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21"/>
  </p:notesMasterIdLst>
  <p:sldIdLst>
    <p:sldId id="256" r:id="rId3"/>
    <p:sldId id="257" r:id="rId4"/>
    <p:sldId id="311" r:id="rId5"/>
    <p:sldId id="312" r:id="rId6"/>
    <p:sldId id="313" r:id="rId7"/>
    <p:sldId id="314" r:id="rId8"/>
    <p:sldId id="320" r:id="rId9"/>
    <p:sldId id="321" r:id="rId10"/>
    <p:sldId id="322" r:id="rId11"/>
    <p:sldId id="316" r:id="rId12"/>
    <p:sldId id="303" r:id="rId13"/>
    <p:sldId id="268" r:id="rId14"/>
    <p:sldId id="278" r:id="rId15"/>
    <p:sldId id="315" r:id="rId16"/>
    <p:sldId id="317" r:id="rId17"/>
    <p:sldId id="318" r:id="rId18"/>
    <p:sldId id="319" r:id="rId19"/>
    <p:sldId id="324" r:id="rId2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ll Enny" initials="" lastIdx="1" clrIdx="0"/>
  <p:cmAuthor id="1" name="Kevin Benny"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34022563-6595-44CE-9161-9CB4EAEDAAA7}">
  <a:tblStyle styleId="{34022563-6595-44CE-9161-9CB4EAEDAAA7}"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B43C68F6-6839-4D8A-A4D1-BF82ECA232B5}" styleName="Table_1"/>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636" y="-498"/>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11577246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6268" y="4343143"/>
            <a:ext cx="5485500" cy="4115399"/>
          </a:xfrm>
          <a:prstGeom prst="rect">
            <a:avLst/>
          </a:prstGeom>
        </p:spPr>
        <p:txBody>
          <a:bodyPr lIns="91425" tIns="91425" rIns="91425" bIns="91425" anchor="ctr" anchorCtr="0">
            <a:noAutofit/>
          </a:bodyPr>
          <a:lstStyle/>
          <a:p>
            <a:pPr>
              <a:spcBef>
                <a:spcPts val="0"/>
              </a:spcBef>
              <a:buNone/>
            </a:pPr>
            <a:endParaRPr/>
          </a:p>
        </p:txBody>
      </p:sp>
      <p:sp>
        <p:nvSpPr>
          <p:cNvPr id="84" name="Shape 84"/>
          <p:cNvSpPr>
            <a:spLocks noGrp="1" noRot="1" noChangeAspect="1"/>
          </p:cNvSpPr>
          <p:nvPr>
            <p:ph type="sldImg" idx="2"/>
          </p:nvPr>
        </p:nvSpPr>
        <p:spPr>
          <a:xfrm>
            <a:off x="1736360" y="685536"/>
            <a:ext cx="3385199" cy="3429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Shape 572"/>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573" name="Shape 573"/>
          <p:cNvSpPr>
            <a:spLocks noGrp="1" noRot="1" noChangeAspect="1"/>
          </p:cNvSpPr>
          <p:nvPr>
            <p:ph type="sldImg" idx="2"/>
          </p:nvPr>
        </p:nvSpPr>
        <p:spPr>
          <a:xfrm>
            <a:off x="1736360" y="685536"/>
            <a:ext cx="3385278" cy="342979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402" name="Shape 4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337" name="Shape 337"/>
          <p:cNvSpPr>
            <a:spLocks noGrp="1" noRot="1" noChangeAspect="1"/>
          </p:cNvSpPr>
          <p:nvPr>
            <p:ph type="sldImg" idx="2"/>
          </p:nvPr>
        </p:nvSpPr>
        <p:spPr>
          <a:xfrm>
            <a:off x="1736360" y="685536"/>
            <a:ext cx="3385278" cy="342979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352" name="Shape 3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376" name="Shape 376"/>
          <p:cNvSpPr>
            <a:spLocks noGrp="1" noRot="1" noChangeAspect="1"/>
          </p:cNvSpPr>
          <p:nvPr>
            <p:ph type="sldImg" idx="2"/>
          </p:nvPr>
        </p:nvSpPr>
        <p:spPr>
          <a:xfrm>
            <a:off x="1736360" y="685536"/>
            <a:ext cx="3385278" cy="342979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382" name="Shape 382"/>
          <p:cNvSpPr>
            <a:spLocks noGrp="1" noRot="1" noChangeAspect="1"/>
          </p:cNvSpPr>
          <p:nvPr>
            <p:ph type="sldImg" idx="2"/>
          </p:nvPr>
        </p:nvSpPr>
        <p:spPr>
          <a:xfrm>
            <a:off x="1736360" y="685536"/>
            <a:ext cx="3385278" cy="342979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382" name="Shape 3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6268" y="4343143"/>
            <a:ext cx="5485500" cy="4115399"/>
          </a:xfrm>
          <a:prstGeom prst="rect">
            <a:avLst/>
          </a:prstGeom>
        </p:spPr>
        <p:txBody>
          <a:bodyPr lIns="91425" tIns="91425" rIns="91425" bIns="91425" anchor="ctr" anchorCtr="0">
            <a:noAutofit/>
          </a:bodyPr>
          <a:lstStyle/>
          <a:p>
            <a:pPr>
              <a:spcBef>
                <a:spcPts val="0"/>
              </a:spcBef>
              <a:buNone/>
            </a:pPr>
            <a:endParaRPr/>
          </a:p>
        </p:txBody>
      </p:sp>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304" name="Shape 3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310" name="Shape 3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28" name="Shape 328"/>
          <p:cNvSpPr txBox="1">
            <a:spLocks noGrp="1"/>
          </p:cNvSpPr>
          <p:nvPr>
            <p:ph type="body" idx="1"/>
          </p:nvPr>
        </p:nvSpPr>
        <p:spPr>
          <a:xfrm>
            <a:off x="686268" y="4343143"/>
            <a:ext cx="5485463" cy="411533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 sz="1800" b="0" i="0" u="none" strike="noStrike" cap="none" baseline="0" dirty="0">
                <a:latin typeface="Arial"/>
                <a:ea typeface="Arial"/>
                <a:cs typeface="Arial"/>
                <a:sym typeface="Arial"/>
              </a:rPr>
              <a:t>Alternate Example:  The following ad for DIRECTV has multiple problems.  See how many your students can point out.  First, the heights of the bars are not accurate.  According to the graph, the difference between 81 and 95 is much greater than the difference between 56 and 81.  Also, the extra width for the DIRECTV bar is deceptive since our eyes respond to the area, not just the height.  </a:t>
            </a:r>
          </a:p>
          <a:p>
            <a:pPr>
              <a:spcBef>
                <a:spcPts val="0"/>
              </a:spcBef>
              <a:buNone/>
            </a:pPr>
            <a:endParaRPr sz="1800" b="0" i="0" u="none" strike="noStrike" cap="none" baseline="0" dirty="0">
              <a:latin typeface="Arial"/>
              <a:ea typeface="Arial"/>
              <a:cs typeface="Arial"/>
              <a:sym typeface="Arial"/>
            </a:endParaRPr>
          </a:p>
        </p:txBody>
      </p:sp>
      <p:sp>
        <p:nvSpPr>
          <p:cNvPr id="329" name="Shape 329"/>
          <p:cNvSpPr txBox="1"/>
          <p:nvPr/>
        </p:nvSpPr>
        <p:spPr>
          <a:xfrm>
            <a:off x="3884560" y="8684178"/>
            <a:ext cx="2972268" cy="45772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6</a:t>
            </a:fld>
            <a:endParaRPr lang="en" sz="1200" b="0" i="0" u="none" strike="noStrike" cap="none" baseline="0">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28" name="Shape 328"/>
          <p:cNvSpPr txBox="1">
            <a:spLocks noGrp="1"/>
          </p:cNvSpPr>
          <p:nvPr>
            <p:ph type="body" idx="1"/>
          </p:nvPr>
        </p:nvSpPr>
        <p:spPr>
          <a:xfrm>
            <a:off x="686268" y="4343143"/>
            <a:ext cx="5485463" cy="411533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 sz="1800" b="0" i="0" u="none" strike="noStrike" cap="none" baseline="0" dirty="0">
                <a:latin typeface="Arial"/>
                <a:ea typeface="Arial"/>
                <a:cs typeface="Arial"/>
                <a:sym typeface="Arial"/>
              </a:rPr>
              <a:t>Alternate Example:  The following ad for DIRECTV has multiple problems.  See how many your students can point out.  First, the heights of the bars are not accurate.  According to the graph, the difference between 81 and 95 is much greater than the difference between 56 and 81.  Also, the extra width for the DIRECTV bar is deceptive since our eyes respond to the area, not just the height.  </a:t>
            </a:r>
          </a:p>
          <a:p>
            <a:pPr>
              <a:spcBef>
                <a:spcPts val="0"/>
              </a:spcBef>
              <a:buNone/>
            </a:pPr>
            <a:endParaRPr sz="1800" b="0" i="0" u="none" strike="noStrike" cap="none" baseline="0">
              <a:latin typeface="Arial"/>
              <a:ea typeface="Arial"/>
              <a:cs typeface="Arial"/>
              <a:sym typeface="Arial"/>
            </a:endParaRPr>
          </a:p>
        </p:txBody>
      </p:sp>
      <p:sp>
        <p:nvSpPr>
          <p:cNvPr id="329" name="Shape 329"/>
          <p:cNvSpPr txBox="1"/>
          <p:nvPr/>
        </p:nvSpPr>
        <p:spPr>
          <a:xfrm>
            <a:off x="3884560" y="8684178"/>
            <a:ext cx="2972268" cy="45772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7</a:t>
            </a:fld>
            <a:endParaRPr lang="en" sz="1200" b="0" i="0" u="none" strike="noStrike" cap="none" baseline="0">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28" name="Shape 328"/>
          <p:cNvSpPr txBox="1">
            <a:spLocks noGrp="1"/>
          </p:cNvSpPr>
          <p:nvPr>
            <p:ph type="body" idx="1"/>
          </p:nvPr>
        </p:nvSpPr>
        <p:spPr>
          <a:xfrm>
            <a:off x="686268" y="4343143"/>
            <a:ext cx="5485463" cy="4115334"/>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 sz="1800" b="0" i="0" u="none" strike="noStrike" cap="none" baseline="0" dirty="0">
                <a:latin typeface="Arial"/>
                <a:ea typeface="Arial"/>
                <a:cs typeface="Arial"/>
                <a:sym typeface="Arial"/>
              </a:rPr>
              <a:t>Alternate Example:  The following ad for DIRECTV has multiple problems.  See how many your students can point out.  First, the heights of the bars are not accurate.  According to the graph, the difference between 81 and 95 is much greater than the difference between 56 and 81.  Also, the extra width for the DIRECTV bar is deceptive since our eyes respond to the area, not just the height.  </a:t>
            </a:r>
          </a:p>
          <a:p>
            <a:pPr>
              <a:spcBef>
                <a:spcPts val="0"/>
              </a:spcBef>
              <a:buNone/>
            </a:pPr>
            <a:endParaRPr sz="1800" b="0" i="0" u="none" strike="noStrike" cap="none" baseline="0">
              <a:latin typeface="Arial"/>
              <a:ea typeface="Arial"/>
              <a:cs typeface="Arial"/>
              <a:sym typeface="Arial"/>
            </a:endParaRPr>
          </a:p>
        </p:txBody>
      </p:sp>
      <p:sp>
        <p:nvSpPr>
          <p:cNvPr id="329" name="Shape 329"/>
          <p:cNvSpPr txBox="1"/>
          <p:nvPr/>
        </p:nvSpPr>
        <p:spPr>
          <a:xfrm>
            <a:off x="3884560" y="8684178"/>
            <a:ext cx="2972268" cy="45772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8</a:t>
            </a:fld>
            <a:endParaRPr lang="en" sz="1200" b="0" i="0" u="none" strike="noStrike" cap="none" baseline="0">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352" name="Shape 3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6268" y="4343143"/>
            <a:ext cx="5485463" cy="4115334"/>
          </a:xfrm>
          <a:prstGeom prst="rect">
            <a:avLst/>
          </a:prstGeom>
        </p:spPr>
        <p:txBody>
          <a:bodyPr lIns="91425" tIns="91425" rIns="91425" bIns="91425" anchor="ctr" anchorCtr="0">
            <a:noAutofit/>
          </a:bodyPr>
          <a:lstStyle/>
          <a:p>
            <a:pPr>
              <a:spcBef>
                <a:spcPts val="0"/>
              </a:spcBef>
              <a:buNone/>
            </a:pPr>
            <a:endParaRPr/>
          </a:p>
        </p:txBody>
      </p:sp>
      <p:sp>
        <p:nvSpPr>
          <p:cNvPr id="346" name="Shape 3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4"/>
        <p:cNvGrpSpPr/>
        <p:nvPr/>
      </p:nvGrpSpPr>
      <p:grpSpPr>
        <a:xfrm>
          <a:off x="0" y="0"/>
          <a:ext cx="0" cy="0"/>
          <a:chOff x="0" y="0"/>
          <a:chExt cx="0" cy="0"/>
        </a:xfrm>
      </p:grpSpPr>
      <p:sp>
        <p:nvSpPr>
          <p:cNvPr id="75" name="Shape 75"/>
          <p:cNvSpPr txBox="1">
            <a:spLocks noGrp="1"/>
          </p:cNvSpPr>
          <p:nvPr>
            <p:ph type="ctrTitle"/>
          </p:nvPr>
        </p:nvSpPr>
        <p:spPr>
          <a:xfrm>
            <a:off x="685800" y="1269206"/>
            <a:ext cx="7772400" cy="1302599"/>
          </a:xfrm>
          <a:prstGeom prst="rect">
            <a:avLst/>
          </a:prstGeom>
          <a:noFill/>
          <a:ln>
            <a:noFill/>
          </a:ln>
        </p:spPr>
        <p:txBody>
          <a:bodyPr lIns="91425" tIns="91425" rIns="91425" bIns="91425" anchor="b" anchorCtr="1"/>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76" name="Shape 76"/>
          <p:cNvSpPr txBox="1">
            <a:spLocks noGrp="1"/>
          </p:cNvSpPr>
          <p:nvPr>
            <p:ph type="subTitle" idx="1"/>
          </p:nvPr>
        </p:nvSpPr>
        <p:spPr>
          <a:xfrm>
            <a:off x="1371600" y="2914650"/>
            <a:ext cx="6400799" cy="1314599"/>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hlink"/>
              </a:buClr>
              <a:buFont typeface="Noto Symbol"/>
              <a:buNone/>
              <a:defRPr/>
            </a:lvl1pPr>
            <a:lvl2pPr marL="742950" marR="0" indent="-196850" algn="l" rtl="0">
              <a:spcBef>
                <a:spcPts val="560"/>
              </a:spcBef>
              <a:spcAft>
                <a:spcPts val="0"/>
              </a:spcAft>
              <a:buClr>
                <a:schemeClr val="lt2"/>
              </a:buClr>
              <a:buFont typeface="Noto Symbol"/>
              <a:buChar char="●"/>
              <a:defRPr/>
            </a:lvl2pPr>
            <a:lvl3pPr marL="1143000" marR="0" indent="-76200" algn="l" rtl="0">
              <a:spcBef>
                <a:spcPts val="480"/>
              </a:spcBef>
              <a:spcAft>
                <a:spcPts val="0"/>
              </a:spcAft>
              <a:buClr>
                <a:schemeClr val="accent2"/>
              </a:buClr>
              <a:buFont typeface="Arial"/>
              <a:buChar char="•"/>
              <a:defRPr/>
            </a:lvl3pPr>
            <a:lvl4pPr marL="1600200" marR="0" indent="-165100" algn="l" rtl="0">
              <a:spcBef>
                <a:spcPts val="400"/>
              </a:spcBef>
              <a:spcAft>
                <a:spcPts val="0"/>
              </a:spcAft>
              <a:buClr>
                <a:schemeClr val="folHlink"/>
              </a:buClr>
              <a:buFont typeface="Noto Symbol"/>
              <a:buChar char="●"/>
              <a:defRPr/>
            </a:lvl4pPr>
            <a:lvl5pPr marL="2057400" marR="0" indent="-101600" algn="l" rtl="0">
              <a:spcBef>
                <a:spcPts val="400"/>
              </a:spcBef>
              <a:spcAft>
                <a:spcPts val="0"/>
              </a:spcAft>
              <a:buClr>
                <a:schemeClr val="hlink"/>
              </a:buClr>
              <a:buFont typeface="Arial"/>
              <a:buChar char="•"/>
              <a:defRPr/>
            </a:lvl5pPr>
            <a:lvl6pPr marL="2514600" marR="0" indent="-101600" algn="l" rtl="0">
              <a:spcBef>
                <a:spcPts val="400"/>
              </a:spcBef>
              <a:spcAft>
                <a:spcPts val="0"/>
              </a:spcAft>
              <a:buClr>
                <a:schemeClr val="hlink"/>
              </a:buClr>
              <a:buFont typeface="Arial"/>
              <a:buChar char="•"/>
              <a:defRPr/>
            </a:lvl6pPr>
            <a:lvl7pPr marL="2971800" marR="0" indent="-101600" algn="l" rtl="0">
              <a:spcBef>
                <a:spcPts val="400"/>
              </a:spcBef>
              <a:spcAft>
                <a:spcPts val="0"/>
              </a:spcAft>
              <a:buClr>
                <a:schemeClr val="hlink"/>
              </a:buClr>
              <a:buFont typeface="Arial"/>
              <a:buChar char="•"/>
              <a:defRPr/>
            </a:lvl7pPr>
            <a:lvl8pPr marL="3429000" marR="0" indent="-101600" algn="l" rtl="0">
              <a:spcBef>
                <a:spcPts val="400"/>
              </a:spcBef>
              <a:spcAft>
                <a:spcPts val="0"/>
              </a:spcAft>
              <a:buClr>
                <a:schemeClr val="hlink"/>
              </a:buClr>
              <a:buFont typeface="Arial"/>
              <a:buChar char="•"/>
              <a:defRPr/>
            </a:lvl8pPr>
            <a:lvl9pPr marL="3886200" marR="0" indent="-101600" algn="l" rtl="0">
              <a:spcBef>
                <a:spcPts val="400"/>
              </a:spcBef>
              <a:spcAft>
                <a:spcPts val="0"/>
              </a:spcAft>
              <a:buClr>
                <a:schemeClr val="hlink"/>
              </a:buClr>
              <a:buFont typeface="Arial"/>
              <a:buChar char="•"/>
              <a:defRPr/>
            </a:lvl9pPr>
          </a:lstStyle>
          <a:p>
            <a:endParaRPr/>
          </a:p>
        </p:txBody>
      </p:sp>
      <p:sp>
        <p:nvSpPr>
          <p:cNvPr id="77" name="Shape 77"/>
          <p:cNvSpPr txBox="1">
            <a:spLocks noGrp="1"/>
          </p:cNvSpPr>
          <p:nvPr>
            <p:ph type="dt" idx="10"/>
          </p:nvPr>
        </p:nvSpPr>
        <p:spPr>
          <a:xfrm>
            <a:off x="457200" y="4686300"/>
            <a:ext cx="2133599" cy="34289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txBox="1">
            <a:spLocks noGrp="1"/>
          </p:cNvSpPr>
          <p:nvPr>
            <p:ph type="ftr" idx="11"/>
          </p:nvPr>
        </p:nvSpPr>
        <p:spPr>
          <a:xfrm>
            <a:off x="3124200" y="4686300"/>
            <a:ext cx="2895600" cy="34289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sldNum" idx="12"/>
          </p:nvPr>
        </p:nvSpPr>
        <p:spPr>
          <a:xfrm>
            <a:off x="6553200" y="4686300"/>
            <a:ext cx="2133599" cy="34289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baseline="0">
                <a:solidFill>
                  <a:schemeClr val="lt1"/>
                </a:solidFill>
                <a:latin typeface="Arial"/>
                <a:ea typeface="Arial"/>
                <a:cs typeface="Arial"/>
                <a:sym typeface="Arial"/>
              </a:rPr>
              <a:pPr marL="0" marR="0" lvl="0" indent="0" algn="r" rtl="0">
                <a:lnSpc>
                  <a:spcPct val="100000"/>
                </a:lnSpc>
                <a:spcBef>
                  <a:spcPts val="0"/>
                </a:spcBef>
                <a:spcAft>
                  <a:spcPts val="0"/>
                </a:spcAft>
                <a:buClr>
                  <a:schemeClr val="lt1"/>
                </a:buClr>
                <a:buSzPct val="25000"/>
                <a:buFont typeface="Arial"/>
                <a:buNone/>
              </a:pPr>
              <a:t>‹#›</a:t>
            </a:fld>
            <a:endParaRPr lang="en" sz="1400" b="0" i="0" u="none" strike="noStrike" cap="none" baseline="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92CE571C-0CF6-4E86-9C6D-BE5F9A4A2E61}" type="slidenum">
              <a:rPr lang="en-US"/>
              <a:pPr>
                <a:defRPr/>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rot="5400000">
            <a:off x="5464968" y="1372790"/>
            <a:ext cx="4386262" cy="2057400"/>
          </a:xfrm>
          <a:prstGeom prst="rect">
            <a:avLst/>
          </a:prstGeom>
          <a:noFill/>
          <a:ln>
            <a:noFill/>
          </a:ln>
        </p:spPr>
        <p:txBody>
          <a:bodyPr lIns="91425" tIns="91425" rIns="91425" bIns="91425" anchor="ctr" anchorCtr="1"/>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69" name="Shape 169"/>
          <p:cNvSpPr txBox="1">
            <a:spLocks noGrp="1"/>
          </p:cNvSpPr>
          <p:nvPr>
            <p:ph type="body" idx="1"/>
          </p:nvPr>
        </p:nvSpPr>
        <p:spPr>
          <a:xfrm rot="5400000">
            <a:off x="1273968" y="-608408"/>
            <a:ext cx="4386262" cy="6019799"/>
          </a:xfrm>
          <a:prstGeom prst="rect">
            <a:avLst/>
          </a:prstGeom>
          <a:noFill/>
          <a:ln>
            <a:noFill/>
          </a:ln>
        </p:spPr>
        <p:txBody>
          <a:bodyPr lIns="91425" tIns="91425" rIns="91425" bIns="91425" anchor="t" anchorCtr="0"/>
          <a:lstStyle>
            <a:lvl1pPr marL="342900" indent="-180340" algn="l" rtl="0">
              <a:spcBef>
                <a:spcPts val="640"/>
              </a:spcBef>
              <a:spcAft>
                <a:spcPts val="0"/>
              </a:spcAft>
              <a:buClr>
                <a:schemeClr val="hlink"/>
              </a:buClr>
              <a:buFont typeface="Noto Symbol"/>
              <a:buChar char="➢"/>
              <a:defRPr/>
            </a:lvl1pPr>
            <a:lvl2pPr marL="742950" indent="-196850" algn="l" rtl="0">
              <a:spcBef>
                <a:spcPts val="560"/>
              </a:spcBef>
              <a:spcAft>
                <a:spcPts val="0"/>
              </a:spcAft>
              <a:buClr>
                <a:schemeClr val="lt2"/>
              </a:buClr>
              <a:buFont typeface="Noto Symbol"/>
              <a:buChar char="●"/>
              <a:defRPr/>
            </a:lvl2pPr>
            <a:lvl3pPr marL="1143000" indent="-76200" algn="l" rtl="0">
              <a:spcBef>
                <a:spcPts val="480"/>
              </a:spcBef>
              <a:spcAft>
                <a:spcPts val="0"/>
              </a:spcAft>
              <a:buClr>
                <a:schemeClr val="accent2"/>
              </a:buClr>
              <a:buFont typeface="Arial"/>
              <a:buChar char="•"/>
              <a:defRPr/>
            </a:lvl3pPr>
            <a:lvl4pPr marL="1600200" indent="-165100" algn="l" rtl="0">
              <a:spcBef>
                <a:spcPts val="400"/>
              </a:spcBef>
              <a:spcAft>
                <a:spcPts val="0"/>
              </a:spcAft>
              <a:buClr>
                <a:schemeClr val="folHlink"/>
              </a:buClr>
              <a:buFont typeface="Noto Symbol"/>
              <a:buChar char="●"/>
              <a:defRPr/>
            </a:lvl4pPr>
            <a:lvl5pPr marL="2057400" indent="-101600" algn="l" rtl="0">
              <a:spcBef>
                <a:spcPts val="400"/>
              </a:spcBef>
              <a:spcAft>
                <a:spcPts val="0"/>
              </a:spcAft>
              <a:buClr>
                <a:schemeClr val="hlink"/>
              </a:buClr>
              <a:buFont typeface="Arial"/>
              <a:buChar char="•"/>
              <a:defRPr/>
            </a:lvl5pPr>
            <a:lvl6pPr marL="2514600" indent="-101600" algn="l" rtl="0">
              <a:spcBef>
                <a:spcPts val="400"/>
              </a:spcBef>
              <a:spcAft>
                <a:spcPts val="0"/>
              </a:spcAft>
              <a:buClr>
                <a:schemeClr val="hlink"/>
              </a:buClr>
              <a:buFont typeface="Arial"/>
              <a:buChar char="•"/>
              <a:defRPr/>
            </a:lvl6pPr>
            <a:lvl7pPr marL="2971800" indent="-101600" algn="l" rtl="0">
              <a:spcBef>
                <a:spcPts val="400"/>
              </a:spcBef>
              <a:spcAft>
                <a:spcPts val="0"/>
              </a:spcAft>
              <a:buClr>
                <a:schemeClr val="hlink"/>
              </a:buClr>
              <a:buFont typeface="Arial"/>
              <a:buChar char="•"/>
              <a:defRPr/>
            </a:lvl7pPr>
            <a:lvl8pPr marL="3429000" indent="-101600" algn="l" rtl="0">
              <a:spcBef>
                <a:spcPts val="400"/>
              </a:spcBef>
              <a:spcAft>
                <a:spcPts val="0"/>
              </a:spcAft>
              <a:buClr>
                <a:schemeClr val="hlink"/>
              </a:buClr>
              <a:buFont typeface="Arial"/>
              <a:buChar char="•"/>
              <a:defRPr/>
            </a:lvl8pPr>
            <a:lvl9pPr marL="3886200" indent="-101600" algn="l" rtl="0">
              <a:spcBef>
                <a:spcPts val="400"/>
              </a:spcBef>
              <a:spcAft>
                <a:spcPts val="0"/>
              </a:spcAft>
              <a:buClr>
                <a:schemeClr val="hlink"/>
              </a:buClr>
              <a:buFont typeface="Arial"/>
              <a:buChar char="•"/>
              <a:defRPr/>
            </a:lvl9pPr>
          </a:lstStyle>
          <a:p>
            <a:endParaRPr/>
          </a:p>
        </p:txBody>
      </p:sp>
      <p:sp>
        <p:nvSpPr>
          <p:cNvPr id="170" name="Shape 170"/>
          <p:cNvSpPr txBox="1">
            <a:spLocks noGrp="1"/>
          </p:cNvSpPr>
          <p:nvPr>
            <p:ph type="dt" idx="10"/>
          </p:nvPr>
        </p:nvSpPr>
        <p:spPr>
          <a:xfrm>
            <a:off x="457200" y="4683918"/>
            <a:ext cx="2133599"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1" name="Shape 171"/>
          <p:cNvSpPr txBox="1">
            <a:spLocks noGrp="1"/>
          </p:cNvSpPr>
          <p:nvPr>
            <p:ph type="ftr" idx="11"/>
          </p:nvPr>
        </p:nvSpPr>
        <p:spPr>
          <a:xfrm>
            <a:off x="3124200" y="4683918"/>
            <a:ext cx="2895600"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2" name="Shape 172"/>
          <p:cNvSpPr txBox="1">
            <a:spLocks noGrp="1"/>
          </p:cNvSpPr>
          <p:nvPr>
            <p:ph type="sldNum" idx="12"/>
          </p:nvPr>
        </p:nvSpPr>
        <p:spPr>
          <a:xfrm>
            <a:off x="6553200" y="4683918"/>
            <a:ext cx="2133599" cy="35718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baseline="0">
                <a:solidFill>
                  <a:schemeClr val="lt1"/>
                </a:solidFill>
                <a:latin typeface="Arial"/>
                <a:ea typeface="Arial"/>
                <a:cs typeface="Arial"/>
                <a:sym typeface="Arial"/>
              </a:rPr>
              <a:pPr marL="0" marR="0" lvl="0" indent="0" algn="r" rtl="0">
                <a:lnSpc>
                  <a:spcPct val="100000"/>
                </a:lnSpc>
                <a:spcBef>
                  <a:spcPts val="0"/>
                </a:spcBef>
                <a:spcAft>
                  <a:spcPts val="0"/>
                </a:spcAft>
                <a:buClr>
                  <a:schemeClr val="lt1"/>
                </a:buClr>
                <a:buSzPct val="25000"/>
                <a:buFont typeface="Arial"/>
                <a:buNone/>
              </a:pPr>
              <a:t>‹#›</a:t>
            </a:fld>
            <a:endParaRPr lang="en" sz="1400" b="0" i="0" u="none" strike="noStrike" cap="none" baseline="0">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rot="5400000">
            <a:off x="5464968" y="1372790"/>
            <a:ext cx="4386262" cy="2057400"/>
          </a:xfrm>
          <a:prstGeom prst="rect">
            <a:avLst/>
          </a:prstGeom>
          <a:noFill/>
          <a:ln>
            <a:noFill/>
          </a:ln>
        </p:spPr>
        <p:txBody>
          <a:bodyPr lIns="91425" tIns="91425" rIns="91425" bIns="91425" anchor="ctr" anchorCtr="1"/>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69" name="Shape 169"/>
          <p:cNvSpPr txBox="1">
            <a:spLocks noGrp="1"/>
          </p:cNvSpPr>
          <p:nvPr>
            <p:ph type="body" idx="1"/>
          </p:nvPr>
        </p:nvSpPr>
        <p:spPr>
          <a:xfrm rot="5400000">
            <a:off x="1273968" y="-608408"/>
            <a:ext cx="4386262" cy="6019799"/>
          </a:xfrm>
          <a:prstGeom prst="rect">
            <a:avLst/>
          </a:prstGeom>
          <a:noFill/>
          <a:ln>
            <a:noFill/>
          </a:ln>
        </p:spPr>
        <p:txBody>
          <a:bodyPr lIns="91425" tIns="91425" rIns="91425" bIns="91425" anchor="t" anchorCtr="0"/>
          <a:lstStyle>
            <a:lvl1pPr marL="342900" indent="-180340" algn="l" rtl="0">
              <a:spcBef>
                <a:spcPts val="640"/>
              </a:spcBef>
              <a:spcAft>
                <a:spcPts val="0"/>
              </a:spcAft>
              <a:buClr>
                <a:schemeClr val="hlink"/>
              </a:buClr>
              <a:buFont typeface="Noto Symbol"/>
              <a:buChar char="➢"/>
              <a:defRPr/>
            </a:lvl1pPr>
            <a:lvl2pPr marL="742950" indent="-196850" algn="l" rtl="0">
              <a:spcBef>
                <a:spcPts val="560"/>
              </a:spcBef>
              <a:spcAft>
                <a:spcPts val="0"/>
              </a:spcAft>
              <a:buClr>
                <a:schemeClr val="lt2"/>
              </a:buClr>
              <a:buFont typeface="Noto Symbol"/>
              <a:buChar char="●"/>
              <a:defRPr/>
            </a:lvl2pPr>
            <a:lvl3pPr marL="1143000" indent="-76200" algn="l" rtl="0">
              <a:spcBef>
                <a:spcPts val="480"/>
              </a:spcBef>
              <a:spcAft>
                <a:spcPts val="0"/>
              </a:spcAft>
              <a:buClr>
                <a:schemeClr val="accent2"/>
              </a:buClr>
              <a:buFont typeface="Arial"/>
              <a:buChar char="•"/>
              <a:defRPr/>
            </a:lvl3pPr>
            <a:lvl4pPr marL="1600200" indent="-165100" algn="l" rtl="0">
              <a:spcBef>
                <a:spcPts val="400"/>
              </a:spcBef>
              <a:spcAft>
                <a:spcPts val="0"/>
              </a:spcAft>
              <a:buClr>
                <a:schemeClr val="folHlink"/>
              </a:buClr>
              <a:buFont typeface="Noto Symbol"/>
              <a:buChar char="●"/>
              <a:defRPr/>
            </a:lvl4pPr>
            <a:lvl5pPr marL="2057400" indent="-101600" algn="l" rtl="0">
              <a:spcBef>
                <a:spcPts val="400"/>
              </a:spcBef>
              <a:spcAft>
                <a:spcPts val="0"/>
              </a:spcAft>
              <a:buClr>
                <a:schemeClr val="hlink"/>
              </a:buClr>
              <a:buFont typeface="Arial"/>
              <a:buChar char="•"/>
              <a:defRPr/>
            </a:lvl5pPr>
            <a:lvl6pPr marL="2514600" indent="-101600" algn="l" rtl="0">
              <a:spcBef>
                <a:spcPts val="400"/>
              </a:spcBef>
              <a:spcAft>
                <a:spcPts val="0"/>
              </a:spcAft>
              <a:buClr>
                <a:schemeClr val="hlink"/>
              </a:buClr>
              <a:buFont typeface="Arial"/>
              <a:buChar char="•"/>
              <a:defRPr/>
            </a:lvl6pPr>
            <a:lvl7pPr marL="2971800" indent="-101600" algn="l" rtl="0">
              <a:spcBef>
                <a:spcPts val="400"/>
              </a:spcBef>
              <a:spcAft>
                <a:spcPts val="0"/>
              </a:spcAft>
              <a:buClr>
                <a:schemeClr val="hlink"/>
              </a:buClr>
              <a:buFont typeface="Arial"/>
              <a:buChar char="•"/>
              <a:defRPr/>
            </a:lvl7pPr>
            <a:lvl8pPr marL="3429000" indent="-101600" algn="l" rtl="0">
              <a:spcBef>
                <a:spcPts val="400"/>
              </a:spcBef>
              <a:spcAft>
                <a:spcPts val="0"/>
              </a:spcAft>
              <a:buClr>
                <a:schemeClr val="hlink"/>
              </a:buClr>
              <a:buFont typeface="Arial"/>
              <a:buChar char="•"/>
              <a:defRPr/>
            </a:lvl8pPr>
            <a:lvl9pPr marL="3886200" indent="-101600" algn="l" rtl="0">
              <a:spcBef>
                <a:spcPts val="400"/>
              </a:spcBef>
              <a:spcAft>
                <a:spcPts val="0"/>
              </a:spcAft>
              <a:buClr>
                <a:schemeClr val="hlink"/>
              </a:buClr>
              <a:buFont typeface="Arial"/>
              <a:buChar char="•"/>
              <a:defRPr/>
            </a:lvl9pPr>
          </a:lstStyle>
          <a:p>
            <a:endParaRPr/>
          </a:p>
        </p:txBody>
      </p:sp>
      <p:sp>
        <p:nvSpPr>
          <p:cNvPr id="170" name="Shape 170"/>
          <p:cNvSpPr txBox="1">
            <a:spLocks noGrp="1"/>
          </p:cNvSpPr>
          <p:nvPr>
            <p:ph type="dt" idx="10"/>
          </p:nvPr>
        </p:nvSpPr>
        <p:spPr>
          <a:xfrm>
            <a:off x="457200" y="4683918"/>
            <a:ext cx="2133599"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1" name="Shape 171"/>
          <p:cNvSpPr txBox="1">
            <a:spLocks noGrp="1"/>
          </p:cNvSpPr>
          <p:nvPr>
            <p:ph type="ftr" idx="11"/>
          </p:nvPr>
        </p:nvSpPr>
        <p:spPr>
          <a:xfrm>
            <a:off x="3124200" y="4683918"/>
            <a:ext cx="2895600"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2" name="Shape 172"/>
          <p:cNvSpPr txBox="1">
            <a:spLocks noGrp="1"/>
          </p:cNvSpPr>
          <p:nvPr>
            <p:ph type="sldNum" idx="12"/>
          </p:nvPr>
        </p:nvSpPr>
        <p:spPr>
          <a:xfrm>
            <a:off x="6553200" y="4683918"/>
            <a:ext cx="2133599" cy="35718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baseline="0">
                <a:solidFill>
                  <a:schemeClr val="lt1"/>
                </a:solidFill>
                <a:latin typeface="Arial"/>
                <a:ea typeface="Arial"/>
                <a:cs typeface="Arial"/>
                <a:sym typeface="Arial"/>
              </a:rPr>
              <a:pPr marL="0" marR="0" lvl="0" indent="0" algn="r" rtl="0">
                <a:lnSpc>
                  <a:spcPct val="100000"/>
                </a:lnSpc>
                <a:spcBef>
                  <a:spcPts val="0"/>
                </a:spcBef>
                <a:spcAft>
                  <a:spcPts val="0"/>
                </a:spcAft>
                <a:buClr>
                  <a:schemeClr val="lt1"/>
                </a:buClr>
                <a:buSzPct val="25000"/>
                <a:buFont typeface="Arial"/>
                <a:buNone/>
              </a:pPr>
              <a:t>‹#›</a:t>
            </a:fld>
            <a:endParaRPr lang="en" sz="1400" b="0" i="0" u="none" strike="noStrike" cap="none" baseline="0">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78"/>
        <p:cNvGrpSpPr/>
        <p:nvPr/>
      </p:nvGrpSpPr>
      <p:grpSpPr>
        <a:xfrm>
          <a:off x="0" y="0"/>
          <a:ext cx="0" cy="0"/>
          <a:chOff x="0" y="0"/>
          <a:chExt cx="0" cy="0"/>
        </a:xfrm>
      </p:grpSpPr>
      <p:sp>
        <p:nvSpPr>
          <p:cNvPr id="179" name="Shape 179"/>
          <p:cNvSpPr txBox="1">
            <a:spLocks noGrp="1"/>
          </p:cNvSpPr>
          <p:nvPr>
            <p:ph type="dt" idx="10"/>
          </p:nvPr>
        </p:nvSpPr>
        <p:spPr>
          <a:xfrm>
            <a:off x="457200" y="4683918"/>
            <a:ext cx="2133599"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0" name="Shape 180"/>
          <p:cNvSpPr txBox="1">
            <a:spLocks noGrp="1"/>
          </p:cNvSpPr>
          <p:nvPr>
            <p:ph type="ftr" idx="11"/>
          </p:nvPr>
        </p:nvSpPr>
        <p:spPr>
          <a:xfrm>
            <a:off x="3124200" y="4683918"/>
            <a:ext cx="2895600"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1" name="Shape 181"/>
          <p:cNvSpPr txBox="1">
            <a:spLocks noGrp="1"/>
          </p:cNvSpPr>
          <p:nvPr>
            <p:ph type="sldNum" idx="12"/>
          </p:nvPr>
        </p:nvSpPr>
        <p:spPr>
          <a:xfrm>
            <a:off x="6553200" y="4683918"/>
            <a:ext cx="2133599" cy="35718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baseline="0">
                <a:solidFill>
                  <a:schemeClr val="lt1"/>
                </a:solidFill>
                <a:latin typeface="Arial"/>
                <a:ea typeface="Arial"/>
                <a:cs typeface="Arial"/>
                <a:sym typeface="Arial"/>
              </a:rPr>
              <a:pPr marL="0" marR="0" lvl="0" indent="0" algn="r" rtl="0">
                <a:lnSpc>
                  <a:spcPct val="100000"/>
                </a:lnSpc>
                <a:spcBef>
                  <a:spcPts val="0"/>
                </a:spcBef>
                <a:spcAft>
                  <a:spcPts val="0"/>
                </a:spcAft>
                <a:buClr>
                  <a:schemeClr val="lt1"/>
                </a:buClr>
                <a:buSzPct val="25000"/>
                <a:buFont typeface="Arial"/>
                <a:buNone/>
              </a:pPr>
              <a:t>‹#›</a:t>
            </a:fld>
            <a:endParaRPr lang="en" sz="1400" b="0" i="0" u="none" strike="noStrike" cap="none" baseline="0">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08359"/>
            <a:ext cx="8229600" cy="854868"/>
          </a:xfrm>
          <a:prstGeom prst="rect">
            <a:avLst/>
          </a:prstGeom>
          <a:noFill/>
          <a:ln>
            <a:noFill/>
          </a:ln>
        </p:spPr>
        <p:txBody>
          <a:bodyPr lIns="91425" tIns="91425" rIns="91425" bIns="91425" anchor="ctr" anchorCtr="1"/>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04" name="Shape 204"/>
          <p:cNvSpPr txBox="1">
            <a:spLocks noGrp="1"/>
          </p:cNvSpPr>
          <p:nvPr>
            <p:ph type="body" idx="1"/>
          </p:nvPr>
        </p:nvSpPr>
        <p:spPr>
          <a:xfrm rot="5400000">
            <a:off x="2874764" y="-1217414"/>
            <a:ext cx="3394471" cy="8229600"/>
          </a:xfrm>
          <a:prstGeom prst="rect">
            <a:avLst/>
          </a:prstGeom>
          <a:noFill/>
          <a:ln>
            <a:noFill/>
          </a:ln>
        </p:spPr>
        <p:txBody>
          <a:bodyPr lIns="91425" tIns="91425" rIns="91425" bIns="91425" anchor="t" anchorCtr="0"/>
          <a:lstStyle>
            <a:lvl1pPr marL="342900" indent="-180340" algn="l" rtl="0">
              <a:spcBef>
                <a:spcPts val="640"/>
              </a:spcBef>
              <a:spcAft>
                <a:spcPts val="0"/>
              </a:spcAft>
              <a:buClr>
                <a:schemeClr val="hlink"/>
              </a:buClr>
              <a:buFont typeface="Noto Symbol"/>
              <a:buChar char="➢"/>
              <a:defRPr/>
            </a:lvl1pPr>
            <a:lvl2pPr marL="742950" indent="-196850" algn="l" rtl="0">
              <a:spcBef>
                <a:spcPts val="560"/>
              </a:spcBef>
              <a:spcAft>
                <a:spcPts val="0"/>
              </a:spcAft>
              <a:buClr>
                <a:schemeClr val="lt2"/>
              </a:buClr>
              <a:buFont typeface="Noto Symbol"/>
              <a:buChar char="●"/>
              <a:defRPr/>
            </a:lvl2pPr>
            <a:lvl3pPr marL="1143000" indent="-76200" algn="l" rtl="0">
              <a:spcBef>
                <a:spcPts val="480"/>
              </a:spcBef>
              <a:spcAft>
                <a:spcPts val="0"/>
              </a:spcAft>
              <a:buClr>
                <a:schemeClr val="accent2"/>
              </a:buClr>
              <a:buFont typeface="Arial"/>
              <a:buChar char="•"/>
              <a:defRPr/>
            </a:lvl3pPr>
            <a:lvl4pPr marL="1600200" indent="-165100" algn="l" rtl="0">
              <a:spcBef>
                <a:spcPts val="400"/>
              </a:spcBef>
              <a:spcAft>
                <a:spcPts val="0"/>
              </a:spcAft>
              <a:buClr>
                <a:schemeClr val="folHlink"/>
              </a:buClr>
              <a:buFont typeface="Noto Symbol"/>
              <a:buChar char="●"/>
              <a:defRPr/>
            </a:lvl4pPr>
            <a:lvl5pPr marL="2057400" indent="-101600" algn="l" rtl="0">
              <a:spcBef>
                <a:spcPts val="400"/>
              </a:spcBef>
              <a:spcAft>
                <a:spcPts val="0"/>
              </a:spcAft>
              <a:buClr>
                <a:schemeClr val="hlink"/>
              </a:buClr>
              <a:buFont typeface="Arial"/>
              <a:buChar char="•"/>
              <a:defRPr/>
            </a:lvl5pPr>
            <a:lvl6pPr marL="2514600" indent="-101600" algn="l" rtl="0">
              <a:spcBef>
                <a:spcPts val="400"/>
              </a:spcBef>
              <a:spcAft>
                <a:spcPts val="0"/>
              </a:spcAft>
              <a:buClr>
                <a:schemeClr val="hlink"/>
              </a:buClr>
              <a:buFont typeface="Arial"/>
              <a:buChar char="•"/>
              <a:defRPr/>
            </a:lvl6pPr>
            <a:lvl7pPr marL="2971800" indent="-101600" algn="l" rtl="0">
              <a:spcBef>
                <a:spcPts val="400"/>
              </a:spcBef>
              <a:spcAft>
                <a:spcPts val="0"/>
              </a:spcAft>
              <a:buClr>
                <a:schemeClr val="hlink"/>
              </a:buClr>
              <a:buFont typeface="Arial"/>
              <a:buChar char="•"/>
              <a:defRPr/>
            </a:lvl7pPr>
            <a:lvl8pPr marL="3429000" indent="-101600" algn="l" rtl="0">
              <a:spcBef>
                <a:spcPts val="400"/>
              </a:spcBef>
              <a:spcAft>
                <a:spcPts val="0"/>
              </a:spcAft>
              <a:buClr>
                <a:schemeClr val="hlink"/>
              </a:buClr>
              <a:buFont typeface="Arial"/>
              <a:buChar char="•"/>
              <a:defRPr/>
            </a:lvl8pPr>
            <a:lvl9pPr marL="3886200" indent="-101600" algn="l" rtl="0">
              <a:spcBef>
                <a:spcPts val="400"/>
              </a:spcBef>
              <a:spcAft>
                <a:spcPts val="0"/>
              </a:spcAft>
              <a:buClr>
                <a:schemeClr val="hlink"/>
              </a:buClr>
              <a:buFont typeface="Arial"/>
              <a:buChar char="•"/>
              <a:defRPr/>
            </a:lvl9pPr>
          </a:lstStyle>
          <a:p>
            <a:endParaRPr/>
          </a:p>
        </p:txBody>
      </p:sp>
      <p:sp>
        <p:nvSpPr>
          <p:cNvPr id="205" name="Shape 205"/>
          <p:cNvSpPr txBox="1">
            <a:spLocks noGrp="1"/>
          </p:cNvSpPr>
          <p:nvPr>
            <p:ph type="dt" idx="10"/>
          </p:nvPr>
        </p:nvSpPr>
        <p:spPr>
          <a:xfrm>
            <a:off x="457200" y="4683918"/>
            <a:ext cx="2133599"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6" name="Shape 206"/>
          <p:cNvSpPr txBox="1">
            <a:spLocks noGrp="1"/>
          </p:cNvSpPr>
          <p:nvPr>
            <p:ph type="ftr" idx="11"/>
          </p:nvPr>
        </p:nvSpPr>
        <p:spPr>
          <a:xfrm>
            <a:off x="3124200" y="4683918"/>
            <a:ext cx="2895600"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7" name="Shape 207"/>
          <p:cNvSpPr txBox="1">
            <a:spLocks noGrp="1"/>
          </p:cNvSpPr>
          <p:nvPr>
            <p:ph type="sldNum" idx="12"/>
          </p:nvPr>
        </p:nvSpPr>
        <p:spPr>
          <a:xfrm>
            <a:off x="6553200" y="4683918"/>
            <a:ext cx="2133599" cy="35718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baseline="0">
                <a:solidFill>
                  <a:schemeClr val="lt1"/>
                </a:solidFill>
                <a:latin typeface="Arial"/>
                <a:ea typeface="Arial"/>
                <a:cs typeface="Arial"/>
                <a:sym typeface="Arial"/>
              </a:rPr>
              <a:pPr marL="0" marR="0" lvl="0" indent="0" algn="r" rtl="0">
                <a:lnSpc>
                  <a:spcPct val="100000"/>
                </a:lnSpc>
                <a:spcBef>
                  <a:spcPts val="0"/>
                </a:spcBef>
                <a:spcAft>
                  <a:spcPts val="0"/>
                </a:spcAft>
                <a:buClr>
                  <a:schemeClr val="lt1"/>
                </a:buClr>
                <a:buSzPct val="25000"/>
                <a:buFont typeface="Arial"/>
                <a:buNone/>
              </a:pPr>
              <a:t>‹#›</a:t>
            </a:fld>
            <a:endParaRPr lang="en" sz="1400" b="0" i="0" u="none" strike="noStrike" cap="none" baseline="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1792288" y="3600450"/>
            <a:ext cx="5486399" cy="425053"/>
          </a:xfrm>
          <a:prstGeom prst="rect">
            <a:avLst/>
          </a:prstGeom>
          <a:noFill/>
          <a:ln>
            <a:noFill/>
          </a:ln>
        </p:spPr>
        <p:txBody>
          <a:bodyPr lIns="91425" tIns="91425" rIns="91425" bIns="91425" anchor="b" anchorCtr="1"/>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0" name="Shape 210"/>
          <p:cNvSpPr>
            <a:spLocks noGrp="1"/>
          </p:cNvSpPr>
          <p:nvPr>
            <p:ph type="pic" idx="2"/>
          </p:nvPr>
        </p:nvSpPr>
        <p:spPr>
          <a:xfrm>
            <a:off x="1792288" y="459581"/>
            <a:ext cx="5486399" cy="3086099"/>
          </a:xfrm>
          <a:prstGeom prst="rect">
            <a:avLst/>
          </a:prstGeom>
          <a:noFill/>
          <a:ln>
            <a:noFill/>
          </a:ln>
        </p:spPr>
      </p:sp>
      <p:sp>
        <p:nvSpPr>
          <p:cNvPr id="211" name="Shape 211"/>
          <p:cNvSpPr txBox="1">
            <a:spLocks noGrp="1"/>
          </p:cNvSpPr>
          <p:nvPr>
            <p:ph type="body" idx="1"/>
          </p:nvPr>
        </p:nvSpPr>
        <p:spPr>
          <a:xfrm>
            <a:off x="1792288" y="4025503"/>
            <a:ext cx="5486399" cy="603646"/>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12" name="Shape 212"/>
          <p:cNvSpPr txBox="1">
            <a:spLocks noGrp="1"/>
          </p:cNvSpPr>
          <p:nvPr>
            <p:ph type="dt" idx="10"/>
          </p:nvPr>
        </p:nvSpPr>
        <p:spPr>
          <a:xfrm>
            <a:off x="457200" y="4683918"/>
            <a:ext cx="2133599"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3" name="Shape 213"/>
          <p:cNvSpPr txBox="1">
            <a:spLocks noGrp="1"/>
          </p:cNvSpPr>
          <p:nvPr>
            <p:ph type="ftr" idx="11"/>
          </p:nvPr>
        </p:nvSpPr>
        <p:spPr>
          <a:xfrm>
            <a:off x="3124200" y="4683918"/>
            <a:ext cx="2895600"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4" name="Shape 214"/>
          <p:cNvSpPr txBox="1">
            <a:spLocks noGrp="1"/>
          </p:cNvSpPr>
          <p:nvPr>
            <p:ph type="sldNum" idx="12"/>
          </p:nvPr>
        </p:nvSpPr>
        <p:spPr>
          <a:xfrm>
            <a:off x="6553200" y="4683918"/>
            <a:ext cx="2133599" cy="35718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baseline="0">
                <a:solidFill>
                  <a:schemeClr val="lt1"/>
                </a:solidFill>
                <a:latin typeface="Arial"/>
                <a:ea typeface="Arial"/>
                <a:cs typeface="Arial"/>
                <a:sym typeface="Arial"/>
              </a:rPr>
              <a:pPr marL="0" marR="0" lvl="0" indent="0" algn="r" rtl="0">
                <a:lnSpc>
                  <a:spcPct val="100000"/>
                </a:lnSpc>
                <a:spcBef>
                  <a:spcPts val="0"/>
                </a:spcBef>
                <a:spcAft>
                  <a:spcPts val="0"/>
                </a:spcAft>
                <a:buClr>
                  <a:schemeClr val="lt1"/>
                </a:buClr>
                <a:buSzPct val="25000"/>
                <a:buFont typeface="Arial"/>
                <a:buNone/>
              </a:pPr>
              <a:t>‹#›</a:t>
            </a:fld>
            <a:endParaRPr lang="en" sz="1400" b="0" i="0" u="none" strike="noStrike" cap="none" baseline="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1"/>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7" name="Shape 217"/>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18" name="Shape 218"/>
          <p:cNvSpPr txBox="1">
            <a:spLocks noGrp="1"/>
          </p:cNvSpPr>
          <p:nvPr>
            <p:ph type="body" idx="2"/>
          </p:nvPr>
        </p:nvSpPr>
        <p:spPr>
          <a:xfrm>
            <a:off x="457200" y="1631156"/>
            <a:ext cx="4040187" cy="296346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9" name="Shape 219"/>
          <p:cNvSpPr txBox="1">
            <a:spLocks noGrp="1"/>
          </p:cNvSpPr>
          <p:nvPr>
            <p:ph type="body" idx="3"/>
          </p:nvPr>
        </p:nvSpPr>
        <p:spPr>
          <a:xfrm>
            <a:off x="4645025" y="1151334"/>
            <a:ext cx="4041774" cy="479821"/>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20" name="Shape 220"/>
          <p:cNvSpPr txBox="1">
            <a:spLocks noGrp="1"/>
          </p:cNvSpPr>
          <p:nvPr>
            <p:ph type="body" idx="4"/>
          </p:nvPr>
        </p:nvSpPr>
        <p:spPr>
          <a:xfrm>
            <a:off x="4645025" y="1631156"/>
            <a:ext cx="4041774" cy="296346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1" name="Shape 221"/>
          <p:cNvSpPr txBox="1">
            <a:spLocks noGrp="1"/>
          </p:cNvSpPr>
          <p:nvPr>
            <p:ph type="dt" idx="10"/>
          </p:nvPr>
        </p:nvSpPr>
        <p:spPr>
          <a:xfrm>
            <a:off x="457200" y="4683918"/>
            <a:ext cx="2133599"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2" name="Shape 222"/>
          <p:cNvSpPr txBox="1">
            <a:spLocks noGrp="1"/>
          </p:cNvSpPr>
          <p:nvPr>
            <p:ph type="ftr" idx="11"/>
          </p:nvPr>
        </p:nvSpPr>
        <p:spPr>
          <a:xfrm>
            <a:off x="3124200" y="4683918"/>
            <a:ext cx="2895600"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3" name="Shape 223"/>
          <p:cNvSpPr txBox="1">
            <a:spLocks noGrp="1"/>
          </p:cNvSpPr>
          <p:nvPr>
            <p:ph type="sldNum" idx="12"/>
          </p:nvPr>
        </p:nvSpPr>
        <p:spPr>
          <a:xfrm>
            <a:off x="6553200" y="4683918"/>
            <a:ext cx="2133599" cy="35718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baseline="0">
                <a:solidFill>
                  <a:schemeClr val="lt1"/>
                </a:solidFill>
                <a:latin typeface="Arial"/>
                <a:ea typeface="Arial"/>
                <a:cs typeface="Arial"/>
                <a:sym typeface="Arial"/>
              </a:rPr>
              <a:pPr marL="0" marR="0" lvl="0" indent="0" algn="r" rtl="0">
                <a:lnSpc>
                  <a:spcPct val="100000"/>
                </a:lnSpc>
                <a:spcBef>
                  <a:spcPts val="0"/>
                </a:spcBef>
                <a:spcAft>
                  <a:spcPts val="0"/>
                </a:spcAft>
                <a:buClr>
                  <a:schemeClr val="lt1"/>
                </a:buClr>
                <a:buSzPct val="25000"/>
                <a:buFont typeface="Arial"/>
                <a:buNone/>
              </a:pPr>
              <a:t>‹#›</a:t>
            </a:fld>
            <a:endParaRPr lang="en" sz="1400" b="0" i="0" u="none" strike="noStrike" cap="none" baseline="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
        <p:cNvGrpSpPr/>
        <p:nvPr/>
      </p:nvGrpSpPr>
      <p:grpSpPr>
        <a:xfrm>
          <a:off x="0" y="0"/>
          <a:ext cx="0" cy="0"/>
          <a:chOff x="0" y="0"/>
          <a:chExt cx="0" cy="0"/>
        </a:xfrm>
      </p:grpSpPr>
      <p:grpSp>
        <p:nvGrpSpPr>
          <p:cNvPr id="5" name="Shape 5"/>
          <p:cNvGrpSpPr/>
          <p:nvPr/>
        </p:nvGrpSpPr>
        <p:grpSpPr>
          <a:xfrm>
            <a:off x="3175" y="3200400"/>
            <a:ext cx="9140820" cy="1943098"/>
            <a:chOff x="3175" y="4267200"/>
            <a:chExt cx="9140820" cy="2590797"/>
          </a:xfrm>
        </p:grpSpPr>
        <p:sp>
          <p:nvSpPr>
            <p:cNvPr id="6" name="Shape 6"/>
            <p:cNvSpPr/>
            <p:nvPr/>
          </p:nvSpPr>
          <p:spPr>
            <a:xfrm>
              <a:off x="3175" y="4267200"/>
              <a:ext cx="9140820" cy="2590797"/>
            </a:xfrm>
            <a:custGeom>
              <a:avLst/>
              <a:gdLst/>
              <a:ahLst/>
              <a:cxnLst/>
              <a:rect l="0" t="0" r="0" b="0"/>
              <a:pathLst>
                <a:path w="5740" h="4316" extrusionOk="0">
                  <a:moveTo>
                    <a:pt x="5740" y="4316"/>
                  </a:moveTo>
                  <a:lnTo>
                    <a:pt x="0" y="4316"/>
                  </a:lnTo>
                  <a:lnTo>
                    <a:pt x="0" y="0"/>
                  </a:lnTo>
                  <a:lnTo>
                    <a:pt x="5740" y="0"/>
                  </a:lnTo>
                  <a:lnTo>
                    <a:pt x="5740" y="4316"/>
                  </a:lnTo>
                  <a:close/>
                </a:path>
              </a:pathLst>
            </a:custGeom>
            <a:gradFill>
              <a:gsLst>
                <a:gs pos="0">
                  <a:schemeClr val="dk2"/>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nvGrpSpPr>
            <p:cNvPr id="7" name="Shape 7"/>
            <p:cNvGrpSpPr/>
            <p:nvPr/>
          </p:nvGrpSpPr>
          <p:grpSpPr>
            <a:xfrm>
              <a:off x="5600700" y="5897562"/>
              <a:ext cx="1257299" cy="827087"/>
              <a:chOff x="5599112" y="5897562"/>
              <a:chExt cx="1257299" cy="827087"/>
            </a:xfrm>
          </p:grpSpPr>
          <p:sp>
            <p:nvSpPr>
              <p:cNvPr id="8" name="Shape 8"/>
              <p:cNvSpPr/>
              <p:nvPr/>
            </p:nvSpPr>
            <p:spPr>
              <a:xfrm>
                <a:off x="5851525" y="6048375"/>
                <a:ext cx="844500" cy="518999"/>
              </a:xfrm>
              <a:prstGeom prst="ellipse">
                <a:avLst/>
              </a:prstGeom>
              <a:gradFill>
                <a:gsLst>
                  <a:gs pos="0">
                    <a:schemeClr val="accent2"/>
                  </a:gs>
                  <a:gs pos="100000">
                    <a:srgbClr val="007CCF"/>
                  </a:gs>
                </a:gsLst>
                <a:path path="circle">
                  <a:fillToRect l="50000" t="50000" r="50000" b="50000"/>
                </a:path>
                <a:tileRect/>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9" name="Shape 9"/>
              <p:cNvSpPr/>
              <p:nvPr/>
            </p:nvSpPr>
            <p:spPr>
              <a:xfrm>
                <a:off x="5915025" y="6096000"/>
                <a:ext cx="717599" cy="436500"/>
              </a:xfrm>
              <a:prstGeom prst="ellipse">
                <a:avLst/>
              </a:prstGeom>
              <a:gradFill>
                <a:gsLst>
                  <a:gs pos="0">
                    <a:srgbClr val="007CCF"/>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 name="Shape 10"/>
              <p:cNvSpPr/>
              <p:nvPr/>
            </p:nvSpPr>
            <p:spPr>
              <a:xfrm>
                <a:off x="6003925" y="6146800"/>
                <a:ext cx="545999" cy="328499"/>
              </a:xfrm>
              <a:prstGeom prst="ellipse">
                <a:avLst/>
              </a:prstGeom>
              <a:gradFill>
                <a:gsLst>
                  <a:gs pos="0">
                    <a:schemeClr val="accent2"/>
                  </a:gs>
                  <a:gs pos="100000">
                    <a:srgbClr val="0080D7"/>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 name="Shape 11"/>
              <p:cNvSpPr/>
              <p:nvPr/>
            </p:nvSpPr>
            <p:spPr>
              <a:xfrm>
                <a:off x="6067425" y="6184900"/>
                <a:ext cx="415800" cy="252300"/>
              </a:xfrm>
              <a:prstGeom prst="ellipse">
                <a:avLst/>
              </a:prstGeom>
              <a:gradFill>
                <a:gsLst>
                  <a:gs pos="0">
                    <a:srgbClr val="0084DD"/>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2" name="Shape 12"/>
              <p:cNvSpPr/>
              <p:nvPr/>
            </p:nvSpPr>
            <p:spPr>
              <a:xfrm>
                <a:off x="6121400" y="6226175"/>
                <a:ext cx="304799" cy="169800"/>
              </a:xfrm>
              <a:prstGeom prst="ellipse">
                <a:avLst/>
              </a:prstGeom>
              <a:gradFill>
                <a:gsLst>
                  <a:gs pos="0">
                    <a:schemeClr val="accent2"/>
                  </a:gs>
                  <a:gs pos="100000">
                    <a:srgbClr val="0080D7"/>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 name="Shape 13"/>
              <p:cNvSpPr/>
              <p:nvPr/>
            </p:nvSpPr>
            <p:spPr>
              <a:xfrm>
                <a:off x="5675312" y="5897562"/>
                <a:ext cx="608012" cy="255587"/>
              </a:xfrm>
              <a:custGeom>
                <a:avLst/>
                <a:gdLst/>
                <a:ahLst/>
                <a:cxnLst/>
                <a:rect l="0" t="0" r="0" b="0"/>
                <a:pathLst>
                  <a:path w="382" h="161" extrusionOk="0">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a:gsLst>
                  <a:gs pos="0">
                    <a:srgbClr val="0080D7"/>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4" name="Shape 14"/>
              <p:cNvSpPr/>
              <p:nvPr/>
            </p:nvSpPr>
            <p:spPr>
              <a:xfrm>
                <a:off x="5865812" y="6619875"/>
                <a:ext cx="704849" cy="104775"/>
              </a:xfrm>
              <a:custGeom>
                <a:avLst/>
                <a:gdLst/>
                <a:ahLst/>
                <a:cxnLst/>
                <a:rect l="0" t="0" r="0" b="0"/>
                <a:pathLst>
                  <a:path w="443" h="66" extrusionOk="0">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a:gsLst>
                  <a:gs pos="0">
                    <a:srgbClr val="0073C1"/>
                  </a:gs>
                  <a:gs pos="100000">
                    <a:schemeClr val="accent2"/>
                  </a:gs>
                </a:gsLst>
                <a:lin ang="18900044"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5" name="Shape 15"/>
              <p:cNvSpPr/>
              <p:nvPr/>
            </p:nvSpPr>
            <p:spPr>
              <a:xfrm>
                <a:off x="5599112" y="6200775"/>
                <a:ext cx="141287" cy="342900"/>
              </a:xfrm>
              <a:custGeom>
                <a:avLst/>
                <a:gdLst/>
                <a:ahLst/>
                <a:cxnLst/>
                <a:rect l="0" t="0" r="0" b="0"/>
                <a:pathLst>
                  <a:path w="89" h="216" extrusionOk="0">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a:gsLst>
                  <a:gs pos="0">
                    <a:schemeClr val="accent2"/>
                  </a:gs>
                  <a:gs pos="100000">
                    <a:srgbClr val="0077C8"/>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6" name="Shape 16"/>
              <p:cNvSpPr/>
              <p:nvPr/>
            </p:nvSpPr>
            <p:spPr>
              <a:xfrm>
                <a:off x="5665787" y="5945187"/>
                <a:ext cx="1190624" cy="731837"/>
              </a:xfrm>
              <a:custGeom>
                <a:avLst/>
                <a:gdLst/>
                <a:ahLst/>
                <a:cxnLst/>
                <a:rect l="0" t="0" r="0" b="0"/>
                <a:pathLst>
                  <a:path w="747" h="461" extrusionOk="0">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a:gsLst>
                  <a:gs pos="0">
                    <a:schemeClr val="accent2"/>
                  </a:gs>
                  <a:gs pos="100000">
                    <a:srgbClr val="007CCF"/>
                  </a:gs>
                </a:gsLst>
                <a:path path="circle">
                  <a:fillToRect l="50000" t="50000" r="50000" b="50000"/>
                </a:path>
                <a:tileRect/>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7" name="Shape 17"/>
              <p:cNvSpPr/>
              <p:nvPr/>
            </p:nvSpPr>
            <p:spPr>
              <a:xfrm>
                <a:off x="6408737" y="5907087"/>
                <a:ext cx="152400" cy="47625"/>
              </a:xfrm>
              <a:custGeom>
                <a:avLst/>
                <a:gdLst/>
                <a:ahLst/>
                <a:cxnLst/>
                <a:rect l="0" t="0" r="0" b="0"/>
                <a:pathLst>
                  <a:path w="96" h="30" extrusionOk="0">
                    <a:moveTo>
                      <a:pt x="0" y="0"/>
                    </a:moveTo>
                    <a:lnTo>
                      <a:pt x="0" y="12"/>
                    </a:lnTo>
                    <a:lnTo>
                      <a:pt x="48" y="18"/>
                    </a:lnTo>
                    <a:lnTo>
                      <a:pt x="96" y="30"/>
                    </a:lnTo>
                    <a:lnTo>
                      <a:pt x="96" y="24"/>
                    </a:lnTo>
                    <a:lnTo>
                      <a:pt x="96" y="18"/>
                    </a:lnTo>
                    <a:lnTo>
                      <a:pt x="48" y="12"/>
                    </a:lnTo>
                    <a:lnTo>
                      <a:pt x="0" y="0"/>
                    </a:lnTo>
                    <a:lnTo>
                      <a:pt x="0" y="0"/>
                    </a:lnTo>
                    <a:close/>
                  </a:path>
                </a:pathLst>
              </a:custGeom>
              <a:gradFill>
                <a:gsLst>
                  <a:gs pos="0">
                    <a:schemeClr val="accent2"/>
                  </a:gs>
                  <a:gs pos="100000">
                    <a:srgbClr val="0077C8"/>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8" name="Shape 18"/>
              <p:cNvSpPr/>
              <p:nvPr/>
            </p:nvSpPr>
            <p:spPr>
              <a:xfrm>
                <a:off x="6207125" y="6267450"/>
                <a:ext cx="133199" cy="84000"/>
              </a:xfrm>
              <a:prstGeom prst="ellipse">
                <a:avLst/>
              </a:prstGeom>
              <a:gradFill>
                <a:gsLst>
                  <a:gs pos="0">
                    <a:srgbClr val="0080D7"/>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nvGrpSpPr>
            <p:cNvPr id="19" name="Shape 19"/>
            <p:cNvGrpSpPr/>
            <p:nvPr/>
          </p:nvGrpSpPr>
          <p:grpSpPr>
            <a:xfrm>
              <a:off x="2819400" y="5764212"/>
              <a:ext cx="2581275" cy="1084262"/>
              <a:chOff x="2819400" y="5764212"/>
              <a:chExt cx="2581275" cy="1084262"/>
            </a:xfrm>
          </p:grpSpPr>
          <p:sp>
            <p:nvSpPr>
              <p:cNvPr id="20" name="Shape 20"/>
              <p:cNvSpPr/>
              <p:nvPr/>
            </p:nvSpPr>
            <p:spPr>
              <a:xfrm>
                <a:off x="3600450" y="6245225"/>
                <a:ext cx="1012799" cy="598499"/>
              </a:xfrm>
              <a:prstGeom prst="ellipse">
                <a:avLst/>
              </a:prstGeom>
              <a:gradFill>
                <a:gsLst>
                  <a:gs pos="0">
                    <a:srgbClr val="0077C8"/>
                  </a:gs>
                  <a:gs pos="100000">
                    <a:schemeClr val="accent2"/>
                  </a:gs>
                </a:gsLst>
                <a:lin ang="2700006"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21" name="Shape 21"/>
              <p:cNvSpPr/>
              <p:nvPr/>
            </p:nvSpPr>
            <p:spPr>
              <a:xfrm>
                <a:off x="3673475" y="6283325"/>
                <a:ext cx="861899" cy="527099"/>
              </a:xfrm>
              <a:prstGeom prst="ellipse">
                <a:avLst/>
              </a:prstGeom>
              <a:gradFill>
                <a:gsLst>
                  <a:gs pos="0">
                    <a:schemeClr val="accent2"/>
                  </a:gs>
                  <a:gs pos="100000">
                    <a:srgbClr val="0077C8"/>
                  </a:gs>
                </a:gsLst>
                <a:lin ang="2700006"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22" name="Shape 22"/>
              <p:cNvSpPr/>
              <p:nvPr/>
            </p:nvSpPr>
            <p:spPr>
              <a:xfrm>
                <a:off x="3716337" y="6316662"/>
                <a:ext cx="795300" cy="474599"/>
              </a:xfrm>
              <a:prstGeom prst="ellipse">
                <a:avLst/>
              </a:prstGeom>
              <a:gradFill>
                <a:gsLst>
                  <a:gs pos="0">
                    <a:srgbClr val="007CCF"/>
                  </a:gs>
                  <a:gs pos="100000">
                    <a:schemeClr val="accent2"/>
                  </a:gs>
                </a:gsLst>
                <a:lin ang="2700006"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23" name="Shape 23"/>
              <p:cNvSpPr/>
              <p:nvPr/>
            </p:nvSpPr>
            <p:spPr>
              <a:xfrm>
                <a:off x="3759200" y="6345237"/>
                <a:ext cx="704999" cy="409500"/>
              </a:xfrm>
              <a:prstGeom prst="ellipse">
                <a:avLst/>
              </a:prstGeom>
              <a:gradFill>
                <a:gsLst>
                  <a:gs pos="0">
                    <a:srgbClr val="0077C8"/>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24" name="Shape 24"/>
              <p:cNvSpPr/>
              <p:nvPr/>
            </p:nvSpPr>
            <p:spPr>
              <a:xfrm>
                <a:off x="3786187" y="6357937"/>
                <a:ext cx="655500" cy="381000"/>
              </a:xfrm>
              <a:prstGeom prst="ellipse">
                <a:avLst/>
              </a:prstGeom>
              <a:gradFill>
                <a:gsLst>
                  <a:gs pos="0">
                    <a:srgbClr val="0080D7"/>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25" name="Shape 25"/>
              <p:cNvSpPr/>
              <p:nvPr/>
            </p:nvSpPr>
            <p:spPr>
              <a:xfrm>
                <a:off x="3868737" y="6391275"/>
                <a:ext cx="485699" cy="304799"/>
              </a:xfrm>
              <a:prstGeom prst="ellipse">
                <a:avLst/>
              </a:prstGeom>
              <a:gradFill>
                <a:gsLst>
                  <a:gs pos="0">
                    <a:srgbClr val="0077C8"/>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26" name="Shape 26"/>
              <p:cNvSpPr/>
              <p:nvPr/>
            </p:nvSpPr>
            <p:spPr>
              <a:xfrm>
                <a:off x="3930650" y="6438900"/>
                <a:ext cx="360299" cy="214200"/>
              </a:xfrm>
              <a:prstGeom prst="ellipse">
                <a:avLst/>
              </a:prstGeom>
              <a:gradFill>
                <a:gsLst>
                  <a:gs pos="0">
                    <a:schemeClr val="accent2"/>
                  </a:gs>
                  <a:gs pos="100000">
                    <a:srgbClr val="007CCF"/>
                  </a:gs>
                </a:gsLst>
                <a:lin ang="2700006"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27" name="Shape 27"/>
              <p:cNvSpPr/>
              <p:nvPr/>
            </p:nvSpPr>
            <p:spPr>
              <a:xfrm>
                <a:off x="4035425" y="6503987"/>
                <a:ext cx="142800" cy="95400"/>
              </a:xfrm>
              <a:prstGeom prst="ellipse">
                <a:avLst/>
              </a:prstGeom>
              <a:gradFill>
                <a:gsLst>
                  <a:gs pos="0">
                    <a:schemeClr val="accent2"/>
                  </a:gs>
                  <a:gs pos="100000">
                    <a:srgbClr val="007CCF"/>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28" name="Shape 28"/>
              <p:cNvSpPr/>
              <p:nvPr/>
            </p:nvSpPr>
            <p:spPr>
              <a:xfrm>
                <a:off x="4103687" y="6067425"/>
                <a:ext cx="712787" cy="295275"/>
              </a:xfrm>
              <a:custGeom>
                <a:avLst/>
                <a:gdLst/>
                <a:ahLst/>
                <a:cxnLst/>
                <a:rect l="0" t="0" r="0" b="0"/>
                <a:pathLst>
                  <a:path w="448" h="186" extrusionOk="0">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a:gsLst>
                  <a:gs pos="0">
                    <a:srgbClr val="007CCF"/>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29" name="Shape 29"/>
              <p:cNvSpPr/>
              <p:nvPr/>
            </p:nvSpPr>
            <p:spPr>
              <a:xfrm>
                <a:off x="3400425" y="6115050"/>
                <a:ext cx="1416050" cy="733425"/>
              </a:xfrm>
              <a:custGeom>
                <a:avLst/>
                <a:gdLst/>
                <a:ahLst/>
                <a:cxnLst/>
                <a:rect l="0" t="0" r="0" b="0"/>
                <a:pathLst>
                  <a:path w="890" h="462" extrusionOk="0">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a:gsLst>
                  <a:gs pos="0">
                    <a:schemeClr val="accent2"/>
                  </a:gs>
                  <a:gs pos="100000">
                    <a:srgbClr val="0073C1"/>
                  </a:gs>
                </a:gsLst>
                <a:lin ang="2700006"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30" name="Shape 30"/>
              <p:cNvSpPr/>
              <p:nvPr/>
            </p:nvSpPr>
            <p:spPr>
              <a:xfrm>
                <a:off x="3305175" y="6076950"/>
                <a:ext cx="646112" cy="771525"/>
              </a:xfrm>
              <a:custGeom>
                <a:avLst/>
                <a:gdLst/>
                <a:ahLst/>
                <a:cxnLst/>
                <a:rect l="0" t="0" r="0" b="0"/>
                <a:pathLst>
                  <a:path w="406" h="486" extrusionOk="0">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a:gsLst>
                  <a:gs pos="0">
                    <a:schemeClr val="accent2"/>
                  </a:gs>
                  <a:gs pos="100000">
                    <a:srgbClr val="007CCF"/>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31" name="Shape 31"/>
              <p:cNvSpPr/>
              <p:nvPr/>
            </p:nvSpPr>
            <p:spPr>
              <a:xfrm>
                <a:off x="4741862" y="6419850"/>
                <a:ext cx="171450" cy="400050"/>
              </a:xfrm>
              <a:custGeom>
                <a:avLst/>
                <a:gdLst/>
                <a:ahLst/>
                <a:cxnLst/>
                <a:rect l="0" t="0" r="0" b="0"/>
                <a:pathLst>
                  <a:path w="107" h="252" extrusionOk="0">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a:gsLst>
                  <a:gs pos="0">
                    <a:schemeClr val="accent2"/>
                  </a:gs>
                  <a:gs pos="100000">
                    <a:srgbClr val="006FBB"/>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32" name="Shape 32"/>
              <p:cNvSpPr/>
              <p:nvPr/>
            </p:nvSpPr>
            <p:spPr>
              <a:xfrm>
                <a:off x="3282950" y="5849937"/>
                <a:ext cx="1325562" cy="238125"/>
              </a:xfrm>
              <a:custGeom>
                <a:avLst/>
                <a:gdLst/>
                <a:ahLst/>
                <a:cxnLst/>
                <a:rect l="0" t="0" r="0" b="0"/>
                <a:pathLst>
                  <a:path w="835" h="150" extrusionOk="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33" name="Shape 33"/>
              <p:cNvSpPr/>
              <p:nvPr/>
            </p:nvSpPr>
            <p:spPr>
              <a:xfrm>
                <a:off x="2963861" y="6116637"/>
                <a:ext cx="271462" cy="731837"/>
              </a:xfrm>
              <a:custGeom>
                <a:avLst/>
                <a:gdLst/>
                <a:ahLst/>
                <a:cxnLst/>
                <a:rect l="0" t="0" r="0" b="0"/>
                <a:pathLst>
                  <a:path w="171" h="461" extrusionOk="0">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34" name="Shape 34"/>
              <p:cNvSpPr/>
              <p:nvPr/>
            </p:nvSpPr>
            <p:spPr>
              <a:xfrm>
                <a:off x="4684712" y="5954712"/>
                <a:ext cx="571500" cy="893762"/>
              </a:xfrm>
              <a:custGeom>
                <a:avLst/>
                <a:gdLst/>
                <a:ahLst/>
                <a:cxnLst/>
                <a:rect l="0" t="0" r="0" b="0"/>
                <a:pathLst>
                  <a:path w="360" h="563" extrusionOk="0">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a:gsLst>
                  <a:gs pos="0">
                    <a:schemeClr val="accent2"/>
                  </a:gs>
                  <a:gs pos="100000">
                    <a:srgbClr val="0077C8"/>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35" name="Shape 35"/>
              <p:cNvSpPr/>
              <p:nvPr/>
            </p:nvSpPr>
            <p:spPr>
              <a:xfrm>
                <a:off x="3679825" y="5764212"/>
                <a:ext cx="1711325" cy="674687"/>
              </a:xfrm>
              <a:custGeom>
                <a:avLst/>
                <a:gdLst/>
                <a:ahLst/>
                <a:cxnLst/>
                <a:rect l="0" t="0" r="0" b="0"/>
                <a:pathLst>
                  <a:path w="1078" h="425" extrusionOk="0">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a:gsLst>
                  <a:gs pos="0">
                    <a:schemeClr val="accent2"/>
                  </a:gs>
                  <a:gs pos="100000">
                    <a:srgbClr val="0077C8"/>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36" name="Shape 36"/>
              <p:cNvSpPr/>
              <p:nvPr/>
            </p:nvSpPr>
            <p:spPr>
              <a:xfrm>
                <a:off x="5245100" y="6477000"/>
                <a:ext cx="155575" cy="371475"/>
              </a:xfrm>
              <a:custGeom>
                <a:avLst/>
                <a:gdLst/>
                <a:ahLst/>
                <a:cxnLst/>
                <a:rect l="0" t="0" r="0" b="0"/>
                <a:pathLst>
                  <a:path w="98" h="234" extrusionOk="0">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a:gsLst>
                  <a:gs pos="0">
                    <a:schemeClr val="accent2"/>
                  </a:gs>
                  <a:gs pos="100000">
                    <a:srgbClr val="0077C8"/>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37" name="Shape 37"/>
              <p:cNvSpPr/>
              <p:nvPr/>
            </p:nvSpPr>
            <p:spPr>
              <a:xfrm>
                <a:off x="2819400" y="5830887"/>
                <a:ext cx="763587" cy="1017587"/>
              </a:xfrm>
              <a:custGeom>
                <a:avLst/>
                <a:gdLst/>
                <a:ahLst/>
                <a:cxnLst/>
                <a:rect l="0" t="0" r="0" b="0"/>
                <a:pathLst>
                  <a:path w="481" h="641" extrusionOk="0">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nvGrpSpPr>
            <p:cNvPr id="38" name="Shape 38"/>
            <p:cNvGrpSpPr/>
            <p:nvPr/>
          </p:nvGrpSpPr>
          <p:grpSpPr>
            <a:xfrm>
              <a:off x="6553200" y="5334000"/>
              <a:ext cx="2144712" cy="1303337"/>
              <a:chOff x="6553200" y="5334000"/>
              <a:chExt cx="2144712" cy="1303337"/>
            </a:xfrm>
          </p:grpSpPr>
          <p:sp>
            <p:nvSpPr>
              <p:cNvPr id="39" name="Shape 39"/>
              <p:cNvSpPr/>
              <p:nvPr/>
            </p:nvSpPr>
            <p:spPr>
              <a:xfrm>
                <a:off x="6667500" y="5400675"/>
                <a:ext cx="1906587" cy="1160462"/>
              </a:xfrm>
              <a:custGeom>
                <a:avLst/>
                <a:gdLst/>
                <a:ahLst/>
                <a:cxnLst/>
                <a:rect l="0" t="0" r="0" b="0"/>
                <a:pathLst>
                  <a:path w="1201" h="731" extrusionOk="0">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a:gsLst>
                  <a:gs pos="0">
                    <a:srgbClr val="088CE5"/>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0" name="Shape 40"/>
              <p:cNvSpPr/>
              <p:nvPr/>
            </p:nvSpPr>
            <p:spPr>
              <a:xfrm>
                <a:off x="6553200" y="5343525"/>
                <a:ext cx="863600" cy="1169987"/>
              </a:xfrm>
              <a:custGeom>
                <a:avLst/>
                <a:gdLst/>
                <a:ahLst/>
                <a:cxnLst/>
                <a:rect l="0" t="0" r="0" b="0"/>
                <a:pathLst>
                  <a:path w="544" h="737" extrusionOk="0">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a:gsLst>
                  <a:gs pos="0">
                    <a:srgbClr val="088CE5"/>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1" name="Shape 41"/>
              <p:cNvSpPr/>
              <p:nvPr/>
            </p:nvSpPr>
            <p:spPr>
              <a:xfrm>
                <a:off x="7607300" y="5334000"/>
                <a:ext cx="966787" cy="400050"/>
              </a:xfrm>
              <a:custGeom>
                <a:avLst/>
                <a:gdLst/>
                <a:ahLst/>
                <a:cxnLst/>
                <a:rect l="0" t="0" r="0" b="0"/>
                <a:pathLst>
                  <a:path w="609" h="252" extrusionOk="0">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a:gsLst>
                  <a:gs pos="0">
                    <a:srgbClr val="0F8FE6"/>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2" name="Shape 42"/>
              <p:cNvSpPr/>
              <p:nvPr/>
            </p:nvSpPr>
            <p:spPr>
              <a:xfrm>
                <a:off x="8328025" y="6361112"/>
                <a:ext cx="114300" cy="85725"/>
              </a:xfrm>
              <a:custGeom>
                <a:avLst/>
                <a:gdLst/>
                <a:ahLst/>
                <a:cxnLst/>
                <a:rect l="0" t="0" r="0" b="0"/>
                <a:pathLst>
                  <a:path w="72" h="54" extrusionOk="0">
                    <a:moveTo>
                      <a:pt x="72" y="0"/>
                    </a:moveTo>
                    <a:lnTo>
                      <a:pt x="36" y="30"/>
                    </a:lnTo>
                    <a:lnTo>
                      <a:pt x="0" y="54"/>
                    </a:lnTo>
                    <a:lnTo>
                      <a:pt x="36" y="54"/>
                    </a:lnTo>
                    <a:lnTo>
                      <a:pt x="54" y="42"/>
                    </a:lnTo>
                    <a:lnTo>
                      <a:pt x="72" y="24"/>
                    </a:lnTo>
                    <a:lnTo>
                      <a:pt x="72" y="24"/>
                    </a:lnTo>
                    <a:lnTo>
                      <a:pt x="72" y="0"/>
                    </a:lnTo>
                    <a:lnTo>
                      <a:pt x="72" y="0"/>
                    </a:lnTo>
                    <a:close/>
                  </a:path>
                </a:pathLst>
              </a:custGeom>
              <a:gradFill>
                <a:gsLst>
                  <a:gs pos="0">
                    <a:schemeClr val="accent2"/>
                  </a:gs>
                  <a:gs pos="100000">
                    <a:srgbClr val="0080D7"/>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3" name="Shape 43"/>
              <p:cNvSpPr/>
              <p:nvPr/>
            </p:nvSpPr>
            <p:spPr>
              <a:xfrm>
                <a:off x="7151686" y="6465887"/>
                <a:ext cx="1119187" cy="171450"/>
              </a:xfrm>
              <a:custGeom>
                <a:avLst/>
                <a:gdLst/>
                <a:ahLst/>
                <a:cxnLst/>
                <a:rect l="0" t="0" r="0" b="0"/>
                <a:pathLst>
                  <a:path w="705" h="108" extrusionOk="0">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a:gsLst>
                  <a:gs pos="0">
                    <a:schemeClr val="accent2"/>
                  </a:gs>
                  <a:gs pos="100000">
                    <a:srgbClr val="0080D7"/>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4" name="Shape 44"/>
              <p:cNvSpPr/>
              <p:nvPr/>
            </p:nvSpPr>
            <p:spPr>
              <a:xfrm>
                <a:off x="8470900" y="5800725"/>
                <a:ext cx="227012" cy="541336"/>
              </a:xfrm>
              <a:custGeom>
                <a:avLst/>
                <a:gdLst/>
                <a:ahLst/>
                <a:cxnLst/>
                <a:rect l="0" t="0" r="0" b="0"/>
                <a:pathLst>
                  <a:path w="143" h="341" extrusionOk="0">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a:gsLst>
                  <a:gs pos="0">
                    <a:schemeClr val="accent2"/>
                  </a:gs>
                  <a:gs pos="100000">
                    <a:srgbClr val="0080D7"/>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5" name="Shape 45"/>
              <p:cNvSpPr/>
              <p:nvPr/>
            </p:nvSpPr>
            <p:spPr>
              <a:xfrm>
                <a:off x="8034336" y="5753100"/>
                <a:ext cx="131762" cy="142875"/>
              </a:xfrm>
              <a:custGeom>
                <a:avLst/>
                <a:gdLst/>
                <a:ahLst/>
                <a:cxnLst/>
                <a:rect l="0" t="0" r="0" b="0"/>
                <a:pathLst>
                  <a:path w="83" h="90" extrusionOk="0">
                    <a:moveTo>
                      <a:pt x="59" y="90"/>
                    </a:moveTo>
                    <a:lnTo>
                      <a:pt x="83" y="84"/>
                    </a:lnTo>
                    <a:lnTo>
                      <a:pt x="71" y="60"/>
                    </a:lnTo>
                    <a:lnTo>
                      <a:pt x="53" y="42"/>
                    </a:lnTo>
                    <a:lnTo>
                      <a:pt x="6" y="0"/>
                    </a:lnTo>
                    <a:lnTo>
                      <a:pt x="0" y="18"/>
                    </a:lnTo>
                    <a:lnTo>
                      <a:pt x="35" y="48"/>
                    </a:lnTo>
                    <a:lnTo>
                      <a:pt x="59" y="90"/>
                    </a:lnTo>
                    <a:lnTo>
                      <a:pt x="59" y="90"/>
                    </a:lnTo>
                    <a:close/>
                  </a:path>
                </a:pathLst>
              </a:custGeom>
              <a:gradFill>
                <a:gsLst>
                  <a:gs pos="0">
                    <a:schemeClr val="accent2"/>
                  </a:gs>
                  <a:gs pos="100000">
                    <a:srgbClr val="0080D7"/>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6" name="Shape 46"/>
              <p:cNvSpPr/>
              <p:nvPr/>
            </p:nvSpPr>
            <p:spPr>
              <a:xfrm>
                <a:off x="7056436" y="5638800"/>
                <a:ext cx="1138237" cy="684212"/>
              </a:xfrm>
              <a:custGeom>
                <a:avLst/>
                <a:gdLst/>
                <a:ahLst/>
                <a:cxnLst/>
                <a:rect l="0" t="0" r="0" b="0"/>
                <a:pathLst>
                  <a:path w="717" h="431" extrusionOk="0">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7" name="Shape 47"/>
              <p:cNvSpPr/>
              <p:nvPr/>
            </p:nvSpPr>
            <p:spPr>
              <a:xfrm>
                <a:off x="6904036" y="5572125"/>
                <a:ext cx="1443037" cy="846137"/>
              </a:xfrm>
              <a:custGeom>
                <a:avLst/>
                <a:gdLst/>
                <a:ahLst/>
                <a:cxnLst/>
                <a:rect l="0" t="0" r="0" b="0"/>
                <a:pathLst>
                  <a:path w="909" h="533" extrusionOk="0">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a:gsLst>
                  <a:gs pos="0">
                    <a:srgbClr val="088CE5"/>
                  </a:gs>
                  <a:gs pos="100000">
                    <a:schemeClr val="accent2"/>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8" name="Shape 48"/>
              <p:cNvSpPr/>
              <p:nvPr/>
            </p:nvSpPr>
            <p:spPr>
              <a:xfrm>
                <a:off x="7245350" y="5543550"/>
                <a:ext cx="579436" cy="104775"/>
              </a:xfrm>
              <a:custGeom>
                <a:avLst/>
                <a:gdLst/>
                <a:ahLst/>
                <a:cxnLst/>
                <a:rect l="0" t="0" r="0" b="0"/>
                <a:pathLst>
                  <a:path w="365" h="66" extrusionOk="0">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a:gsLst>
                  <a:gs pos="0">
                    <a:srgbClr val="088CE5"/>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49" name="Shape 49"/>
              <p:cNvSpPr/>
              <p:nvPr/>
            </p:nvSpPr>
            <p:spPr>
              <a:xfrm>
                <a:off x="7085011" y="5648325"/>
                <a:ext cx="104775" cy="76200"/>
              </a:xfrm>
              <a:custGeom>
                <a:avLst/>
                <a:gdLst/>
                <a:ahLst/>
                <a:cxnLst/>
                <a:rect l="0" t="0" r="0" b="0"/>
                <a:pathLst>
                  <a:path w="66" h="48" extrusionOk="0">
                    <a:moveTo>
                      <a:pt x="66" y="18"/>
                    </a:moveTo>
                    <a:lnTo>
                      <a:pt x="48" y="0"/>
                    </a:lnTo>
                    <a:lnTo>
                      <a:pt x="24" y="12"/>
                    </a:lnTo>
                    <a:lnTo>
                      <a:pt x="0" y="30"/>
                    </a:lnTo>
                    <a:lnTo>
                      <a:pt x="12" y="48"/>
                    </a:lnTo>
                    <a:lnTo>
                      <a:pt x="42" y="30"/>
                    </a:lnTo>
                    <a:lnTo>
                      <a:pt x="66" y="18"/>
                    </a:lnTo>
                    <a:lnTo>
                      <a:pt x="66" y="18"/>
                    </a:lnTo>
                    <a:close/>
                  </a:path>
                </a:pathLst>
              </a:custGeom>
              <a:gradFill>
                <a:gsLst>
                  <a:gs pos="0">
                    <a:srgbClr val="088CE5"/>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50" name="Shape 50"/>
              <p:cNvSpPr/>
              <p:nvPr/>
            </p:nvSpPr>
            <p:spPr>
              <a:xfrm>
                <a:off x="7216775" y="5727700"/>
                <a:ext cx="822300" cy="506399"/>
              </a:xfrm>
              <a:prstGeom prst="ellipse">
                <a:avLst/>
              </a:prstGeom>
              <a:gradFill>
                <a:gsLst>
                  <a:gs pos="0">
                    <a:srgbClr val="0080D7"/>
                  </a:gs>
                  <a:gs pos="100000">
                    <a:schemeClr val="accent2"/>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51" name="Shape 51"/>
              <p:cNvSpPr/>
              <p:nvPr/>
            </p:nvSpPr>
            <p:spPr>
              <a:xfrm>
                <a:off x="7267575" y="5762625"/>
                <a:ext cx="708000" cy="430199"/>
              </a:xfrm>
              <a:prstGeom prst="ellipse">
                <a:avLst/>
              </a:prstGeom>
              <a:gradFill>
                <a:gsLst>
                  <a:gs pos="0">
                    <a:srgbClr val="088CE5"/>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52" name="Shape 52"/>
              <p:cNvSpPr/>
              <p:nvPr/>
            </p:nvSpPr>
            <p:spPr>
              <a:xfrm>
                <a:off x="7318375" y="5794375"/>
                <a:ext cx="612900" cy="369900"/>
              </a:xfrm>
              <a:prstGeom prst="ellipse">
                <a:avLst/>
              </a:prstGeom>
              <a:gradFill>
                <a:gsLst>
                  <a:gs pos="0">
                    <a:schemeClr val="accent2"/>
                  </a:gs>
                  <a:gs pos="100000">
                    <a:srgbClr val="0080D7"/>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53" name="Shape 53"/>
              <p:cNvSpPr/>
              <p:nvPr/>
            </p:nvSpPr>
            <p:spPr>
              <a:xfrm>
                <a:off x="7388225" y="5838825"/>
                <a:ext cx="473100" cy="281099"/>
              </a:xfrm>
              <a:prstGeom prst="ellipse">
                <a:avLst/>
              </a:prstGeom>
              <a:gradFill>
                <a:gsLst>
                  <a:gs pos="0">
                    <a:srgbClr val="0080D7"/>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54" name="Shape 54"/>
              <p:cNvSpPr/>
              <p:nvPr/>
            </p:nvSpPr>
            <p:spPr>
              <a:xfrm>
                <a:off x="7445375" y="5870575"/>
                <a:ext cx="352499" cy="220800"/>
              </a:xfrm>
              <a:prstGeom prst="ellipse">
                <a:avLst/>
              </a:prstGeom>
              <a:gradFill>
                <a:gsLst>
                  <a:gs pos="0">
                    <a:schemeClr val="accent2"/>
                  </a:gs>
                  <a:gs pos="100000">
                    <a:srgbClr val="0080D7"/>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55" name="Shape 55"/>
              <p:cNvSpPr/>
              <p:nvPr/>
            </p:nvSpPr>
            <p:spPr>
              <a:xfrm>
                <a:off x="7521575" y="5918200"/>
                <a:ext cx="200099" cy="128699"/>
              </a:xfrm>
              <a:prstGeom prst="ellipse">
                <a:avLst/>
              </a:prstGeom>
              <a:gradFill>
                <a:gsLst>
                  <a:gs pos="0">
                    <a:srgbClr val="0084DD"/>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nvGrpSpPr>
            <p:cNvPr id="56" name="Shape 56"/>
            <p:cNvGrpSpPr/>
            <p:nvPr/>
          </p:nvGrpSpPr>
          <p:grpSpPr>
            <a:xfrm>
              <a:off x="8382000" y="4800600"/>
              <a:ext cx="674686" cy="409575"/>
              <a:chOff x="8382000" y="4800600"/>
              <a:chExt cx="674686" cy="409575"/>
            </a:xfrm>
          </p:grpSpPr>
          <p:sp>
            <p:nvSpPr>
              <p:cNvPr id="57" name="Shape 57"/>
              <p:cNvSpPr/>
              <p:nvPr/>
            </p:nvSpPr>
            <p:spPr>
              <a:xfrm>
                <a:off x="8382000" y="5057775"/>
                <a:ext cx="608012" cy="152400"/>
              </a:xfrm>
              <a:custGeom>
                <a:avLst/>
                <a:gdLst/>
                <a:ahLst/>
                <a:cxnLst/>
                <a:rect l="0" t="0" r="0" b="0"/>
                <a:pathLst>
                  <a:path w="382" h="96" extrusionOk="0">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a:gsLst>
                  <a:gs pos="0">
                    <a:schemeClr val="accent2"/>
                  </a:gs>
                  <a:gs pos="100000">
                    <a:schemeClr val="dk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58" name="Shape 58"/>
              <p:cNvSpPr/>
              <p:nvPr/>
            </p:nvSpPr>
            <p:spPr>
              <a:xfrm>
                <a:off x="8437561" y="4800600"/>
                <a:ext cx="409575" cy="85725"/>
              </a:xfrm>
              <a:custGeom>
                <a:avLst/>
                <a:gdLst/>
                <a:ahLst/>
                <a:cxnLst/>
                <a:rect l="0" t="0" r="0" b="0"/>
                <a:pathLst>
                  <a:path w="258" h="54" extrusionOk="0">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a:gsLst>
                  <a:gs pos="0">
                    <a:schemeClr val="accent2"/>
                  </a:gs>
                  <a:gs pos="100000">
                    <a:schemeClr val="dk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59" name="Shape 59"/>
              <p:cNvSpPr/>
              <p:nvPr/>
            </p:nvSpPr>
            <p:spPr>
              <a:xfrm>
                <a:off x="8961436" y="4867275"/>
                <a:ext cx="95250" cy="247650"/>
              </a:xfrm>
              <a:custGeom>
                <a:avLst/>
                <a:gdLst/>
                <a:ahLst/>
                <a:cxnLst/>
                <a:rect l="0" t="0" r="0" b="0"/>
                <a:pathLst>
                  <a:path w="60" h="156" extrusionOk="0">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a:gsLst>
                  <a:gs pos="0">
                    <a:schemeClr val="accent2"/>
                  </a:gs>
                  <a:gs pos="100000">
                    <a:schemeClr val="dk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60" name="Shape 60"/>
              <p:cNvSpPr/>
              <p:nvPr/>
            </p:nvSpPr>
            <p:spPr>
              <a:xfrm>
                <a:off x="8532811" y="5153025"/>
                <a:ext cx="304800" cy="28575"/>
              </a:xfrm>
              <a:custGeom>
                <a:avLst/>
                <a:gdLst/>
                <a:ahLst/>
                <a:cxnLst/>
                <a:rect l="0" t="0" r="0" b="0"/>
                <a:pathLst>
                  <a:path w="192" h="18" extrusionOk="0">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a:gsLst>
                  <a:gs pos="0">
                    <a:schemeClr val="accent2"/>
                  </a:gs>
                  <a:gs pos="100000">
                    <a:schemeClr val="dk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61" name="Shape 61"/>
              <p:cNvSpPr/>
              <p:nvPr/>
            </p:nvSpPr>
            <p:spPr>
              <a:xfrm>
                <a:off x="8420100" y="4829175"/>
                <a:ext cx="255587" cy="295275"/>
              </a:xfrm>
              <a:custGeom>
                <a:avLst/>
                <a:gdLst/>
                <a:ahLst/>
                <a:cxnLst/>
                <a:rect l="0" t="0" r="0" b="0"/>
                <a:pathLst>
                  <a:path w="161" h="186" extrusionOk="0">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a:gsLst>
                  <a:gs pos="0">
                    <a:schemeClr val="dk2"/>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62" name="Shape 62"/>
              <p:cNvSpPr/>
              <p:nvPr/>
            </p:nvSpPr>
            <p:spPr>
              <a:xfrm>
                <a:off x="8713786" y="4829175"/>
                <a:ext cx="295274" cy="333375"/>
              </a:xfrm>
              <a:custGeom>
                <a:avLst/>
                <a:gdLst/>
                <a:ahLst/>
                <a:cxnLst/>
                <a:rect l="0" t="0" r="0" b="0"/>
                <a:pathLst>
                  <a:path w="185" h="210" extrusionOk="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a:gsLst>
                  <a:gs pos="0">
                    <a:schemeClr val="dk2"/>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63" name="Shape 63"/>
              <p:cNvSpPr/>
              <p:nvPr/>
            </p:nvSpPr>
            <p:spPr>
              <a:xfrm>
                <a:off x="8485186" y="4854575"/>
                <a:ext cx="474661" cy="295275"/>
              </a:xfrm>
              <a:custGeom>
                <a:avLst/>
                <a:gdLst/>
                <a:ahLst/>
                <a:cxnLst/>
                <a:rect l="0" t="0" r="0" b="0"/>
                <a:pathLst>
                  <a:path w="299" h="186" extrusionOk="0">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a:gsLst>
                  <a:gs pos="0">
                    <a:schemeClr val="accent2"/>
                  </a:gs>
                  <a:gs pos="100000">
                    <a:schemeClr val="dk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nvGrpSpPr>
              <p:cNvPr id="64" name="Shape 64"/>
              <p:cNvGrpSpPr/>
              <p:nvPr/>
            </p:nvGrpSpPr>
            <p:grpSpPr>
              <a:xfrm>
                <a:off x="8542336" y="4897437"/>
                <a:ext cx="360299" cy="209399"/>
                <a:chOff x="8542336" y="4897437"/>
                <a:chExt cx="360299" cy="209399"/>
              </a:xfrm>
            </p:grpSpPr>
            <p:sp>
              <p:nvSpPr>
                <p:cNvPr id="65" name="Shape 65"/>
                <p:cNvSpPr/>
                <p:nvPr/>
              </p:nvSpPr>
              <p:spPr>
                <a:xfrm>
                  <a:off x="8542336" y="4897437"/>
                  <a:ext cx="360299" cy="209399"/>
                </a:xfrm>
                <a:prstGeom prst="ellipse">
                  <a:avLst/>
                </a:prstGeom>
                <a:gradFill>
                  <a:gsLst>
                    <a:gs pos="0">
                      <a:schemeClr val="dk2"/>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66" name="Shape 66"/>
                <p:cNvSpPr/>
                <p:nvPr/>
              </p:nvSpPr>
              <p:spPr>
                <a:xfrm>
                  <a:off x="8577261" y="4919662"/>
                  <a:ext cx="288899" cy="162000"/>
                </a:xfrm>
                <a:prstGeom prst="ellipse">
                  <a:avLst/>
                </a:prstGeom>
                <a:gradFill>
                  <a:gsLst>
                    <a:gs pos="0">
                      <a:schemeClr val="accent2"/>
                    </a:gs>
                    <a:gs pos="100000">
                      <a:schemeClr val="dk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67" name="Shape 67"/>
                <p:cNvSpPr/>
                <p:nvPr/>
              </p:nvSpPr>
              <p:spPr>
                <a:xfrm>
                  <a:off x="8621711" y="4935537"/>
                  <a:ext cx="198300" cy="130200"/>
                </a:xfrm>
                <a:prstGeom prst="ellipse">
                  <a:avLst/>
                </a:prstGeom>
                <a:gradFill>
                  <a:gsLst>
                    <a:gs pos="0">
                      <a:schemeClr val="dk2"/>
                    </a:gs>
                    <a:gs pos="100000">
                      <a:schemeClr val="accent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68" name="Shape 68"/>
                <p:cNvSpPr/>
                <p:nvPr/>
              </p:nvSpPr>
              <p:spPr>
                <a:xfrm>
                  <a:off x="8664575" y="4960937"/>
                  <a:ext cx="115800" cy="74700"/>
                </a:xfrm>
                <a:prstGeom prst="ellipse">
                  <a:avLst/>
                </a:prstGeom>
                <a:gradFill>
                  <a:gsLst>
                    <a:gs pos="0">
                      <a:schemeClr val="accent2"/>
                    </a:gs>
                    <a:gs pos="100000">
                      <a:schemeClr val="dk2"/>
                    </a:gs>
                  </a:gsLst>
                  <a:lin ang="5400012"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grpSp>
      <p:sp>
        <p:nvSpPr>
          <p:cNvPr id="69" name="Shape 69"/>
          <p:cNvSpPr txBox="1">
            <a:spLocks noGrp="1"/>
          </p:cNvSpPr>
          <p:nvPr>
            <p:ph type="title"/>
          </p:nvPr>
        </p:nvSpPr>
        <p:spPr>
          <a:xfrm>
            <a:off x="457200" y="208359"/>
            <a:ext cx="8229600" cy="854999"/>
          </a:xfrm>
          <a:prstGeom prst="rect">
            <a:avLst/>
          </a:prstGeom>
          <a:noFill/>
          <a:ln>
            <a:noFill/>
          </a:ln>
        </p:spPr>
        <p:txBody>
          <a:bodyPr lIns="91425" tIns="91425" rIns="91425" bIns="91425" anchor="ctr" anchorCtr="1"/>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70" name="Shape 70"/>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marL="342900" marR="0" indent="-180340" algn="l" rtl="0">
              <a:spcBef>
                <a:spcPts val="640"/>
              </a:spcBef>
              <a:spcAft>
                <a:spcPts val="0"/>
              </a:spcAft>
              <a:buClr>
                <a:schemeClr val="hlink"/>
              </a:buClr>
              <a:buFont typeface="Noto Symbol"/>
              <a:buChar char="➢"/>
              <a:defRPr/>
            </a:lvl1pPr>
            <a:lvl2pPr marL="742950" marR="0" indent="-196850" algn="l" rtl="0">
              <a:spcBef>
                <a:spcPts val="560"/>
              </a:spcBef>
              <a:spcAft>
                <a:spcPts val="0"/>
              </a:spcAft>
              <a:buClr>
                <a:schemeClr val="lt2"/>
              </a:buClr>
              <a:buFont typeface="Noto Symbol"/>
              <a:buChar char="●"/>
              <a:defRPr/>
            </a:lvl2pPr>
            <a:lvl3pPr marL="1143000" marR="0" indent="-76200" algn="l" rtl="0">
              <a:spcBef>
                <a:spcPts val="480"/>
              </a:spcBef>
              <a:spcAft>
                <a:spcPts val="0"/>
              </a:spcAft>
              <a:buClr>
                <a:schemeClr val="accent2"/>
              </a:buClr>
              <a:buFont typeface="Arial"/>
              <a:buChar char="•"/>
              <a:defRPr/>
            </a:lvl3pPr>
            <a:lvl4pPr marL="1600200" marR="0" indent="-165100" algn="l" rtl="0">
              <a:spcBef>
                <a:spcPts val="400"/>
              </a:spcBef>
              <a:spcAft>
                <a:spcPts val="0"/>
              </a:spcAft>
              <a:buClr>
                <a:schemeClr val="folHlink"/>
              </a:buClr>
              <a:buFont typeface="Noto Symbol"/>
              <a:buChar char="●"/>
              <a:defRPr/>
            </a:lvl4pPr>
            <a:lvl5pPr marL="2057400" marR="0" indent="-101600" algn="l" rtl="0">
              <a:spcBef>
                <a:spcPts val="400"/>
              </a:spcBef>
              <a:spcAft>
                <a:spcPts val="0"/>
              </a:spcAft>
              <a:buClr>
                <a:schemeClr val="hlink"/>
              </a:buClr>
              <a:buFont typeface="Arial"/>
              <a:buChar char="•"/>
              <a:defRPr/>
            </a:lvl5pPr>
            <a:lvl6pPr marL="2514600" marR="0" indent="-101600" algn="l" rtl="0">
              <a:spcBef>
                <a:spcPts val="400"/>
              </a:spcBef>
              <a:spcAft>
                <a:spcPts val="0"/>
              </a:spcAft>
              <a:buClr>
                <a:schemeClr val="hlink"/>
              </a:buClr>
              <a:buFont typeface="Arial"/>
              <a:buChar char="•"/>
              <a:defRPr/>
            </a:lvl6pPr>
            <a:lvl7pPr marL="2971800" marR="0" indent="-101600" algn="l" rtl="0">
              <a:spcBef>
                <a:spcPts val="400"/>
              </a:spcBef>
              <a:spcAft>
                <a:spcPts val="0"/>
              </a:spcAft>
              <a:buClr>
                <a:schemeClr val="hlink"/>
              </a:buClr>
              <a:buFont typeface="Arial"/>
              <a:buChar char="•"/>
              <a:defRPr/>
            </a:lvl7pPr>
            <a:lvl8pPr marL="3429000" marR="0" indent="-101600" algn="l" rtl="0">
              <a:spcBef>
                <a:spcPts val="400"/>
              </a:spcBef>
              <a:spcAft>
                <a:spcPts val="0"/>
              </a:spcAft>
              <a:buClr>
                <a:schemeClr val="hlink"/>
              </a:buClr>
              <a:buFont typeface="Arial"/>
              <a:buChar char="•"/>
              <a:defRPr/>
            </a:lvl8pPr>
            <a:lvl9pPr marL="3886200" marR="0" indent="-101600" algn="l" rtl="0">
              <a:spcBef>
                <a:spcPts val="400"/>
              </a:spcBef>
              <a:spcAft>
                <a:spcPts val="0"/>
              </a:spcAft>
              <a:buClr>
                <a:schemeClr val="hlink"/>
              </a:buClr>
              <a:buFont typeface="Arial"/>
              <a:buChar char="•"/>
              <a:defRPr/>
            </a:lvl9pPr>
          </a:lstStyle>
          <a:p>
            <a:endParaRPr/>
          </a:p>
        </p:txBody>
      </p:sp>
      <p:sp>
        <p:nvSpPr>
          <p:cNvPr id="71" name="Shape 71"/>
          <p:cNvSpPr txBox="1">
            <a:spLocks noGrp="1"/>
          </p:cNvSpPr>
          <p:nvPr>
            <p:ph type="dt" idx="10"/>
          </p:nvPr>
        </p:nvSpPr>
        <p:spPr>
          <a:xfrm>
            <a:off x="457200" y="4686300"/>
            <a:ext cx="2133599" cy="34289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ftr" idx="11"/>
          </p:nvPr>
        </p:nvSpPr>
        <p:spPr>
          <a:xfrm>
            <a:off x="3124200" y="4686300"/>
            <a:ext cx="2895600" cy="34289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sldNum" idx="12"/>
          </p:nvPr>
        </p:nvSpPr>
        <p:spPr>
          <a:xfrm>
            <a:off x="6553200" y="4686300"/>
            <a:ext cx="2133599" cy="342899"/>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baseline="0">
                <a:solidFill>
                  <a:schemeClr val="lt1"/>
                </a:solidFill>
                <a:latin typeface="Arial"/>
                <a:ea typeface="Arial"/>
                <a:cs typeface="Arial"/>
                <a:sym typeface="Arial"/>
              </a:rPr>
              <a:pPr marL="0" marR="0" lvl="0" indent="0" algn="r" rtl="0">
                <a:lnSpc>
                  <a:spcPct val="100000"/>
                </a:lnSpc>
                <a:spcBef>
                  <a:spcPts val="0"/>
                </a:spcBef>
                <a:spcAft>
                  <a:spcPts val="0"/>
                </a:spcAft>
                <a:buClr>
                  <a:schemeClr val="lt1"/>
                </a:buClr>
                <a:buSzPct val="25000"/>
                <a:buFont typeface="Arial"/>
                <a:buNone/>
              </a:pPr>
              <a:t>‹#›</a:t>
            </a:fld>
            <a:endParaRPr lang="en" sz="1400" b="0" i="0" u="none" strike="noStrike" cap="none" baseline="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67" r:id="rId2"/>
    <p:sldLayoutId id="2147483668" r:id="rId3"/>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0"/>
        <p:cNvGrpSpPr/>
        <p:nvPr/>
      </p:nvGrpSpPr>
      <p:grpSpPr>
        <a:xfrm>
          <a:off x="0" y="0"/>
          <a:ext cx="0" cy="0"/>
          <a:chOff x="0" y="0"/>
          <a:chExt cx="0" cy="0"/>
        </a:xfrm>
      </p:grpSpPr>
      <p:sp>
        <p:nvSpPr>
          <p:cNvPr id="91" name="Shape 91"/>
          <p:cNvSpPr/>
          <p:nvPr/>
        </p:nvSpPr>
        <p:spPr>
          <a:xfrm>
            <a:off x="6627811" y="4822031"/>
            <a:ext cx="285749" cy="157162"/>
          </a:xfrm>
          <a:custGeom>
            <a:avLst/>
            <a:gdLst/>
            <a:ahLst/>
            <a:cxnLst/>
            <a:rect l="0" t="0" r="0" b="0"/>
            <a:pathLst>
              <a:path w="179" h="132" extrusionOk="0">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a:gsLst>
              <a:gs pos="0">
                <a:schemeClr val="accent2"/>
              </a:gs>
              <a:gs pos="100000">
                <a:srgbClr val="0077C8"/>
              </a:gs>
            </a:gsLst>
            <a:lin ang="189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nvGrpSpPr>
          <p:cNvPr id="92" name="Shape 92"/>
          <p:cNvGrpSpPr/>
          <p:nvPr/>
        </p:nvGrpSpPr>
        <p:grpSpPr>
          <a:xfrm>
            <a:off x="3175" y="3200400"/>
            <a:ext cx="9140824" cy="1943100"/>
            <a:chOff x="3175" y="4267200"/>
            <a:chExt cx="9140824" cy="2590800"/>
          </a:xfrm>
        </p:grpSpPr>
        <p:sp>
          <p:nvSpPr>
            <p:cNvPr id="93" name="Shape 93"/>
            <p:cNvSpPr/>
            <p:nvPr/>
          </p:nvSpPr>
          <p:spPr>
            <a:xfrm>
              <a:off x="3175" y="4267200"/>
              <a:ext cx="9140824" cy="2590800"/>
            </a:xfrm>
            <a:custGeom>
              <a:avLst/>
              <a:gdLst/>
              <a:ahLst/>
              <a:cxnLst/>
              <a:rect l="0" t="0" r="0" b="0"/>
              <a:pathLst>
                <a:path w="5740" h="4316" extrusionOk="0">
                  <a:moveTo>
                    <a:pt x="5740" y="4316"/>
                  </a:moveTo>
                  <a:lnTo>
                    <a:pt x="0" y="4316"/>
                  </a:lnTo>
                  <a:lnTo>
                    <a:pt x="0" y="0"/>
                  </a:lnTo>
                  <a:lnTo>
                    <a:pt x="5740" y="0"/>
                  </a:lnTo>
                  <a:lnTo>
                    <a:pt x="5740" y="4316"/>
                  </a:lnTo>
                  <a:close/>
                </a:path>
              </a:pathLst>
            </a:custGeom>
            <a:gradFill>
              <a:gsLst>
                <a:gs pos="0">
                  <a:schemeClr val="dk2"/>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nvGrpSpPr>
            <p:cNvPr id="94" name="Shape 94"/>
            <p:cNvGrpSpPr/>
            <p:nvPr/>
          </p:nvGrpSpPr>
          <p:grpSpPr>
            <a:xfrm>
              <a:off x="5600700" y="5897562"/>
              <a:ext cx="1257300" cy="827087"/>
              <a:chOff x="5599112" y="5897562"/>
              <a:chExt cx="1257300" cy="827087"/>
            </a:xfrm>
          </p:grpSpPr>
          <p:sp>
            <p:nvSpPr>
              <p:cNvPr id="95" name="Shape 95"/>
              <p:cNvSpPr/>
              <p:nvPr/>
            </p:nvSpPr>
            <p:spPr>
              <a:xfrm>
                <a:off x="5851525" y="6048375"/>
                <a:ext cx="844550" cy="519112"/>
              </a:xfrm>
              <a:prstGeom prst="ellipse">
                <a:avLst/>
              </a:prstGeom>
              <a:gradFill>
                <a:gsLst>
                  <a:gs pos="0">
                    <a:schemeClr val="accent2"/>
                  </a:gs>
                  <a:gs pos="100000">
                    <a:srgbClr val="007CCF"/>
                  </a:gs>
                </a:gsLst>
                <a:path path="circle">
                  <a:fillToRect l="50000" t="50000" r="50000" b="50000"/>
                </a:path>
                <a:tileRect/>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96" name="Shape 96"/>
              <p:cNvSpPr/>
              <p:nvPr/>
            </p:nvSpPr>
            <p:spPr>
              <a:xfrm>
                <a:off x="5915025" y="6096000"/>
                <a:ext cx="717550" cy="436562"/>
              </a:xfrm>
              <a:prstGeom prst="ellipse">
                <a:avLst/>
              </a:prstGeom>
              <a:gradFill>
                <a:gsLst>
                  <a:gs pos="0">
                    <a:srgbClr val="007CCF"/>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97" name="Shape 97"/>
              <p:cNvSpPr/>
              <p:nvPr/>
            </p:nvSpPr>
            <p:spPr>
              <a:xfrm>
                <a:off x="6003925" y="6146800"/>
                <a:ext cx="546099" cy="328611"/>
              </a:xfrm>
              <a:prstGeom prst="ellipse">
                <a:avLst/>
              </a:prstGeom>
              <a:gradFill>
                <a:gsLst>
                  <a:gs pos="0">
                    <a:schemeClr val="accent2"/>
                  </a:gs>
                  <a:gs pos="100000">
                    <a:srgbClr val="0080D7"/>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98" name="Shape 98"/>
              <p:cNvSpPr/>
              <p:nvPr/>
            </p:nvSpPr>
            <p:spPr>
              <a:xfrm>
                <a:off x="6067425" y="6184900"/>
                <a:ext cx="415925" cy="252412"/>
              </a:xfrm>
              <a:prstGeom prst="ellipse">
                <a:avLst/>
              </a:prstGeom>
              <a:gradFill>
                <a:gsLst>
                  <a:gs pos="0">
                    <a:srgbClr val="0084DD"/>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99" name="Shape 99"/>
              <p:cNvSpPr/>
              <p:nvPr/>
            </p:nvSpPr>
            <p:spPr>
              <a:xfrm>
                <a:off x="6121400" y="6226175"/>
                <a:ext cx="304799" cy="169861"/>
              </a:xfrm>
              <a:prstGeom prst="ellipse">
                <a:avLst/>
              </a:prstGeom>
              <a:gradFill>
                <a:gsLst>
                  <a:gs pos="0">
                    <a:schemeClr val="accent2"/>
                  </a:gs>
                  <a:gs pos="100000">
                    <a:srgbClr val="0080D7"/>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0" name="Shape 100"/>
              <p:cNvSpPr/>
              <p:nvPr/>
            </p:nvSpPr>
            <p:spPr>
              <a:xfrm>
                <a:off x="5675312" y="5897562"/>
                <a:ext cx="608012" cy="255586"/>
              </a:xfrm>
              <a:custGeom>
                <a:avLst/>
                <a:gdLst/>
                <a:ahLst/>
                <a:cxnLst/>
                <a:rect l="0" t="0" r="0" b="0"/>
                <a:pathLst>
                  <a:path w="382" h="161" extrusionOk="0">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a:gsLst>
                  <a:gs pos="0">
                    <a:srgbClr val="0080D7"/>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1" name="Shape 101"/>
              <p:cNvSpPr/>
              <p:nvPr/>
            </p:nvSpPr>
            <p:spPr>
              <a:xfrm>
                <a:off x="5865812" y="6619875"/>
                <a:ext cx="704850" cy="104775"/>
              </a:xfrm>
              <a:custGeom>
                <a:avLst/>
                <a:gdLst/>
                <a:ahLst/>
                <a:cxnLst/>
                <a:rect l="0" t="0" r="0" b="0"/>
                <a:pathLst>
                  <a:path w="443" h="66" extrusionOk="0">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a:gsLst>
                  <a:gs pos="0">
                    <a:srgbClr val="0073C1"/>
                  </a:gs>
                  <a:gs pos="100000">
                    <a:schemeClr val="accent2"/>
                  </a:gs>
                </a:gsLst>
                <a:lin ang="189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2" name="Shape 102"/>
              <p:cNvSpPr/>
              <p:nvPr/>
            </p:nvSpPr>
            <p:spPr>
              <a:xfrm>
                <a:off x="5599112" y="6200775"/>
                <a:ext cx="141286" cy="342900"/>
              </a:xfrm>
              <a:custGeom>
                <a:avLst/>
                <a:gdLst/>
                <a:ahLst/>
                <a:cxnLst/>
                <a:rect l="0" t="0" r="0" b="0"/>
                <a:pathLst>
                  <a:path w="89" h="216" extrusionOk="0">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a:gsLst>
                  <a:gs pos="0">
                    <a:schemeClr val="accent2"/>
                  </a:gs>
                  <a:gs pos="100000">
                    <a:srgbClr val="0077C8"/>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3" name="Shape 103"/>
              <p:cNvSpPr/>
              <p:nvPr/>
            </p:nvSpPr>
            <p:spPr>
              <a:xfrm>
                <a:off x="5665787" y="5945187"/>
                <a:ext cx="1190625" cy="731837"/>
              </a:xfrm>
              <a:custGeom>
                <a:avLst/>
                <a:gdLst/>
                <a:ahLst/>
                <a:cxnLst/>
                <a:rect l="0" t="0" r="0" b="0"/>
                <a:pathLst>
                  <a:path w="747" h="461" extrusionOk="0">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a:gsLst>
                  <a:gs pos="0">
                    <a:schemeClr val="accent2"/>
                  </a:gs>
                  <a:gs pos="100000">
                    <a:srgbClr val="007CCF"/>
                  </a:gs>
                </a:gsLst>
                <a:path path="circle">
                  <a:fillToRect l="50000" t="50000" r="50000" b="50000"/>
                </a:path>
                <a:tileRect/>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4" name="Shape 104"/>
              <p:cNvSpPr/>
              <p:nvPr/>
            </p:nvSpPr>
            <p:spPr>
              <a:xfrm>
                <a:off x="6408737" y="5907087"/>
                <a:ext cx="152400" cy="47625"/>
              </a:xfrm>
              <a:custGeom>
                <a:avLst/>
                <a:gdLst/>
                <a:ahLst/>
                <a:cxnLst/>
                <a:rect l="0" t="0" r="0" b="0"/>
                <a:pathLst>
                  <a:path w="96" h="30" extrusionOk="0">
                    <a:moveTo>
                      <a:pt x="0" y="0"/>
                    </a:moveTo>
                    <a:lnTo>
                      <a:pt x="0" y="12"/>
                    </a:lnTo>
                    <a:lnTo>
                      <a:pt x="48" y="18"/>
                    </a:lnTo>
                    <a:lnTo>
                      <a:pt x="96" y="30"/>
                    </a:lnTo>
                    <a:lnTo>
                      <a:pt x="96" y="24"/>
                    </a:lnTo>
                    <a:lnTo>
                      <a:pt x="96" y="18"/>
                    </a:lnTo>
                    <a:lnTo>
                      <a:pt x="48" y="12"/>
                    </a:lnTo>
                    <a:lnTo>
                      <a:pt x="0" y="0"/>
                    </a:lnTo>
                    <a:lnTo>
                      <a:pt x="0" y="0"/>
                    </a:lnTo>
                    <a:close/>
                  </a:path>
                </a:pathLst>
              </a:custGeom>
              <a:gradFill>
                <a:gsLst>
                  <a:gs pos="0">
                    <a:schemeClr val="accent2"/>
                  </a:gs>
                  <a:gs pos="100000">
                    <a:srgbClr val="0077C8"/>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5" name="Shape 105"/>
              <p:cNvSpPr/>
              <p:nvPr/>
            </p:nvSpPr>
            <p:spPr>
              <a:xfrm>
                <a:off x="6207125" y="6267450"/>
                <a:ext cx="133349" cy="84137"/>
              </a:xfrm>
              <a:prstGeom prst="ellipse">
                <a:avLst/>
              </a:prstGeom>
              <a:gradFill>
                <a:gsLst>
                  <a:gs pos="0">
                    <a:srgbClr val="0080D7"/>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nvGrpSpPr>
            <p:cNvPr id="106" name="Shape 106"/>
            <p:cNvGrpSpPr/>
            <p:nvPr/>
          </p:nvGrpSpPr>
          <p:grpSpPr>
            <a:xfrm>
              <a:off x="2819400" y="5764212"/>
              <a:ext cx="2581275" cy="1084262"/>
              <a:chOff x="2819400" y="5764212"/>
              <a:chExt cx="2581275" cy="1084262"/>
            </a:xfrm>
          </p:grpSpPr>
          <p:sp>
            <p:nvSpPr>
              <p:cNvPr id="107" name="Shape 107"/>
              <p:cNvSpPr/>
              <p:nvPr/>
            </p:nvSpPr>
            <p:spPr>
              <a:xfrm>
                <a:off x="3600450" y="6245225"/>
                <a:ext cx="1012825" cy="598487"/>
              </a:xfrm>
              <a:prstGeom prst="ellipse">
                <a:avLst/>
              </a:prstGeom>
              <a:gradFill>
                <a:gsLst>
                  <a:gs pos="0">
                    <a:srgbClr val="0077C8"/>
                  </a:gs>
                  <a:gs pos="100000">
                    <a:schemeClr val="accent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8" name="Shape 108"/>
              <p:cNvSpPr/>
              <p:nvPr/>
            </p:nvSpPr>
            <p:spPr>
              <a:xfrm>
                <a:off x="3673475" y="6283325"/>
                <a:ext cx="862011" cy="527050"/>
              </a:xfrm>
              <a:prstGeom prst="ellipse">
                <a:avLst/>
              </a:prstGeom>
              <a:gradFill>
                <a:gsLst>
                  <a:gs pos="0">
                    <a:schemeClr val="accent2"/>
                  </a:gs>
                  <a:gs pos="100000">
                    <a:srgbClr val="0077C8"/>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9" name="Shape 109"/>
              <p:cNvSpPr/>
              <p:nvPr/>
            </p:nvSpPr>
            <p:spPr>
              <a:xfrm>
                <a:off x="3716337" y="6316662"/>
                <a:ext cx="795337" cy="474661"/>
              </a:xfrm>
              <a:prstGeom prst="ellipse">
                <a:avLst/>
              </a:prstGeom>
              <a:gradFill>
                <a:gsLst>
                  <a:gs pos="0">
                    <a:srgbClr val="007CCF"/>
                  </a:gs>
                  <a:gs pos="100000">
                    <a:schemeClr val="accent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0" name="Shape 110"/>
              <p:cNvSpPr/>
              <p:nvPr/>
            </p:nvSpPr>
            <p:spPr>
              <a:xfrm>
                <a:off x="3759200" y="6345237"/>
                <a:ext cx="704850" cy="409575"/>
              </a:xfrm>
              <a:prstGeom prst="ellipse">
                <a:avLst/>
              </a:prstGeom>
              <a:gradFill>
                <a:gsLst>
                  <a:gs pos="0">
                    <a:srgbClr val="0077C8"/>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1" name="Shape 111"/>
              <p:cNvSpPr/>
              <p:nvPr/>
            </p:nvSpPr>
            <p:spPr>
              <a:xfrm>
                <a:off x="3786187" y="6357937"/>
                <a:ext cx="655636" cy="381000"/>
              </a:xfrm>
              <a:prstGeom prst="ellipse">
                <a:avLst/>
              </a:prstGeom>
              <a:gradFill>
                <a:gsLst>
                  <a:gs pos="0">
                    <a:srgbClr val="0080D7"/>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2" name="Shape 112"/>
              <p:cNvSpPr/>
              <p:nvPr/>
            </p:nvSpPr>
            <p:spPr>
              <a:xfrm>
                <a:off x="3868737" y="6391275"/>
                <a:ext cx="485775" cy="304799"/>
              </a:xfrm>
              <a:prstGeom prst="ellipse">
                <a:avLst/>
              </a:prstGeom>
              <a:gradFill>
                <a:gsLst>
                  <a:gs pos="0">
                    <a:srgbClr val="0077C8"/>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3" name="Shape 113"/>
              <p:cNvSpPr/>
              <p:nvPr/>
            </p:nvSpPr>
            <p:spPr>
              <a:xfrm>
                <a:off x="3930650" y="6438900"/>
                <a:ext cx="360362" cy="214312"/>
              </a:xfrm>
              <a:prstGeom prst="ellipse">
                <a:avLst/>
              </a:prstGeom>
              <a:gradFill>
                <a:gsLst>
                  <a:gs pos="0">
                    <a:schemeClr val="accent2"/>
                  </a:gs>
                  <a:gs pos="100000">
                    <a:srgbClr val="007CCF"/>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4" name="Shape 114"/>
              <p:cNvSpPr/>
              <p:nvPr/>
            </p:nvSpPr>
            <p:spPr>
              <a:xfrm>
                <a:off x="4035425" y="6503987"/>
                <a:ext cx="142875" cy="95250"/>
              </a:xfrm>
              <a:prstGeom prst="ellipse">
                <a:avLst/>
              </a:prstGeom>
              <a:gradFill>
                <a:gsLst>
                  <a:gs pos="0">
                    <a:schemeClr val="accent2"/>
                  </a:gs>
                  <a:gs pos="100000">
                    <a:srgbClr val="007CCF"/>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5" name="Shape 115"/>
              <p:cNvSpPr/>
              <p:nvPr/>
            </p:nvSpPr>
            <p:spPr>
              <a:xfrm>
                <a:off x="4103687" y="6067425"/>
                <a:ext cx="712787" cy="295275"/>
              </a:xfrm>
              <a:custGeom>
                <a:avLst/>
                <a:gdLst/>
                <a:ahLst/>
                <a:cxnLst/>
                <a:rect l="0" t="0" r="0" b="0"/>
                <a:pathLst>
                  <a:path w="448" h="186" extrusionOk="0">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a:gsLst>
                  <a:gs pos="0">
                    <a:srgbClr val="007CCF"/>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6" name="Shape 116"/>
              <p:cNvSpPr/>
              <p:nvPr/>
            </p:nvSpPr>
            <p:spPr>
              <a:xfrm>
                <a:off x="3400425" y="6115050"/>
                <a:ext cx="1416049" cy="733425"/>
              </a:xfrm>
              <a:custGeom>
                <a:avLst/>
                <a:gdLst/>
                <a:ahLst/>
                <a:cxnLst/>
                <a:rect l="0" t="0" r="0" b="0"/>
                <a:pathLst>
                  <a:path w="890" h="462" extrusionOk="0">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a:gsLst>
                  <a:gs pos="0">
                    <a:schemeClr val="accent2"/>
                  </a:gs>
                  <a:gs pos="100000">
                    <a:srgbClr val="0073C1"/>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7" name="Shape 117"/>
              <p:cNvSpPr/>
              <p:nvPr/>
            </p:nvSpPr>
            <p:spPr>
              <a:xfrm>
                <a:off x="3305175" y="6076950"/>
                <a:ext cx="646111" cy="771525"/>
              </a:xfrm>
              <a:custGeom>
                <a:avLst/>
                <a:gdLst/>
                <a:ahLst/>
                <a:cxnLst/>
                <a:rect l="0" t="0" r="0" b="0"/>
                <a:pathLst>
                  <a:path w="406" h="486" extrusionOk="0">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a:gsLst>
                  <a:gs pos="0">
                    <a:schemeClr val="accent2"/>
                  </a:gs>
                  <a:gs pos="100000">
                    <a:srgbClr val="007CCF"/>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8" name="Shape 118"/>
              <p:cNvSpPr/>
              <p:nvPr/>
            </p:nvSpPr>
            <p:spPr>
              <a:xfrm>
                <a:off x="4741862" y="6419850"/>
                <a:ext cx="171450" cy="400050"/>
              </a:xfrm>
              <a:custGeom>
                <a:avLst/>
                <a:gdLst/>
                <a:ahLst/>
                <a:cxnLst/>
                <a:rect l="0" t="0" r="0" b="0"/>
                <a:pathLst>
                  <a:path w="107" h="252" extrusionOk="0">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a:gsLst>
                  <a:gs pos="0">
                    <a:schemeClr val="accent2"/>
                  </a:gs>
                  <a:gs pos="100000">
                    <a:srgbClr val="006FBB"/>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19" name="Shape 119"/>
              <p:cNvSpPr/>
              <p:nvPr/>
            </p:nvSpPr>
            <p:spPr>
              <a:xfrm>
                <a:off x="3282950" y="5849937"/>
                <a:ext cx="1325562" cy="238125"/>
              </a:xfrm>
              <a:custGeom>
                <a:avLst/>
                <a:gdLst/>
                <a:ahLst/>
                <a:cxnLst/>
                <a:rect l="0" t="0" r="0" b="0"/>
                <a:pathLst>
                  <a:path w="835" h="150" extrusionOk="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20" name="Shape 120"/>
              <p:cNvSpPr/>
              <p:nvPr/>
            </p:nvSpPr>
            <p:spPr>
              <a:xfrm>
                <a:off x="2963861" y="6116637"/>
                <a:ext cx="271461" cy="731837"/>
              </a:xfrm>
              <a:custGeom>
                <a:avLst/>
                <a:gdLst/>
                <a:ahLst/>
                <a:cxnLst/>
                <a:rect l="0" t="0" r="0" b="0"/>
                <a:pathLst>
                  <a:path w="171" h="461" extrusionOk="0">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21" name="Shape 121"/>
              <p:cNvSpPr/>
              <p:nvPr/>
            </p:nvSpPr>
            <p:spPr>
              <a:xfrm>
                <a:off x="4684712" y="5954712"/>
                <a:ext cx="571500" cy="893762"/>
              </a:xfrm>
              <a:custGeom>
                <a:avLst/>
                <a:gdLst/>
                <a:ahLst/>
                <a:cxnLst/>
                <a:rect l="0" t="0" r="0" b="0"/>
                <a:pathLst>
                  <a:path w="360" h="563" extrusionOk="0">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a:gsLst>
                  <a:gs pos="0">
                    <a:schemeClr val="accent2"/>
                  </a:gs>
                  <a:gs pos="100000">
                    <a:srgbClr val="0077C8"/>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22" name="Shape 122"/>
              <p:cNvSpPr/>
              <p:nvPr/>
            </p:nvSpPr>
            <p:spPr>
              <a:xfrm>
                <a:off x="3679825" y="5764212"/>
                <a:ext cx="1711325" cy="674687"/>
              </a:xfrm>
              <a:custGeom>
                <a:avLst/>
                <a:gdLst/>
                <a:ahLst/>
                <a:cxnLst/>
                <a:rect l="0" t="0" r="0" b="0"/>
                <a:pathLst>
                  <a:path w="1078" h="425" extrusionOk="0">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a:gsLst>
                  <a:gs pos="0">
                    <a:schemeClr val="accent2"/>
                  </a:gs>
                  <a:gs pos="100000">
                    <a:srgbClr val="0077C8"/>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23" name="Shape 123"/>
              <p:cNvSpPr/>
              <p:nvPr/>
            </p:nvSpPr>
            <p:spPr>
              <a:xfrm>
                <a:off x="5245100" y="6477000"/>
                <a:ext cx="155575" cy="371475"/>
              </a:xfrm>
              <a:custGeom>
                <a:avLst/>
                <a:gdLst/>
                <a:ahLst/>
                <a:cxnLst/>
                <a:rect l="0" t="0" r="0" b="0"/>
                <a:pathLst>
                  <a:path w="98" h="234" extrusionOk="0">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a:gsLst>
                  <a:gs pos="0">
                    <a:schemeClr val="accent2"/>
                  </a:gs>
                  <a:gs pos="100000">
                    <a:srgbClr val="0077C8"/>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24" name="Shape 124"/>
              <p:cNvSpPr/>
              <p:nvPr/>
            </p:nvSpPr>
            <p:spPr>
              <a:xfrm>
                <a:off x="2819400" y="5830887"/>
                <a:ext cx="763586" cy="1017587"/>
              </a:xfrm>
              <a:custGeom>
                <a:avLst/>
                <a:gdLst/>
                <a:ahLst/>
                <a:cxnLst/>
                <a:rect l="0" t="0" r="0" b="0"/>
                <a:pathLst>
                  <a:path w="481" h="641" extrusionOk="0">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nvGrpSpPr>
            <p:cNvPr id="125" name="Shape 125"/>
            <p:cNvGrpSpPr/>
            <p:nvPr/>
          </p:nvGrpSpPr>
          <p:grpSpPr>
            <a:xfrm>
              <a:off x="6553200" y="5334000"/>
              <a:ext cx="2144711" cy="1303337"/>
              <a:chOff x="6553200" y="5334000"/>
              <a:chExt cx="2144711" cy="1303337"/>
            </a:xfrm>
          </p:grpSpPr>
          <p:sp>
            <p:nvSpPr>
              <p:cNvPr id="126" name="Shape 126"/>
              <p:cNvSpPr/>
              <p:nvPr/>
            </p:nvSpPr>
            <p:spPr>
              <a:xfrm>
                <a:off x="6667500" y="5400675"/>
                <a:ext cx="1906587" cy="1160462"/>
              </a:xfrm>
              <a:custGeom>
                <a:avLst/>
                <a:gdLst/>
                <a:ahLst/>
                <a:cxnLst/>
                <a:rect l="0" t="0" r="0" b="0"/>
                <a:pathLst>
                  <a:path w="1201" h="731" extrusionOk="0">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a:gsLst>
                  <a:gs pos="0">
                    <a:srgbClr val="088CE5"/>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27" name="Shape 127"/>
              <p:cNvSpPr/>
              <p:nvPr/>
            </p:nvSpPr>
            <p:spPr>
              <a:xfrm>
                <a:off x="6553200" y="5343525"/>
                <a:ext cx="863600" cy="1169987"/>
              </a:xfrm>
              <a:custGeom>
                <a:avLst/>
                <a:gdLst/>
                <a:ahLst/>
                <a:cxnLst/>
                <a:rect l="0" t="0" r="0" b="0"/>
                <a:pathLst>
                  <a:path w="544" h="737" extrusionOk="0">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a:gsLst>
                  <a:gs pos="0">
                    <a:srgbClr val="088CE5"/>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28" name="Shape 128"/>
              <p:cNvSpPr/>
              <p:nvPr/>
            </p:nvSpPr>
            <p:spPr>
              <a:xfrm>
                <a:off x="7607300" y="5334000"/>
                <a:ext cx="966786" cy="400050"/>
              </a:xfrm>
              <a:custGeom>
                <a:avLst/>
                <a:gdLst/>
                <a:ahLst/>
                <a:cxnLst/>
                <a:rect l="0" t="0" r="0" b="0"/>
                <a:pathLst>
                  <a:path w="609" h="252" extrusionOk="0">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a:gsLst>
                  <a:gs pos="0">
                    <a:srgbClr val="0F8FE6"/>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29" name="Shape 129"/>
              <p:cNvSpPr/>
              <p:nvPr/>
            </p:nvSpPr>
            <p:spPr>
              <a:xfrm>
                <a:off x="8328025" y="6361112"/>
                <a:ext cx="114300" cy="85725"/>
              </a:xfrm>
              <a:custGeom>
                <a:avLst/>
                <a:gdLst/>
                <a:ahLst/>
                <a:cxnLst/>
                <a:rect l="0" t="0" r="0" b="0"/>
                <a:pathLst>
                  <a:path w="72" h="54" extrusionOk="0">
                    <a:moveTo>
                      <a:pt x="72" y="0"/>
                    </a:moveTo>
                    <a:lnTo>
                      <a:pt x="36" y="30"/>
                    </a:lnTo>
                    <a:lnTo>
                      <a:pt x="0" y="54"/>
                    </a:lnTo>
                    <a:lnTo>
                      <a:pt x="36" y="54"/>
                    </a:lnTo>
                    <a:lnTo>
                      <a:pt x="54" y="42"/>
                    </a:lnTo>
                    <a:lnTo>
                      <a:pt x="72" y="24"/>
                    </a:lnTo>
                    <a:lnTo>
                      <a:pt x="72" y="24"/>
                    </a:lnTo>
                    <a:lnTo>
                      <a:pt x="72" y="0"/>
                    </a:lnTo>
                    <a:lnTo>
                      <a:pt x="72" y="0"/>
                    </a:lnTo>
                    <a:close/>
                  </a:path>
                </a:pathLst>
              </a:custGeom>
              <a:gradFill>
                <a:gsLst>
                  <a:gs pos="0">
                    <a:schemeClr val="accent2"/>
                  </a:gs>
                  <a:gs pos="100000">
                    <a:srgbClr val="0080D7"/>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0" name="Shape 130"/>
              <p:cNvSpPr/>
              <p:nvPr/>
            </p:nvSpPr>
            <p:spPr>
              <a:xfrm>
                <a:off x="7151686" y="6465887"/>
                <a:ext cx="1119187" cy="171450"/>
              </a:xfrm>
              <a:custGeom>
                <a:avLst/>
                <a:gdLst/>
                <a:ahLst/>
                <a:cxnLst/>
                <a:rect l="0" t="0" r="0" b="0"/>
                <a:pathLst>
                  <a:path w="705" h="108" extrusionOk="0">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a:gsLst>
                  <a:gs pos="0">
                    <a:schemeClr val="accent2"/>
                  </a:gs>
                  <a:gs pos="100000">
                    <a:srgbClr val="0080D7"/>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1" name="Shape 131"/>
              <p:cNvSpPr/>
              <p:nvPr/>
            </p:nvSpPr>
            <p:spPr>
              <a:xfrm>
                <a:off x="8470900" y="5800725"/>
                <a:ext cx="227011" cy="541337"/>
              </a:xfrm>
              <a:custGeom>
                <a:avLst/>
                <a:gdLst/>
                <a:ahLst/>
                <a:cxnLst/>
                <a:rect l="0" t="0" r="0" b="0"/>
                <a:pathLst>
                  <a:path w="143" h="341" extrusionOk="0">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a:gsLst>
                  <a:gs pos="0">
                    <a:schemeClr val="accent2"/>
                  </a:gs>
                  <a:gs pos="100000">
                    <a:srgbClr val="0080D7"/>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2" name="Shape 132"/>
              <p:cNvSpPr/>
              <p:nvPr/>
            </p:nvSpPr>
            <p:spPr>
              <a:xfrm>
                <a:off x="8034336" y="5753100"/>
                <a:ext cx="131762" cy="142875"/>
              </a:xfrm>
              <a:custGeom>
                <a:avLst/>
                <a:gdLst/>
                <a:ahLst/>
                <a:cxnLst/>
                <a:rect l="0" t="0" r="0" b="0"/>
                <a:pathLst>
                  <a:path w="83" h="90" extrusionOk="0">
                    <a:moveTo>
                      <a:pt x="59" y="90"/>
                    </a:moveTo>
                    <a:lnTo>
                      <a:pt x="83" y="84"/>
                    </a:lnTo>
                    <a:lnTo>
                      <a:pt x="71" y="60"/>
                    </a:lnTo>
                    <a:lnTo>
                      <a:pt x="53" y="42"/>
                    </a:lnTo>
                    <a:lnTo>
                      <a:pt x="6" y="0"/>
                    </a:lnTo>
                    <a:lnTo>
                      <a:pt x="0" y="18"/>
                    </a:lnTo>
                    <a:lnTo>
                      <a:pt x="35" y="48"/>
                    </a:lnTo>
                    <a:lnTo>
                      <a:pt x="59" y="90"/>
                    </a:lnTo>
                    <a:lnTo>
                      <a:pt x="59" y="90"/>
                    </a:lnTo>
                    <a:close/>
                  </a:path>
                </a:pathLst>
              </a:custGeom>
              <a:gradFill>
                <a:gsLst>
                  <a:gs pos="0">
                    <a:schemeClr val="accent2"/>
                  </a:gs>
                  <a:gs pos="100000">
                    <a:srgbClr val="0080D7"/>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3" name="Shape 133"/>
              <p:cNvSpPr/>
              <p:nvPr/>
            </p:nvSpPr>
            <p:spPr>
              <a:xfrm>
                <a:off x="7056436" y="5638800"/>
                <a:ext cx="1138237" cy="684212"/>
              </a:xfrm>
              <a:custGeom>
                <a:avLst/>
                <a:gdLst/>
                <a:ahLst/>
                <a:cxnLst/>
                <a:rect l="0" t="0" r="0" b="0"/>
                <a:pathLst>
                  <a:path w="717" h="431" extrusionOk="0">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4" name="Shape 134"/>
              <p:cNvSpPr/>
              <p:nvPr/>
            </p:nvSpPr>
            <p:spPr>
              <a:xfrm>
                <a:off x="6904036" y="5572125"/>
                <a:ext cx="1443036" cy="846136"/>
              </a:xfrm>
              <a:custGeom>
                <a:avLst/>
                <a:gdLst/>
                <a:ahLst/>
                <a:cxnLst/>
                <a:rect l="0" t="0" r="0" b="0"/>
                <a:pathLst>
                  <a:path w="909" h="533" extrusionOk="0">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a:gsLst>
                  <a:gs pos="0">
                    <a:srgbClr val="088CE5"/>
                  </a:gs>
                  <a:gs pos="100000">
                    <a:schemeClr val="accent2"/>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5" name="Shape 135"/>
              <p:cNvSpPr/>
              <p:nvPr/>
            </p:nvSpPr>
            <p:spPr>
              <a:xfrm>
                <a:off x="7245350" y="5543550"/>
                <a:ext cx="579437" cy="104775"/>
              </a:xfrm>
              <a:custGeom>
                <a:avLst/>
                <a:gdLst/>
                <a:ahLst/>
                <a:cxnLst/>
                <a:rect l="0" t="0" r="0" b="0"/>
                <a:pathLst>
                  <a:path w="365" h="66" extrusionOk="0">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a:gsLst>
                  <a:gs pos="0">
                    <a:srgbClr val="088CE5"/>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6" name="Shape 136"/>
              <p:cNvSpPr/>
              <p:nvPr/>
            </p:nvSpPr>
            <p:spPr>
              <a:xfrm>
                <a:off x="7085011" y="5648325"/>
                <a:ext cx="104775" cy="76200"/>
              </a:xfrm>
              <a:custGeom>
                <a:avLst/>
                <a:gdLst/>
                <a:ahLst/>
                <a:cxnLst/>
                <a:rect l="0" t="0" r="0" b="0"/>
                <a:pathLst>
                  <a:path w="66" h="48" extrusionOk="0">
                    <a:moveTo>
                      <a:pt x="66" y="18"/>
                    </a:moveTo>
                    <a:lnTo>
                      <a:pt x="48" y="0"/>
                    </a:lnTo>
                    <a:lnTo>
                      <a:pt x="24" y="12"/>
                    </a:lnTo>
                    <a:lnTo>
                      <a:pt x="0" y="30"/>
                    </a:lnTo>
                    <a:lnTo>
                      <a:pt x="12" y="48"/>
                    </a:lnTo>
                    <a:lnTo>
                      <a:pt x="42" y="30"/>
                    </a:lnTo>
                    <a:lnTo>
                      <a:pt x="66" y="18"/>
                    </a:lnTo>
                    <a:lnTo>
                      <a:pt x="66" y="18"/>
                    </a:lnTo>
                    <a:close/>
                  </a:path>
                </a:pathLst>
              </a:custGeom>
              <a:gradFill>
                <a:gsLst>
                  <a:gs pos="0">
                    <a:srgbClr val="088CE5"/>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7" name="Shape 137"/>
              <p:cNvSpPr/>
              <p:nvPr/>
            </p:nvSpPr>
            <p:spPr>
              <a:xfrm>
                <a:off x="7216775" y="5727700"/>
                <a:ext cx="822324" cy="506412"/>
              </a:xfrm>
              <a:prstGeom prst="ellipse">
                <a:avLst/>
              </a:prstGeom>
              <a:gradFill>
                <a:gsLst>
                  <a:gs pos="0">
                    <a:srgbClr val="0080D7"/>
                  </a:gs>
                  <a:gs pos="100000">
                    <a:schemeClr val="accent2"/>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8" name="Shape 138"/>
              <p:cNvSpPr/>
              <p:nvPr/>
            </p:nvSpPr>
            <p:spPr>
              <a:xfrm>
                <a:off x="7267575" y="5762625"/>
                <a:ext cx="708024" cy="430212"/>
              </a:xfrm>
              <a:prstGeom prst="ellipse">
                <a:avLst/>
              </a:prstGeom>
              <a:gradFill>
                <a:gsLst>
                  <a:gs pos="0">
                    <a:srgbClr val="088CE5"/>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39" name="Shape 139"/>
              <p:cNvSpPr/>
              <p:nvPr/>
            </p:nvSpPr>
            <p:spPr>
              <a:xfrm>
                <a:off x="7318375" y="5794375"/>
                <a:ext cx="612775" cy="369886"/>
              </a:xfrm>
              <a:prstGeom prst="ellipse">
                <a:avLst/>
              </a:prstGeom>
              <a:gradFill>
                <a:gsLst>
                  <a:gs pos="0">
                    <a:schemeClr val="accent2"/>
                  </a:gs>
                  <a:gs pos="100000">
                    <a:srgbClr val="0080D7"/>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40" name="Shape 140"/>
              <p:cNvSpPr/>
              <p:nvPr/>
            </p:nvSpPr>
            <p:spPr>
              <a:xfrm>
                <a:off x="7388225" y="5838825"/>
                <a:ext cx="473075" cy="280987"/>
              </a:xfrm>
              <a:prstGeom prst="ellipse">
                <a:avLst/>
              </a:prstGeom>
              <a:gradFill>
                <a:gsLst>
                  <a:gs pos="0">
                    <a:srgbClr val="0080D7"/>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41" name="Shape 141"/>
              <p:cNvSpPr/>
              <p:nvPr/>
            </p:nvSpPr>
            <p:spPr>
              <a:xfrm>
                <a:off x="7445375" y="5870575"/>
                <a:ext cx="352425" cy="220662"/>
              </a:xfrm>
              <a:prstGeom prst="ellipse">
                <a:avLst/>
              </a:prstGeom>
              <a:gradFill>
                <a:gsLst>
                  <a:gs pos="0">
                    <a:schemeClr val="accent2"/>
                  </a:gs>
                  <a:gs pos="100000">
                    <a:srgbClr val="0080D7"/>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42" name="Shape 142"/>
              <p:cNvSpPr/>
              <p:nvPr/>
            </p:nvSpPr>
            <p:spPr>
              <a:xfrm>
                <a:off x="7521575" y="5918200"/>
                <a:ext cx="200024" cy="128587"/>
              </a:xfrm>
              <a:prstGeom prst="ellipse">
                <a:avLst/>
              </a:prstGeom>
              <a:gradFill>
                <a:gsLst>
                  <a:gs pos="0">
                    <a:srgbClr val="0084DD"/>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nvGrpSpPr>
            <p:cNvPr id="143" name="Shape 143"/>
            <p:cNvGrpSpPr/>
            <p:nvPr/>
          </p:nvGrpSpPr>
          <p:grpSpPr>
            <a:xfrm>
              <a:off x="8382000" y="4800600"/>
              <a:ext cx="674686" cy="409575"/>
              <a:chOff x="8382000" y="4800600"/>
              <a:chExt cx="674686" cy="409575"/>
            </a:xfrm>
          </p:grpSpPr>
          <p:sp>
            <p:nvSpPr>
              <p:cNvPr id="144" name="Shape 144"/>
              <p:cNvSpPr/>
              <p:nvPr/>
            </p:nvSpPr>
            <p:spPr>
              <a:xfrm>
                <a:off x="8382000" y="5057775"/>
                <a:ext cx="608012" cy="152400"/>
              </a:xfrm>
              <a:custGeom>
                <a:avLst/>
                <a:gdLst/>
                <a:ahLst/>
                <a:cxnLst/>
                <a:rect l="0" t="0" r="0" b="0"/>
                <a:pathLst>
                  <a:path w="382" h="96" extrusionOk="0">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a:gsLst>
                  <a:gs pos="0">
                    <a:schemeClr val="accent2"/>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45" name="Shape 145"/>
              <p:cNvSpPr/>
              <p:nvPr/>
            </p:nvSpPr>
            <p:spPr>
              <a:xfrm>
                <a:off x="8437561" y="4800600"/>
                <a:ext cx="409575" cy="85725"/>
              </a:xfrm>
              <a:custGeom>
                <a:avLst/>
                <a:gdLst/>
                <a:ahLst/>
                <a:cxnLst/>
                <a:rect l="0" t="0" r="0" b="0"/>
                <a:pathLst>
                  <a:path w="258" h="54" extrusionOk="0">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a:gsLst>
                  <a:gs pos="0">
                    <a:schemeClr val="accent2"/>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46" name="Shape 146"/>
              <p:cNvSpPr/>
              <p:nvPr/>
            </p:nvSpPr>
            <p:spPr>
              <a:xfrm>
                <a:off x="8961436" y="4867275"/>
                <a:ext cx="95250" cy="247650"/>
              </a:xfrm>
              <a:custGeom>
                <a:avLst/>
                <a:gdLst/>
                <a:ahLst/>
                <a:cxnLst/>
                <a:rect l="0" t="0" r="0" b="0"/>
                <a:pathLst>
                  <a:path w="60" h="156" extrusionOk="0">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a:gsLst>
                  <a:gs pos="0">
                    <a:schemeClr val="accent2"/>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47" name="Shape 147"/>
              <p:cNvSpPr/>
              <p:nvPr/>
            </p:nvSpPr>
            <p:spPr>
              <a:xfrm>
                <a:off x="8532811" y="5153025"/>
                <a:ext cx="304800" cy="28575"/>
              </a:xfrm>
              <a:custGeom>
                <a:avLst/>
                <a:gdLst/>
                <a:ahLst/>
                <a:cxnLst/>
                <a:rect l="0" t="0" r="0" b="0"/>
                <a:pathLst>
                  <a:path w="192" h="18" extrusionOk="0">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a:gsLst>
                  <a:gs pos="0">
                    <a:schemeClr val="accent2"/>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48" name="Shape 148"/>
              <p:cNvSpPr/>
              <p:nvPr/>
            </p:nvSpPr>
            <p:spPr>
              <a:xfrm>
                <a:off x="8420100" y="4829175"/>
                <a:ext cx="255586" cy="295275"/>
              </a:xfrm>
              <a:custGeom>
                <a:avLst/>
                <a:gdLst/>
                <a:ahLst/>
                <a:cxnLst/>
                <a:rect l="0" t="0" r="0" b="0"/>
                <a:pathLst>
                  <a:path w="161" h="186" extrusionOk="0">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a:gsLst>
                  <a:gs pos="0">
                    <a:schemeClr val="dk2"/>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49" name="Shape 149"/>
              <p:cNvSpPr/>
              <p:nvPr/>
            </p:nvSpPr>
            <p:spPr>
              <a:xfrm>
                <a:off x="8713786" y="4829175"/>
                <a:ext cx="295274" cy="333375"/>
              </a:xfrm>
              <a:custGeom>
                <a:avLst/>
                <a:gdLst/>
                <a:ahLst/>
                <a:cxnLst/>
                <a:rect l="0" t="0" r="0" b="0"/>
                <a:pathLst>
                  <a:path w="185" h="210" extrusionOk="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a:gsLst>
                  <a:gs pos="0">
                    <a:schemeClr val="dk2"/>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50" name="Shape 150"/>
              <p:cNvSpPr/>
              <p:nvPr/>
            </p:nvSpPr>
            <p:spPr>
              <a:xfrm>
                <a:off x="8485186" y="4854575"/>
                <a:ext cx="474661" cy="295275"/>
              </a:xfrm>
              <a:custGeom>
                <a:avLst/>
                <a:gdLst/>
                <a:ahLst/>
                <a:cxnLst/>
                <a:rect l="0" t="0" r="0" b="0"/>
                <a:pathLst>
                  <a:path w="299" h="186" extrusionOk="0">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a:gsLst>
                  <a:gs pos="0">
                    <a:schemeClr val="accent2"/>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nvGrpSpPr>
              <p:cNvPr id="151" name="Shape 151"/>
              <p:cNvGrpSpPr/>
              <p:nvPr/>
            </p:nvGrpSpPr>
            <p:grpSpPr>
              <a:xfrm>
                <a:off x="8542336" y="4897437"/>
                <a:ext cx="360362" cy="209549"/>
                <a:chOff x="8542336" y="4897437"/>
                <a:chExt cx="360362" cy="209549"/>
              </a:xfrm>
            </p:grpSpPr>
            <p:sp>
              <p:nvSpPr>
                <p:cNvPr id="152" name="Shape 152"/>
                <p:cNvSpPr/>
                <p:nvPr/>
              </p:nvSpPr>
              <p:spPr>
                <a:xfrm>
                  <a:off x="8542336" y="4897437"/>
                  <a:ext cx="360362" cy="209549"/>
                </a:xfrm>
                <a:prstGeom prst="ellipse">
                  <a:avLst/>
                </a:prstGeom>
                <a:gradFill>
                  <a:gsLst>
                    <a:gs pos="0">
                      <a:schemeClr val="dk2"/>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53" name="Shape 153"/>
                <p:cNvSpPr/>
                <p:nvPr/>
              </p:nvSpPr>
              <p:spPr>
                <a:xfrm>
                  <a:off x="8577261" y="4919662"/>
                  <a:ext cx="288925" cy="161925"/>
                </a:xfrm>
                <a:prstGeom prst="ellipse">
                  <a:avLst/>
                </a:prstGeom>
                <a:gradFill>
                  <a:gsLst>
                    <a:gs pos="0">
                      <a:schemeClr val="accent2"/>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54" name="Shape 154"/>
                <p:cNvSpPr/>
                <p:nvPr/>
              </p:nvSpPr>
              <p:spPr>
                <a:xfrm>
                  <a:off x="8621711" y="4935537"/>
                  <a:ext cx="198436" cy="130175"/>
                </a:xfrm>
                <a:prstGeom prst="ellipse">
                  <a:avLst/>
                </a:prstGeom>
                <a:gradFill>
                  <a:gsLst>
                    <a:gs pos="0">
                      <a:schemeClr val="dk2"/>
                    </a:gs>
                    <a:gs pos="100000">
                      <a:schemeClr val="accent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55" name="Shape 155"/>
                <p:cNvSpPr/>
                <p:nvPr/>
              </p:nvSpPr>
              <p:spPr>
                <a:xfrm>
                  <a:off x="8664575" y="4960937"/>
                  <a:ext cx="115886" cy="74611"/>
                </a:xfrm>
                <a:prstGeom prst="ellipse">
                  <a:avLst/>
                </a:prstGeom>
                <a:gradFill>
                  <a:gsLst>
                    <a:gs pos="0">
                      <a:schemeClr val="accent2"/>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grpSp>
      <p:sp>
        <p:nvSpPr>
          <p:cNvPr id="156" name="Shape 156"/>
          <p:cNvSpPr txBox="1">
            <a:spLocks noGrp="1"/>
          </p:cNvSpPr>
          <p:nvPr>
            <p:ph type="title"/>
          </p:nvPr>
        </p:nvSpPr>
        <p:spPr>
          <a:xfrm>
            <a:off x="457200" y="208359"/>
            <a:ext cx="8229600" cy="854868"/>
          </a:xfrm>
          <a:prstGeom prst="rect">
            <a:avLst/>
          </a:prstGeom>
          <a:noFill/>
          <a:ln>
            <a:noFill/>
          </a:ln>
        </p:spPr>
        <p:txBody>
          <a:bodyPr lIns="91425" tIns="91425" rIns="91425" bIns="91425" anchor="ctr" anchorCtr="1"/>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57" name="Shape 157"/>
          <p:cNvSpPr txBox="1">
            <a:spLocks noGrp="1"/>
          </p:cNvSpPr>
          <p:nvPr>
            <p:ph type="body" idx="1"/>
          </p:nvPr>
        </p:nvSpPr>
        <p:spPr>
          <a:xfrm>
            <a:off x="457200" y="1200150"/>
            <a:ext cx="8229600" cy="3394471"/>
          </a:xfrm>
          <a:prstGeom prst="rect">
            <a:avLst/>
          </a:prstGeom>
          <a:noFill/>
          <a:ln>
            <a:noFill/>
          </a:ln>
        </p:spPr>
        <p:txBody>
          <a:bodyPr lIns="91425" tIns="91425" rIns="91425" bIns="91425" anchor="t" anchorCtr="0"/>
          <a:lstStyle>
            <a:lvl1pPr marL="342900" marR="0" indent="-180340" algn="l" rtl="0">
              <a:spcBef>
                <a:spcPts val="640"/>
              </a:spcBef>
              <a:spcAft>
                <a:spcPts val="0"/>
              </a:spcAft>
              <a:buClr>
                <a:schemeClr val="hlink"/>
              </a:buClr>
              <a:buFont typeface="Noto Symbol"/>
              <a:buChar char="➢"/>
              <a:defRPr/>
            </a:lvl1pPr>
            <a:lvl2pPr marL="742950" marR="0" indent="-196850" algn="l" rtl="0">
              <a:spcBef>
                <a:spcPts val="560"/>
              </a:spcBef>
              <a:spcAft>
                <a:spcPts val="0"/>
              </a:spcAft>
              <a:buClr>
                <a:schemeClr val="lt2"/>
              </a:buClr>
              <a:buFont typeface="Noto Symbol"/>
              <a:buChar char="●"/>
              <a:defRPr/>
            </a:lvl2pPr>
            <a:lvl3pPr marL="1143000" marR="0" indent="-76200" algn="l" rtl="0">
              <a:spcBef>
                <a:spcPts val="480"/>
              </a:spcBef>
              <a:spcAft>
                <a:spcPts val="0"/>
              </a:spcAft>
              <a:buClr>
                <a:schemeClr val="accent2"/>
              </a:buClr>
              <a:buFont typeface="Arial"/>
              <a:buChar char="•"/>
              <a:defRPr/>
            </a:lvl3pPr>
            <a:lvl4pPr marL="1600200" marR="0" indent="-165100" algn="l" rtl="0">
              <a:spcBef>
                <a:spcPts val="400"/>
              </a:spcBef>
              <a:spcAft>
                <a:spcPts val="0"/>
              </a:spcAft>
              <a:buClr>
                <a:schemeClr val="folHlink"/>
              </a:buClr>
              <a:buFont typeface="Noto Symbol"/>
              <a:buChar char="●"/>
              <a:defRPr/>
            </a:lvl4pPr>
            <a:lvl5pPr marL="2057400" marR="0" indent="-101600" algn="l" rtl="0">
              <a:spcBef>
                <a:spcPts val="400"/>
              </a:spcBef>
              <a:spcAft>
                <a:spcPts val="0"/>
              </a:spcAft>
              <a:buClr>
                <a:schemeClr val="hlink"/>
              </a:buClr>
              <a:buFont typeface="Arial"/>
              <a:buChar char="•"/>
              <a:defRPr/>
            </a:lvl5pPr>
            <a:lvl6pPr marL="2514600" marR="0" indent="-101600" algn="l" rtl="0">
              <a:spcBef>
                <a:spcPts val="400"/>
              </a:spcBef>
              <a:spcAft>
                <a:spcPts val="0"/>
              </a:spcAft>
              <a:buClr>
                <a:schemeClr val="hlink"/>
              </a:buClr>
              <a:buFont typeface="Arial"/>
              <a:buChar char="•"/>
              <a:defRPr/>
            </a:lvl6pPr>
            <a:lvl7pPr marL="2971800" marR="0" indent="-101600" algn="l" rtl="0">
              <a:spcBef>
                <a:spcPts val="400"/>
              </a:spcBef>
              <a:spcAft>
                <a:spcPts val="0"/>
              </a:spcAft>
              <a:buClr>
                <a:schemeClr val="hlink"/>
              </a:buClr>
              <a:buFont typeface="Arial"/>
              <a:buChar char="•"/>
              <a:defRPr/>
            </a:lvl7pPr>
            <a:lvl8pPr marL="3429000" marR="0" indent="-101600" algn="l" rtl="0">
              <a:spcBef>
                <a:spcPts val="400"/>
              </a:spcBef>
              <a:spcAft>
                <a:spcPts val="0"/>
              </a:spcAft>
              <a:buClr>
                <a:schemeClr val="hlink"/>
              </a:buClr>
              <a:buFont typeface="Arial"/>
              <a:buChar char="•"/>
              <a:defRPr/>
            </a:lvl8pPr>
            <a:lvl9pPr marL="3886200" marR="0" indent="-101600" algn="l" rtl="0">
              <a:spcBef>
                <a:spcPts val="400"/>
              </a:spcBef>
              <a:spcAft>
                <a:spcPts val="0"/>
              </a:spcAft>
              <a:buClr>
                <a:schemeClr val="hlink"/>
              </a:buClr>
              <a:buFont typeface="Arial"/>
              <a:buChar char="•"/>
              <a:defRPr/>
            </a:lvl9pPr>
          </a:lstStyle>
          <a:p>
            <a:endParaRPr/>
          </a:p>
        </p:txBody>
      </p:sp>
      <p:sp>
        <p:nvSpPr>
          <p:cNvPr id="158" name="Shape 158"/>
          <p:cNvSpPr txBox="1">
            <a:spLocks noGrp="1"/>
          </p:cNvSpPr>
          <p:nvPr>
            <p:ph type="dt" idx="10"/>
          </p:nvPr>
        </p:nvSpPr>
        <p:spPr>
          <a:xfrm>
            <a:off x="457200" y="4683918"/>
            <a:ext cx="2133599"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9" name="Shape 159"/>
          <p:cNvSpPr txBox="1">
            <a:spLocks noGrp="1"/>
          </p:cNvSpPr>
          <p:nvPr>
            <p:ph type="ftr" idx="11"/>
          </p:nvPr>
        </p:nvSpPr>
        <p:spPr>
          <a:xfrm>
            <a:off x="3124200" y="4683918"/>
            <a:ext cx="2895600" cy="357187"/>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0" name="Shape 160"/>
          <p:cNvSpPr txBox="1">
            <a:spLocks noGrp="1"/>
          </p:cNvSpPr>
          <p:nvPr>
            <p:ph type="sldNum" idx="12"/>
          </p:nvPr>
        </p:nvSpPr>
        <p:spPr>
          <a:xfrm>
            <a:off x="6553200" y="4683918"/>
            <a:ext cx="2133599" cy="35718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baseline="0">
                <a:solidFill>
                  <a:schemeClr val="lt1"/>
                </a:solidFill>
                <a:latin typeface="Arial"/>
                <a:ea typeface="Arial"/>
                <a:cs typeface="Arial"/>
                <a:sym typeface="Arial"/>
              </a:rPr>
              <a:pPr marL="0" marR="0" lvl="0" indent="0" algn="r" rtl="0">
                <a:lnSpc>
                  <a:spcPct val="100000"/>
                </a:lnSpc>
                <a:spcBef>
                  <a:spcPts val="0"/>
                </a:spcBef>
                <a:spcAft>
                  <a:spcPts val="0"/>
                </a:spcAft>
                <a:buClr>
                  <a:schemeClr val="lt1"/>
                </a:buClr>
                <a:buSzPct val="25000"/>
                <a:buFont typeface="Arial"/>
                <a:buNone/>
              </a:pPr>
              <a:t>‹#›</a:t>
            </a:fld>
            <a:endParaRPr lang="en" sz="1400" b="0" i="0" u="none" strike="noStrike" cap="none" baseline="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0" r:id="rId1"/>
    <p:sldLayoutId id="2147483652" r:id="rId2"/>
    <p:sldLayoutId id="2147483656" r:id="rId3"/>
    <p:sldLayoutId id="2147483657" r:id="rId4"/>
    <p:sldLayoutId id="2147483658" r:id="rId5"/>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ctrTitle"/>
          </p:nvPr>
        </p:nvSpPr>
        <p:spPr>
          <a:xfrm>
            <a:off x="635275" y="370388"/>
            <a:ext cx="7774500" cy="3607199"/>
          </a:xfrm>
          <a:prstGeom prst="rect">
            <a:avLst/>
          </a:prstGeom>
          <a:noFill/>
          <a:ln>
            <a:noFill/>
          </a:ln>
        </p:spPr>
        <p:txBody>
          <a:bodyPr lIns="91425" tIns="45700" rIns="91425" bIns="45700" anchor="b" anchorCtr="1">
            <a:noAutofit/>
          </a:bodyPr>
          <a:lstStyle/>
          <a:p>
            <a:pPr marL="0" marR="0" lvl="0" indent="0" rtl="0">
              <a:lnSpc>
                <a:spcPct val="100000"/>
              </a:lnSpc>
              <a:spcBef>
                <a:spcPts val="0"/>
              </a:spcBef>
              <a:spcAft>
                <a:spcPts val="0"/>
              </a:spcAft>
              <a:buClr>
                <a:schemeClr val="lt2"/>
              </a:buClr>
              <a:buSzPct val="25000"/>
              <a:buFont typeface="Arial"/>
              <a:buNone/>
            </a:pPr>
            <a:r>
              <a:rPr lang="en" sz="4800" u="sng">
                <a:solidFill>
                  <a:schemeClr val="lt2"/>
                </a:solidFill>
              </a:rPr>
              <a:t>Chapter 2</a:t>
            </a:r>
          </a:p>
          <a:p>
            <a:pPr marL="0" marR="0" lvl="0" indent="0" algn="ctr" rtl="0">
              <a:lnSpc>
                <a:spcPct val="100000"/>
              </a:lnSpc>
              <a:spcBef>
                <a:spcPts val="0"/>
              </a:spcBef>
              <a:spcAft>
                <a:spcPts val="0"/>
              </a:spcAft>
              <a:buClr>
                <a:schemeClr val="lt2"/>
              </a:buClr>
              <a:buSzPct val="25000"/>
              <a:buFont typeface="Arial"/>
              <a:buNone/>
            </a:pPr>
            <a:r>
              <a:rPr lang="en" sz="4800">
                <a:solidFill>
                  <a:schemeClr val="lt2"/>
                </a:solidFill>
              </a:rPr>
              <a:t>Describing Distributions of Data</a:t>
            </a:r>
          </a:p>
          <a:p>
            <a:pPr marL="0" marR="0" lvl="0" indent="0" algn="ctr" rtl="0">
              <a:lnSpc>
                <a:spcPct val="100000"/>
              </a:lnSpc>
              <a:spcBef>
                <a:spcPts val="0"/>
              </a:spcBef>
              <a:spcAft>
                <a:spcPts val="0"/>
              </a:spcAft>
              <a:buClr>
                <a:schemeClr val="lt2"/>
              </a:buClr>
              <a:buFont typeface="Arial"/>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txBox="1">
            <a:spLocks noGrp="1"/>
          </p:cNvSpPr>
          <p:nvPr>
            <p:ph type="title"/>
          </p:nvPr>
        </p:nvSpPr>
        <p:spPr>
          <a:xfrm>
            <a:off x="457200" y="0"/>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a:solidFill>
                  <a:schemeClr val="lt2"/>
                </a:solidFill>
                <a:latin typeface="Arial"/>
                <a:ea typeface="Arial"/>
                <a:cs typeface="Arial"/>
                <a:sym typeface="Arial"/>
              </a:rPr>
              <a:t>Examples of Graphs (cont.)</a:t>
            </a:r>
          </a:p>
        </p:txBody>
      </p:sp>
      <p:sp>
        <p:nvSpPr>
          <p:cNvPr id="340" name="Shape 340"/>
          <p:cNvSpPr txBox="1">
            <a:spLocks noGrp="1"/>
          </p:cNvSpPr>
          <p:nvPr>
            <p:ph type="body" idx="1"/>
          </p:nvPr>
        </p:nvSpPr>
        <p:spPr>
          <a:xfrm>
            <a:off x="152400" y="685800"/>
            <a:ext cx="8229600" cy="33945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80000"/>
              <a:buFont typeface="Noto Symbol"/>
              <a:buChar char="➢"/>
            </a:pPr>
            <a:r>
              <a:rPr lang="en" sz="3200" b="0" i="0" u="none" strike="noStrike" cap="none" baseline="0" dirty="0" smtClean="0">
                <a:solidFill>
                  <a:schemeClr val="lt1"/>
                </a:solidFill>
                <a:latin typeface="Arial"/>
                <a:ea typeface="Arial"/>
                <a:cs typeface="Arial"/>
                <a:sym typeface="Arial"/>
              </a:rPr>
              <a:t>Dot</a:t>
            </a:r>
            <a:r>
              <a:rPr lang="en" sz="3200" b="0" i="0" u="none" strike="noStrike" cap="none" dirty="0" smtClean="0">
                <a:solidFill>
                  <a:schemeClr val="lt1"/>
                </a:solidFill>
                <a:latin typeface="Arial"/>
                <a:ea typeface="Arial"/>
                <a:cs typeface="Arial"/>
                <a:sym typeface="Arial"/>
              </a:rPr>
              <a:t> Plots</a:t>
            </a:r>
            <a:r>
              <a:rPr lang="en" sz="3200" b="0" i="0" u="none" strike="noStrike" cap="none" baseline="0" dirty="0" smtClean="0">
                <a:solidFill>
                  <a:schemeClr val="lt1"/>
                </a:solidFill>
                <a:latin typeface="Arial"/>
                <a:ea typeface="Arial"/>
                <a:cs typeface="Arial"/>
                <a:sym typeface="Arial"/>
              </a:rPr>
              <a:t>.</a:t>
            </a:r>
            <a:endParaRPr lang="en" sz="3200" b="0" i="0" u="none" strike="noStrike" cap="none" baseline="0" dirty="0">
              <a:solidFill>
                <a:schemeClr val="lt1"/>
              </a:solidFill>
              <a:latin typeface="Arial"/>
              <a:ea typeface="Arial"/>
              <a:cs typeface="Arial"/>
              <a:sym typeface="Arial"/>
            </a:endParaRPr>
          </a:p>
          <a:p>
            <a:pPr marL="342900" marR="0" lvl="0" indent="-180340" algn="l" rtl="0">
              <a:lnSpc>
                <a:spcPct val="100000"/>
              </a:lnSpc>
              <a:spcBef>
                <a:spcPts val="640"/>
              </a:spcBef>
              <a:spcAft>
                <a:spcPts val="0"/>
              </a:spcAft>
              <a:buClr>
                <a:schemeClr val="hlink"/>
              </a:buClr>
              <a:buFont typeface="Noto Symbol"/>
              <a:buNone/>
            </a:pPr>
            <a:endParaRPr sz="3200" b="0" i="0" u="none" strike="noStrike" cap="none" baseline="0">
              <a:solidFill>
                <a:schemeClr val="lt1"/>
              </a:solidFill>
              <a:latin typeface="Arial"/>
              <a:ea typeface="Arial"/>
              <a:cs typeface="Arial"/>
              <a:sym typeface="Arial"/>
            </a:endParaRPr>
          </a:p>
          <a:p>
            <a:pPr marL="342900" marR="0" lvl="0" indent="-180340" algn="l" rtl="0">
              <a:lnSpc>
                <a:spcPct val="100000"/>
              </a:lnSpc>
              <a:spcBef>
                <a:spcPts val="640"/>
              </a:spcBef>
              <a:spcAft>
                <a:spcPts val="0"/>
              </a:spcAft>
              <a:buClr>
                <a:schemeClr val="hlink"/>
              </a:buClr>
              <a:buFont typeface="Noto Symbol"/>
              <a:buNone/>
            </a:pPr>
            <a:endParaRPr sz="3200" b="0" i="0" u="none" strike="noStrike" cap="none" baseline="0">
              <a:solidFill>
                <a:schemeClr val="lt1"/>
              </a:solidFill>
              <a:latin typeface="Arial"/>
              <a:ea typeface="Arial"/>
              <a:cs typeface="Arial"/>
              <a:sym typeface="Arial"/>
            </a:endParaRPr>
          </a:p>
          <a:p>
            <a:pPr marL="342900" marR="0" lvl="0" indent="-342900" algn="l" rtl="0">
              <a:lnSpc>
                <a:spcPct val="100000"/>
              </a:lnSpc>
              <a:spcBef>
                <a:spcPts val="640"/>
              </a:spcBef>
              <a:spcAft>
                <a:spcPts val="0"/>
              </a:spcAft>
              <a:buClr>
                <a:schemeClr val="hlink"/>
              </a:buClr>
              <a:buFont typeface="Noto Symbol"/>
              <a:buNone/>
            </a:pPr>
            <a:endParaRPr sz="3200" b="0" i="0" u="none" strike="noStrike" cap="none" baseline="0">
              <a:solidFill>
                <a:schemeClr val="lt1"/>
              </a:solidFill>
              <a:latin typeface="Arial"/>
              <a:ea typeface="Arial"/>
              <a:cs typeface="Arial"/>
              <a:sym typeface="Arial"/>
            </a:endParaRPr>
          </a:p>
          <a:p>
            <a:pPr marL="342900" marR="0" lvl="0" indent="-342900" algn="l" rtl="0">
              <a:lnSpc>
                <a:spcPct val="100000"/>
              </a:lnSpc>
              <a:spcBef>
                <a:spcPts val="640"/>
              </a:spcBef>
              <a:spcAft>
                <a:spcPts val="0"/>
              </a:spcAft>
              <a:buClr>
                <a:schemeClr val="hlink"/>
              </a:buClr>
              <a:buSzPct val="80000"/>
              <a:buFont typeface="Noto Symbol"/>
              <a:buChar char="➢"/>
            </a:pPr>
            <a:r>
              <a:rPr lang="en" sz="3200" b="0" i="0" u="none" strike="noStrike" cap="none" baseline="0" dirty="0" smtClean="0">
                <a:solidFill>
                  <a:schemeClr val="lt1"/>
                </a:solidFill>
                <a:latin typeface="Arial"/>
                <a:ea typeface="Arial"/>
                <a:cs typeface="Arial"/>
                <a:sym typeface="Arial"/>
              </a:rPr>
              <a:t>Stemplots</a:t>
            </a:r>
            <a:endParaRPr lang="en" sz="3200" b="0" i="0" u="none" strike="noStrike" cap="none" baseline="0" dirty="0">
              <a:solidFill>
                <a:schemeClr val="lt1"/>
              </a:solidFill>
              <a:latin typeface="Arial"/>
              <a:ea typeface="Arial"/>
              <a:cs typeface="Arial"/>
              <a:sym typeface="Arial"/>
            </a:endParaRPr>
          </a:p>
        </p:txBody>
      </p:sp>
      <p:pic>
        <p:nvPicPr>
          <p:cNvPr id="341" name="Shape 341"/>
          <p:cNvPicPr preferRelativeResize="0"/>
          <p:nvPr/>
        </p:nvPicPr>
        <p:blipFill rotWithShape="1">
          <a:blip r:embed="rId3">
            <a:alphaModFix/>
          </a:blip>
          <a:srcRect/>
          <a:stretch/>
        </p:blipFill>
        <p:spPr>
          <a:xfrm>
            <a:off x="4495800" y="3714751"/>
            <a:ext cx="4463400" cy="1351574"/>
          </a:xfrm>
          <a:prstGeom prst="rect">
            <a:avLst/>
          </a:prstGeom>
          <a:noFill/>
          <a:ln>
            <a:noFill/>
          </a:ln>
        </p:spPr>
      </p:pic>
      <p:pic>
        <p:nvPicPr>
          <p:cNvPr id="6" name="Picture 4"/>
          <p:cNvPicPr>
            <a:picLocks noChangeAspect="1" noChangeArrowheads="1"/>
          </p:cNvPicPr>
          <p:nvPr/>
        </p:nvPicPr>
        <p:blipFill>
          <a:blip r:embed="rId4"/>
          <a:srcRect/>
          <a:stretch>
            <a:fillRect/>
          </a:stretch>
        </p:blipFill>
        <p:spPr bwMode="auto">
          <a:xfrm>
            <a:off x="2895600" y="1276350"/>
            <a:ext cx="5715000" cy="1657350"/>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Shape 569"/>
          <p:cNvSpPr txBox="1">
            <a:spLocks noGrp="1"/>
          </p:cNvSpPr>
          <p:nvPr>
            <p:ph type="title"/>
          </p:nvPr>
        </p:nvSpPr>
        <p:spPr>
          <a:xfrm>
            <a:off x="457200" y="0"/>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a:solidFill>
                  <a:schemeClr val="lt2"/>
                </a:solidFill>
                <a:latin typeface="Arial"/>
                <a:ea typeface="Arial"/>
                <a:cs typeface="Arial"/>
                <a:sym typeface="Arial"/>
              </a:rPr>
              <a:t>How to construct a dotplot</a:t>
            </a:r>
          </a:p>
        </p:txBody>
      </p:sp>
      <p:sp>
        <p:nvSpPr>
          <p:cNvPr id="570" name="Shape 570"/>
          <p:cNvSpPr txBox="1">
            <a:spLocks noGrp="1"/>
          </p:cNvSpPr>
          <p:nvPr>
            <p:ph type="body" idx="1"/>
          </p:nvPr>
        </p:nvSpPr>
        <p:spPr>
          <a:xfrm>
            <a:off x="457200" y="742950"/>
            <a:ext cx="8305799" cy="417195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25000"/>
              <a:buFont typeface="Noto Symbol"/>
              <a:buNone/>
            </a:pPr>
            <a:r>
              <a:rPr lang="en" sz="3200" b="0" i="0" u="none" strike="noStrike" cap="none" baseline="0">
                <a:solidFill>
                  <a:schemeClr val="lt1"/>
                </a:solidFill>
                <a:latin typeface="Arial"/>
                <a:ea typeface="Arial"/>
                <a:cs typeface="Arial"/>
                <a:sym typeface="Arial"/>
              </a:rPr>
              <a:t>1.	Label your axis and title your graph. </a:t>
            </a:r>
          </a:p>
          <a:p>
            <a:pPr marL="342900" marR="0" lvl="0" indent="-342900" algn="l" rtl="0">
              <a:lnSpc>
                <a:spcPct val="90000"/>
              </a:lnSpc>
              <a:spcBef>
                <a:spcPts val="640"/>
              </a:spcBef>
              <a:spcAft>
                <a:spcPts val="0"/>
              </a:spcAft>
              <a:buClr>
                <a:schemeClr val="hlink"/>
              </a:buClr>
              <a:buSzPct val="25000"/>
              <a:buFont typeface="Noto Symbol"/>
              <a:buNone/>
            </a:pPr>
            <a:r>
              <a:rPr lang="en" sz="3200" b="0" i="0" u="none" strike="noStrike" cap="none" baseline="0">
                <a:solidFill>
                  <a:schemeClr val="lt1"/>
                </a:solidFill>
                <a:latin typeface="Arial"/>
                <a:ea typeface="Arial"/>
                <a:cs typeface="Arial"/>
                <a:sym typeface="Arial"/>
              </a:rPr>
              <a:t>	</a:t>
            </a:r>
          </a:p>
          <a:p>
            <a:pPr marL="342900" marR="0" lvl="0" indent="-342900" algn="l" rtl="0">
              <a:lnSpc>
                <a:spcPct val="90000"/>
              </a:lnSpc>
              <a:spcBef>
                <a:spcPts val="640"/>
              </a:spcBef>
              <a:spcAft>
                <a:spcPts val="0"/>
              </a:spcAft>
              <a:buClr>
                <a:schemeClr val="hlink"/>
              </a:buClr>
              <a:buSzPct val="25000"/>
              <a:buFont typeface="Noto Symbol"/>
              <a:buNone/>
            </a:pPr>
            <a:r>
              <a:rPr lang="en" sz="3200" b="0" i="0" u="none" strike="noStrike" cap="none" baseline="0">
                <a:solidFill>
                  <a:schemeClr val="lt1"/>
                </a:solidFill>
                <a:latin typeface="Arial"/>
                <a:ea typeface="Arial"/>
                <a:cs typeface="Arial"/>
                <a:sym typeface="Arial"/>
              </a:rPr>
              <a:t>2. Draw a horizontal line and label it with the</a:t>
            </a:r>
          </a:p>
          <a:p>
            <a:pPr marL="342900" marR="0" lvl="0" indent="-342900" algn="l" rtl="0">
              <a:lnSpc>
                <a:spcPct val="90000"/>
              </a:lnSpc>
              <a:spcBef>
                <a:spcPts val="640"/>
              </a:spcBef>
              <a:spcAft>
                <a:spcPts val="0"/>
              </a:spcAft>
              <a:buClr>
                <a:schemeClr val="hlink"/>
              </a:buClr>
              <a:buSzPct val="25000"/>
              <a:buFont typeface="Noto Symbol"/>
              <a:buNone/>
            </a:pPr>
            <a:r>
              <a:rPr lang="en" sz="3200" b="0" i="0" u="none" strike="noStrike" cap="none" baseline="0">
                <a:solidFill>
                  <a:schemeClr val="lt1"/>
                </a:solidFill>
                <a:latin typeface="Arial"/>
                <a:ea typeface="Arial"/>
                <a:cs typeface="Arial"/>
                <a:sym typeface="Arial"/>
              </a:rPr>
              <a:t>    variable.</a:t>
            </a:r>
          </a:p>
          <a:p>
            <a:pPr marL="342900" marR="0" lvl="0" indent="-342900" algn="l" rtl="0">
              <a:lnSpc>
                <a:spcPct val="90000"/>
              </a:lnSpc>
              <a:spcBef>
                <a:spcPts val="280"/>
              </a:spcBef>
              <a:spcAft>
                <a:spcPts val="0"/>
              </a:spcAft>
              <a:buClr>
                <a:schemeClr val="hlink"/>
              </a:buClr>
              <a:buFont typeface="Noto Symbol"/>
              <a:buNone/>
            </a:pPr>
            <a:endParaRPr sz="1400" b="0" i="1" u="none" strike="noStrike" cap="none" baseline="0">
              <a:solidFill>
                <a:schemeClr val="hlink"/>
              </a:solidFill>
              <a:latin typeface="Arial"/>
              <a:ea typeface="Arial"/>
              <a:cs typeface="Arial"/>
              <a:sym typeface="Arial"/>
            </a:endParaRPr>
          </a:p>
          <a:p>
            <a:pPr marL="342900" marR="0" lvl="0" indent="-342900" algn="l" rtl="0">
              <a:lnSpc>
                <a:spcPct val="90000"/>
              </a:lnSpc>
              <a:spcBef>
                <a:spcPts val="640"/>
              </a:spcBef>
              <a:spcAft>
                <a:spcPts val="0"/>
              </a:spcAft>
              <a:buClr>
                <a:schemeClr val="hlink"/>
              </a:buClr>
              <a:buSzPct val="25000"/>
              <a:buFont typeface="Noto Symbol"/>
              <a:buNone/>
            </a:pPr>
            <a:r>
              <a:rPr lang="en" sz="3200" b="0" i="0" u="none" strike="noStrike" cap="none" baseline="0">
                <a:solidFill>
                  <a:schemeClr val="lt1"/>
                </a:solidFill>
                <a:latin typeface="Arial"/>
                <a:ea typeface="Arial"/>
                <a:cs typeface="Arial"/>
                <a:sym typeface="Arial"/>
              </a:rPr>
              <a:t>3. Scale the axis based on the values of the</a:t>
            </a:r>
          </a:p>
          <a:p>
            <a:pPr marL="342900" marR="0" lvl="0" indent="-342900" algn="l" rtl="0">
              <a:lnSpc>
                <a:spcPct val="90000"/>
              </a:lnSpc>
              <a:spcBef>
                <a:spcPts val="640"/>
              </a:spcBef>
              <a:spcAft>
                <a:spcPts val="0"/>
              </a:spcAft>
              <a:buClr>
                <a:schemeClr val="hlink"/>
              </a:buClr>
              <a:buSzPct val="25000"/>
              <a:buFont typeface="Noto Symbol"/>
              <a:buNone/>
            </a:pPr>
            <a:r>
              <a:rPr lang="en" sz="3200" b="0" i="0" u="none" strike="noStrike" cap="none" baseline="0">
                <a:solidFill>
                  <a:schemeClr val="lt1"/>
                </a:solidFill>
                <a:latin typeface="Arial"/>
                <a:ea typeface="Arial"/>
                <a:cs typeface="Arial"/>
                <a:sym typeface="Arial"/>
              </a:rPr>
              <a:t>    variable.</a:t>
            </a:r>
          </a:p>
          <a:p>
            <a:pPr marL="342900" marR="0" lvl="0" indent="-342900" algn="l" rtl="0">
              <a:lnSpc>
                <a:spcPct val="90000"/>
              </a:lnSpc>
              <a:spcBef>
                <a:spcPts val="280"/>
              </a:spcBef>
              <a:spcAft>
                <a:spcPts val="0"/>
              </a:spcAft>
              <a:buClr>
                <a:schemeClr val="hlink"/>
              </a:buClr>
              <a:buFont typeface="Noto Symbol"/>
              <a:buNone/>
            </a:pPr>
            <a:endParaRPr sz="1400" b="0" i="0" u="none" strike="noStrike" cap="none" baseline="0">
              <a:solidFill>
                <a:schemeClr val="lt1"/>
              </a:solidFill>
              <a:latin typeface="Arial"/>
              <a:ea typeface="Arial"/>
              <a:cs typeface="Arial"/>
              <a:sym typeface="Arial"/>
            </a:endParaRPr>
          </a:p>
          <a:p>
            <a:pPr marL="342900" marR="0" lvl="0" indent="-342900" algn="l" rtl="0">
              <a:lnSpc>
                <a:spcPct val="90000"/>
              </a:lnSpc>
              <a:spcBef>
                <a:spcPts val="640"/>
              </a:spcBef>
              <a:spcAft>
                <a:spcPts val="0"/>
              </a:spcAft>
              <a:buClr>
                <a:schemeClr val="hlink"/>
              </a:buClr>
              <a:buSzPct val="25000"/>
              <a:buFont typeface="Noto Symbol"/>
              <a:buNone/>
            </a:pPr>
            <a:r>
              <a:rPr lang="en" sz="3200" b="0" i="0" u="none" strike="noStrike" cap="none" baseline="0">
                <a:solidFill>
                  <a:schemeClr val="lt1"/>
                </a:solidFill>
                <a:latin typeface="Arial"/>
                <a:ea typeface="Arial"/>
                <a:cs typeface="Arial"/>
                <a:sym typeface="Arial"/>
              </a:rPr>
              <a:t>4. Mark a dot above the number on the</a:t>
            </a:r>
          </a:p>
          <a:p>
            <a:pPr marL="342900" marR="0" lvl="0" indent="-342900" algn="l" rtl="0">
              <a:lnSpc>
                <a:spcPct val="90000"/>
              </a:lnSpc>
              <a:spcBef>
                <a:spcPts val="640"/>
              </a:spcBef>
              <a:spcAft>
                <a:spcPts val="0"/>
              </a:spcAft>
              <a:buClr>
                <a:schemeClr val="hlink"/>
              </a:buClr>
              <a:buSzPct val="25000"/>
              <a:buFont typeface="Noto Symbol"/>
              <a:buNone/>
            </a:pPr>
            <a:r>
              <a:rPr lang="en" sz="3200" b="0" i="0" u="none" strike="noStrike" cap="none" baseline="0">
                <a:solidFill>
                  <a:schemeClr val="lt1"/>
                </a:solidFill>
                <a:latin typeface="Arial"/>
                <a:ea typeface="Arial"/>
                <a:cs typeface="Arial"/>
                <a:sym typeface="Arial"/>
              </a:rPr>
              <a:t>    horizontal axis corresponding to each data</a:t>
            </a:r>
          </a:p>
          <a:p>
            <a:pPr marL="342900" marR="0" lvl="0" indent="-342900" algn="l" rtl="0">
              <a:lnSpc>
                <a:spcPct val="90000"/>
              </a:lnSpc>
              <a:spcBef>
                <a:spcPts val="640"/>
              </a:spcBef>
              <a:spcAft>
                <a:spcPts val="0"/>
              </a:spcAft>
              <a:buClr>
                <a:schemeClr val="hlink"/>
              </a:buClr>
              <a:buSzPct val="25000"/>
              <a:buFont typeface="Noto Symbol"/>
              <a:buNone/>
            </a:pPr>
            <a:r>
              <a:rPr lang="en" sz="3200" b="0" i="0" u="none" strike="noStrike" cap="none" baseline="0">
                <a:solidFill>
                  <a:schemeClr val="lt1"/>
                </a:solidFill>
                <a:latin typeface="Arial"/>
                <a:ea typeface="Arial"/>
                <a:cs typeface="Arial"/>
                <a:sym typeface="Arial"/>
              </a:rPr>
              <a:t>    value.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457200" y="0"/>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a:solidFill>
                  <a:schemeClr val="lt2"/>
                </a:solidFill>
                <a:latin typeface="Arial"/>
                <a:ea typeface="Arial"/>
                <a:cs typeface="Arial"/>
                <a:sym typeface="Arial"/>
              </a:rPr>
              <a:t>How to construct a stemplot</a:t>
            </a:r>
          </a:p>
        </p:txBody>
      </p:sp>
      <p:sp>
        <p:nvSpPr>
          <p:cNvPr id="288" name="Shape 288"/>
          <p:cNvSpPr txBox="1">
            <a:spLocks noGrp="1"/>
          </p:cNvSpPr>
          <p:nvPr>
            <p:ph type="body" idx="1"/>
          </p:nvPr>
        </p:nvSpPr>
        <p:spPr>
          <a:xfrm>
            <a:off x="457200" y="742950"/>
            <a:ext cx="8305799" cy="417195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25000"/>
              <a:buFont typeface="Noto Symbol"/>
              <a:buNone/>
            </a:pPr>
            <a:r>
              <a:rPr lang="en" sz="3200" b="0" i="0" u="none" strike="noStrike" cap="none" baseline="0" dirty="0">
                <a:solidFill>
                  <a:schemeClr val="lt1"/>
                </a:solidFill>
                <a:latin typeface="Arial"/>
                <a:ea typeface="Arial"/>
                <a:cs typeface="Arial"/>
                <a:sym typeface="Arial"/>
              </a:rPr>
              <a:t>1.	Separate each observation into a </a:t>
            </a:r>
            <a:r>
              <a:rPr lang="en" sz="3200" b="1" i="1" u="none" strike="noStrike" cap="none" baseline="0" dirty="0">
                <a:solidFill>
                  <a:schemeClr val="lt1"/>
                </a:solidFill>
                <a:latin typeface="Arial"/>
                <a:ea typeface="Arial"/>
                <a:cs typeface="Arial"/>
                <a:sym typeface="Arial"/>
              </a:rPr>
              <a:t>stem</a:t>
            </a:r>
            <a:r>
              <a:rPr lang="en" sz="3200" b="0" i="0" u="none" strike="noStrike" cap="none" baseline="0" dirty="0">
                <a:solidFill>
                  <a:schemeClr val="lt1"/>
                </a:solidFill>
                <a:latin typeface="Arial"/>
                <a:ea typeface="Arial"/>
                <a:cs typeface="Arial"/>
                <a:sym typeface="Arial"/>
              </a:rPr>
              <a:t>, consisting of all but the rightmost digit and, a </a:t>
            </a:r>
            <a:r>
              <a:rPr lang="en" sz="3200" b="1" i="1" u="none" strike="noStrike" cap="none" baseline="0" dirty="0">
                <a:solidFill>
                  <a:schemeClr val="lt1"/>
                </a:solidFill>
                <a:latin typeface="Arial"/>
                <a:ea typeface="Arial"/>
                <a:cs typeface="Arial"/>
                <a:sym typeface="Arial"/>
              </a:rPr>
              <a:t>leaf</a:t>
            </a:r>
            <a:r>
              <a:rPr lang="en" sz="3200" b="0" i="0" u="none" strike="noStrike" cap="none" baseline="0" dirty="0">
                <a:solidFill>
                  <a:schemeClr val="lt1"/>
                </a:solidFill>
                <a:latin typeface="Arial"/>
                <a:ea typeface="Arial"/>
                <a:cs typeface="Arial"/>
                <a:sym typeface="Arial"/>
              </a:rPr>
              <a:t>, the final digit.  </a:t>
            </a:r>
          </a:p>
          <a:p>
            <a:pPr marL="342900" marR="0" lvl="0" indent="-342900" algn="l" rtl="0">
              <a:lnSpc>
                <a:spcPct val="90000"/>
              </a:lnSpc>
              <a:spcBef>
                <a:spcPts val="560"/>
              </a:spcBef>
              <a:spcAft>
                <a:spcPts val="0"/>
              </a:spcAft>
              <a:buClr>
                <a:schemeClr val="hlink"/>
              </a:buClr>
              <a:buSzPct val="25000"/>
              <a:buFont typeface="Noto Symbol"/>
              <a:buNone/>
            </a:pPr>
            <a:r>
              <a:rPr lang="en" sz="3200" b="0" i="0" u="none" strike="noStrike" cap="none" baseline="0" dirty="0">
                <a:solidFill>
                  <a:schemeClr val="lt1"/>
                </a:solidFill>
                <a:latin typeface="Arial"/>
                <a:ea typeface="Arial"/>
                <a:cs typeface="Arial"/>
                <a:sym typeface="Arial"/>
              </a:rPr>
              <a:t>2. Write the stems vertically in increasing order from top to bottom, and draw a vertical line to the right of the stems.</a:t>
            </a:r>
          </a:p>
          <a:p>
            <a:pPr marL="342900" marR="0" lvl="0" indent="-342900" algn="l" rtl="0">
              <a:lnSpc>
                <a:spcPct val="90000"/>
              </a:lnSpc>
              <a:spcBef>
                <a:spcPts val="560"/>
              </a:spcBef>
              <a:spcAft>
                <a:spcPts val="0"/>
              </a:spcAft>
              <a:buClr>
                <a:schemeClr val="hlink"/>
              </a:buClr>
              <a:buSzPct val="25000"/>
              <a:buFont typeface="Noto Symbol"/>
              <a:buNone/>
            </a:pPr>
            <a:r>
              <a:rPr lang="en" sz="3200" b="0" i="0" u="none" strike="noStrike" cap="none" baseline="0" dirty="0">
                <a:solidFill>
                  <a:schemeClr val="lt1"/>
                </a:solidFill>
                <a:latin typeface="Arial"/>
                <a:ea typeface="Arial"/>
                <a:cs typeface="Arial"/>
                <a:sym typeface="Arial"/>
              </a:rPr>
              <a:t>3. Go through the data, writing each leaf to the right of its stem in increasing order. </a:t>
            </a:r>
          </a:p>
          <a:p>
            <a:pPr marL="342900" marR="0" lvl="0" indent="-342900" algn="l" rtl="0">
              <a:lnSpc>
                <a:spcPct val="90000"/>
              </a:lnSpc>
              <a:spcBef>
                <a:spcPts val="560"/>
              </a:spcBef>
              <a:spcAft>
                <a:spcPts val="0"/>
              </a:spcAft>
              <a:buClr>
                <a:schemeClr val="hlink"/>
              </a:buClr>
              <a:buSzPct val="25000"/>
              <a:buFont typeface="Noto Symbol"/>
              <a:buNone/>
            </a:pPr>
            <a:r>
              <a:rPr lang="en" sz="3200" b="0" i="0" u="none" strike="noStrike" cap="none" baseline="0" dirty="0">
                <a:solidFill>
                  <a:schemeClr val="lt1"/>
                </a:solidFill>
                <a:latin typeface="Arial"/>
                <a:ea typeface="Arial"/>
                <a:cs typeface="Arial"/>
                <a:sym typeface="Arial"/>
              </a:rPr>
              <a:t>4. Title your graph and add a </a:t>
            </a:r>
            <a:r>
              <a:rPr lang="en" sz="3200" b="0" i="0" u="none" strike="noStrike" cap="none" baseline="0" dirty="0" smtClean="0">
                <a:solidFill>
                  <a:schemeClr val="lt1"/>
                </a:solidFill>
                <a:latin typeface="Arial"/>
                <a:ea typeface="Arial"/>
                <a:cs typeface="Arial"/>
                <a:sym typeface="Arial"/>
              </a:rPr>
              <a:t>key.</a:t>
            </a:r>
            <a:endParaRPr lang="en" sz="3200" b="0" i="0" u="none" strike="noStrike" cap="none" baseline="0" dirty="0">
              <a:solidFill>
                <a:schemeClr val="lt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txBox="1">
            <a:spLocks noGrp="1"/>
          </p:cNvSpPr>
          <p:nvPr>
            <p:ph type="title"/>
          </p:nvPr>
        </p:nvSpPr>
        <p:spPr>
          <a:xfrm>
            <a:off x="457200" y="208359"/>
            <a:ext cx="8229600" cy="854868"/>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a:solidFill>
                  <a:schemeClr val="lt2"/>
                </a:solidFill>
                <a:latin typeface="Arial"/>
                <a:ea typeface="Arial"/>
                <a:cs typeface="Arial"/>
                <a:sym typeface="Arial"/>
              </a:rPr>
              <a:t>Stemplots</a:t>
            </a:r>
          </a:p>
        </p:txBody>
      </p:sp>
      <p:sp>
        <p:nvSpPr>
          <p:cNvPr id="399" name="Shape 399"/>
          <p:cNvSpPr txBox="1">
            <a:spLocks noGrp="1"/>
          </p:cNvSpPr>
          <p:nvPr>
            <p:ph type="body" idx="1"/>
          </p:nvPr>
        </p:nvSpPr>
        <p:spPr>
          <a:xfrm>
            <a:off x="457200" y="800100"/>
            <a:ext cx="8686800" cy="3394471"/>
          </a:xfrm>
          <a:prstGeom prst="rect">
            <a:avLst/>
          </a:prstGeom>
          <a:noFill/>
          <a:ln>
            <a:noFill/>
          </a:ln>
        </p:spPr>
        <p:txBody>
          <a:bodyPr lIns="91425" tIns="45700" rIns="91425" bIns="45700" anchor="t" anchorCtr="0">
            <a:noAutofit/>
          </a:bodyPr>
          <a:lstStyle/>
          <a:p>
            <a:pPr marL="342900" marR="0" lvl="0" indent="-332740" algn="l" rtl="0">
              <a:lnSpc>
                <a:spcPct val="100000"/>
              </a:lnSpc>
              <a:spcBef>
                <a:spcPts val="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Advantages:  </a:t>
            </a:r>
          </a:p>
          <a:p>
            <a:pPr marL="457200" marR="0" lvl="0" indent="0" algn="l" rtl="0">
              <a:lnSpc>
                <a:spcPct val="100000"/>
              </a:lnSpc>
              <a:spcBef>
                <a:spcPts val="640"/>
              </a:spcBef>
              <a:spcAft>
                <a:spcPts val="0"/>
              </a:spcAft>
              <a:buNone/>
            </a:pPr>
            <a:r>
              <a:rPr lang="en" sz="2800" dirty="0">
                <a:solidFill>
                  <a:schemeClr val="lt1"/>
                </a:solidFill>
              </a:rPr>
              <a:t>-</a:t>
            </a:r>
            <a:r>
              <a:rPr lang="en" sz="2800" b="0" i="0" u="none" strike="noStrike" cap="none" baseline="0" dirty="0">
                <a:solidFill>
                  <a:schemeClr val="lt1"/>
                </a:solidFill>
                <a:latin typeface="Arial"/>
                <a:ea typeface="Arial"/>
                <a:cs typeface="Arial"/>
                <a:sym typeface="Arial"/>
              </a:rPr>
              <a:t>easy to construct </a:t>
            </a:r>
          </a:p>
          <a:p>
            <a:pPr marL="0" marR="0" lvl="0" indent="457200" algn="l" rtl="0">
              <a:lnSpc>
                <a:spcPct val="100000"/>
              </a:lnSpc>
              <a:spcBef>
                <a:spcPts val="640"/>
              </a:spcBef>
              <a:spcAft>
                <a:spcPts val="0"/>
              </a:spcAft>
              <a:buClr>
                <a:schemeClr val="hlink"/>
              </a:buClr>
              <a:buSzPct val="25000"/>
              <a:buFont typeface="Noto Symbol"/>
              <a:buNone/>
            </a:pPr>
            <a:r>
              <a:rPr lang="en" sz="2800" dirty="0">
                <a:solidFill>
                  <a:schemeClr val="lt1"/>
                </a:solidFill>
              </a:rPr>
              <a:t>-</a:t>
            </a:r>
            <a:r>
              <a:rPr lang="en" sz="2800" b="0" i="0" u="none" strike="noStrike" cap="none" baseline="0" dirty="0">
                <a:solidFill>
                  <a:schemeClr val="lt1"/>
                </a:solidFill>
                <a:latin typeface="Arial"/>
                <a:ea typeface="Arial"/>
                <a:cs typeface="Arial"/>
                <a:sym typeface="Arial"/>
              </a:rPr>
              <a:t>displays actual data value (unless we round)</a:t>
            </a:r>
          </a:p>
          <a:p>
            <a:pPr marL="342900" marR="0" lvl="0" indent="-332740" algn="l" rtl="0">
              <a:lnSpc>
                <a:spcPct val="100000"/>
              </a:lnSpc>
              <a:spcBef>
                <a:spcPts val="64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Disadvantages:  </a:t>
            </a:r>
          </a:p>
          <a:p>
            <a:pPr marL="342900" marR="0" lvl="0" indent="-342900" algn="l" rtl="0">
              <a:lnSpc>
                <a:spcPct val="100000"/>
              </a:lnSpc>
              <a:spcBef>
                <a:spcPts val="640"/>
              </a:spcBef>
              <a:spcAft>
                <a:spcPts val="0"/>
              </a:spcAft>
              <a:buClr>
                <a:schemeClr val="hlink"/>
              </a:buClr>
              <a:buSzPct val="25000"/>
              <a:buFont typeface="Noto Symbol"/>
              <a:buNone/>
            </a:pPr>
            <a:r>
              <a:rPr lang="en" sz="2800" b="0" i="0" u="none" strike="noStrike" cap="none" baseline="0" dirty="0">
                <a:solidFill>
                  <a:schemeClr val="lt1"/>
                </a:solidFill>
                <a:latin typeface="Arial"/>
                <a:ea typeface="Arial"/>
                <a:cs typeface="Arial"/>
                <a:sym typeface="Arial"/>
              </a:rPr>
              <a:t>	-lose info about the data</a:t>
            </a:r>
          </a:p>
          <a:p>
            <a:pPr marL="342900" marR="0" lvl="0" indent="-342900" algn="l" rtl="0">
              <a:lnSpc>
                <a:spcPct val="100000"/>
              </a:lnSpc>
              <a:spcBef>
                <a:spcPts val="640"/>
              </a:spcBef>
              <a:spcAft>
                <a:spcPts val="0"/>
              </a:spcAft>
              <a:buClr>
                <a:schemeClr val="hlink"/>
              </a:buClr>
              <a:buSzPct val="25000"/>
              <a:buFont typeface="Noto Symbol"/>
              <a:buNone/>
            </a:pPr>
            <a:r>
              <a:rPr lang="en" sz="2800" b="0" i="0" u="none" strike="noStrike" cap="none" baseline="0" dirty="0">
                <a:solidFill>
                  <a:schemeClr val="lt1"/>
                </a:solidFill>
                <a:latin typeface="Arial"/>
                <a:ea typeface="Arial"/>
                <a:cs typeface="Arial"/>
                <a:sym typeface="Arial"/>
              </a:rPr>
              <a:t>	-does not work well with large data sets</a:t>
            </a:r>
          </a:p>
          <a:p>
            <a:pPr marL="342900" marR="0" lvl="0" indent="-342900" algn="l" rtl="0">
              <a:lnSpc>
                <a:spcPct val="100000"/>
              </a:lnSpc>
              <a:spcBef>
                <a:spcPts val="640"/>
              </a:spcBef>
              <a:spcAft>
                <a:spcPts val="0"/>
              </a:spcAft>
              <a:buClr>
                <a:schemeClr val="hlink"/>
              </a:buClr>
              <a:buSzPct val="25000"/>
              <a:buFont typeface="Noto Symbol"/>
              <a:buNone/>
            </a:pPr>
            <a:r>
              <a:rPr lang="en" sz="2800" b="0" i="0" u="none" strike="noStrike" cap="none" baseline="0" dirty="0">
                <a:solidFill>
                  <a:schemeClr val="lt1"/>
                </a:solidFill>
                <a:latin typeface="Arial"/>
                <a:ea typeface="Arial"/>
                <a:cs typeface="Arial"/>
                <a:sym typeface="Arial"/>
              </a:rPr>
              <a:t>	-Because of technology, it has become easy to construct histograms which provide a better look at the data.</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457200" y="208359"/>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a:solidFill>
                  <a:schemeClr val="lt2"/>
                </a:solidFill>
                <a:latin typeface="Arial"/>
                <a:ea typeface="Arial"/>
                <a:cs typeface="Arial"/>
                <a:sym typeface="Arial"/>
              </a:rPr>
              <a:t>Examples of Graphs (cont.)</a:t>
            </a:r>
          </a:p>
        </p:txBody>
      </p:sp>
      <p:sp>
        <p:nvSpPr>
          <p:cNvPr id="332" name="Shape 332"/>
          <p:cNvSpPr txBox="1">
            <a:spLocks noGrp="1"/>
          </p:cNvSpPr>
          <p:nvPr>
            <p:ph type="body" idx="1"/>
          </p:nvPr>
        </p:nvSpPr>
        <p:spPr>
          <a:xfrm>
            <a:off x="457200" y="1200150"/>
            <a:ext cx="8229600" cy="339447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80000"/>
              <a:buFont typeface="Noto Symbol"/>
              <a:buChar char="➢"/>
            </a:pPr>
            <a:r>
              <a:rPr lang="en" sz="3200" b="0" i="0" u="none" strike="noStrike" cap="none" baseline="0">
                <a:solidFill>
                  <a:schemeClr val="lt1"/>
                </a:solidFill>
                <a:latin typeface="Arial"/>
                <a:ea typeface="Arial"/>
                <a:cs typeface="Arial"/>
                <a:sym typeface="Arial"/>
              </a:rPr>
              <a:t>Histograms</a:t>
            </a:r>
          </a:p>
          <a:p>
            <a:pPr marL="342900" marR="0" lvl="0" indent="-180340" algn="l" rtl="0">
              <a:lnSpc>
                <a:spcPct val="100000"/>
              </a:lnSpc>
              <a:spcBef>
                <a:spcPts val="640"/>
              </a:spcBef>
              <a:spcAft>
                <a:spcPts val="0"/>
              </a:spcAft>
              <a:buClr>
                <a:schemeClr val="hlink"/>
              </a:buClr>
              <a:buFont typeface="Noto Symbol"/>
              <a:buNone/>
            </a:pPr>
            <a:endParaRPr sz="3200" b="0" i="0" u="none" strike="noStrike" cap="none" baseline="0">
              <a:solidFill>
                <a:schemeClr val="lt1"/>
              </a:solidFill>
              <a:latin typeface="Arial"/>
              <a:ea typeface="Arial"/>
              <a:cs typeface="Arial"/>
              <a:sym typeface="Arial"/>
            </a:endParaRPr>
          </a:p>
          <a:p>
            <a:pPr marL="342900" marR="0" lvl="0" indent="-180340" algn="l" rtl="0">
              <a:lnSpc>
                <a:spcPct val="100000"/>
              </a:lnSpc>
              <a:spcBef>
                <a:spcPts val="640"/>
              </a:spcBef>
              <a:spcAft>
                <a:spcPts val="0"/>
              </a:spcAft>
              <a:buClr>
                <a:schemeClr val="hlink"/>
              </a:buClr>
              <a:buFont typeface="Noto Symbol"/>
              <a:buNone/>
            </a:pPr>
            <a:endParaRPr sz="3200" b="0" i="0" u="none" strike="noStrike" cap="none" baseline="0">
              <a:solidFill>
                <a:schemeClr val="lt1"/>
              </a:solidFill>
              <a:latin typeface="Arial"/>
              <a:ea typeface="Arial"/>
              <a:cs typeface="Arial"/>
              <a:sym typeface="Arial"/>
            </a:endParaRPr>
          </a:p>
          <a:p>
            <a:pPr marL="342900" marR="0" lvl="0" indent="-342900" algn="l" rtl="0">
              <a:lnSpc>
                <a:spcPct val="100000"/>
              </a:lnSpc>
              <a:spcBef>
                <a:spcPts val="640"/>
              </a:spcBef>
              <a:spcAft>
                <a:spcPts val="0"/>
              </a:spcAft>
              <a:buClr>
                <a:schemeClr val="hlink"/>
              </a:buClr>
              <a:buFont typeface="Noto Symbol"/>
              <a:buNone/>
            </a:pPr>
            <a:endParaRPr sz="3200" b="0" i="0" u="none" strike="noStrike" cap="none" baseline="0">
              <a:solidFill>
                <a:schemeClr val="lt1"/>
              </a:solidFill>
              <a:latin typeface="Arial"/>
              <a:ea typeface="Arial"/>
              <a:cs typeface="Arial"/>
              <a:sym typeface="Arial"/>
            </a:endParaRPr>
          </a:p>
          <a:p>
            <a:pPr marL="342900" marR="0" lvl="0" indent="-342900" algn="l" rtl="0">
              <a:lnSpc>
                <a:spcPct val="100000"/>
              </a:lnSpc>
              <a:spcBef>
                <a:spcPts val="640"/>
              </a:spcBef>
              <a:spcAft>
                <a:spcPts val="0"/>
              </a:spcAft>
              <a:buClr>
                <a:schemeClr val="hlink"/>
              </a:buClr>
              <a:buFont typeface="Noto Symbol"/>
              <a:buNone/>
            </a:pPr>
            <a:endParaRPr sz="3200" b="0" i="0" u="none" strike="noStrike" cap="none" baseline="0">
              <a:solidFill>
                <a:schemeClr val="lt1"/>
              </a:solidFill>
              <a:latin typeface="Arial"/>
              <a:ea typeface="Arial"/>
              <a:cs typeface="Arial"/>
              <a:sym typeface="Arial"/>
            </a:endParaRPr>
          </a:p>
          <a:p>
            <a:pPr marL="342900" marR="0" lvl="0" indent="-342900" algn="l" rtl="0">
              <a:lnSpc>
                <a:spcPct val="100000"/>
              </a:lnSpc>
              <a:spcBef>
                <a:spcPts val="640"/>
              </a:spcBef>
              <a:spcAft>
                <a:spcPts val="0"/>
              </a:spcAft>
              <a:buClr>
                <a:schemeClr val="hlink"/>
              </a:buClr>
              <a:buSzPct val="80000"/>
              <a:buFont typeface="Noto Symbol"/>
              <a:buChar char="➢"/>
            </a:pPr>
            <a:r>
              <a:rPr lang="en" sz="3200" b="0" i="0" u="none" strike="noStrike" cap="none" baseline="0">
                <a:solidFill>
                  <a:schemeClr val="lt1"/>
                </a:solidFill>
                <a:latin typeface="Arial"/>
                <a:ea typeface="Arial"/>
                <a:cs typeface="Arial"/>
                <a:sym typeface="Arial"/>
              </a:rPr>
              <a:t>Dot Plots</a:t>
            </a:r>
          </a:p>
        </p:txBody>
      </p:sp>
      <p:pic>
        <p:nvPicPr>
          <p:cNvPr id="333" name="Shape 333"/>
          <p:cNvPicPr preferRelativeResize="0"/>
          <p:nvPr/>
        </p:nvPicPr>
        <p:blipFill rotWithShape="1">
          <a:blip r:embed="rId3">
            <a:alphaModFix/>
          </a:blip>
          <a:srcRect/>
          <a:stretch/>
        </p:blipFill>
        <p:spPr>
          <a:xfrm>
            <a:off x="2667000" y="3371850"/>
            <a:ext cx="5714999" cy="1243012"/>
          </a:xfrm>
          <a:prstGeom prst="rect">
            <a:avLst/>
          </a:prstGeom>
          <a:noFill/>
          <a:ln>
            <a:noFill/>
          </a:ln>
        </p:spPr>
      </p:pic>
      <p:pic>
        <p:nvPicPr>
          <p:cNvPr id="334" name="Shape 334"/>
          <p:cNvPicPr preferRelativeResize="0"/>
          <p:nvPr/>
        </p:nvPicPr>
        <p:blipFill rotWithShape="1">
          <a:blip r:embed="rId4">
            <a:alphaModFix/>
          </a:blip>
          <a:srcRect/>
          <a:stretch/>
        </p:blipFill>
        <p:spPr>
          <a:xfrm>
            <a:off x="3581400" y="971550"/>
            <a:ext cx="4648199" cy="2284808"/>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457200" y="-171450"/>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a:solidFill>
                  <a:schemeClr val="lt2"/>
                </a:solidFill>
                <a:latin typeface="Arial"/>
                <a:ea typeface="Arial"/>
                <a:cs typeface="Arial"/>
                <a:sym typeface="Arial"/>
              </a:rPr>
              <a:t>How to create a histogram</a:t>
            </a:r>
          </a:p>
        </p:txBody>
      </p:sp>
      <p:sp>
        <p:nvSpPr>
          <p:cNvPr id="349" name="Shape 349"/>
          <p:cNvSpPr txBox="1">
            <a:spLocks noGrp="1"/>
          </p:cNvSpPr>
          <p:nvPr>
            <p:ph type="body" idx="1"/>
          </p:nvPr>
        </p:nvSpPr>
        <p:spPr>
          <a:xfrm>
            <a:off x="152400" y="514350"/>
            <a:ext cx="8991600" cy="4629150"/>
          </a:xfrm>
          <a:prstGeom prst="rect">
            <a:avLst/>
          </a:prstGeom>
          <a:noFill/>
          <a:ln>
            <a:noFill/>
          </a:ln>
        </p:spPr>
        <p:txBody>
          <a:bodyPr lIns="91425" tIns="45700" rIns="91425" bIns="45700" anchor="t" anchorCtr="0">
            <a:noAutofit/>
          </a:bodyPr>
          <a:lstStyle/>
          <a:p>
            <a:pPr marL="342900" marR="0" lvl="0" indent="-340360" algn="l" rtl="0">
              <a:lnSpc>
                <a:spcPct val="100000"/>
              </a:lnSpc>
              <a:spcBef>
                <a:spcPts val="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Minimum of 5 classes</a:t>
            </a:r>
          </a:p>
          <a:p>
            <a:pPr marL="342900" marR="0" lvl="0" indent="-340360" algn="l" rtl="0">
              <a:lnSpc>
                <a:spcPct val="100000"/>
              </a:lnSpc>
              <a:spcBef>
                <a:spcPts val="56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Group data into classes</a:t>
            </a:r>
          </a:p>
          <a:p>
            <a:pPr marL="342900" marR="0" lvl="0" indent="-340360" algn="l" rtl="0">
              <a:lnSpc>
                <a:spcPct val="100000"/>
              </a:lnSpc>
              <a:spcBef>
                <a:spcPts val="56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Count the number of observations in each class</a:t>
            </a:r>
          </a:p>
          <a:p>
            <a:pPr marL="342900" marR="0" lvl="0" indent="-340360" algn="l" rtl="0">
              <a:lnSpc>
                <a:spcPct val="100000"/>
              </a:lnSpc>
              <a:spcBef>
                <a:spcPts val="56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Each class must be of equal width</a:t>
            </a:r>
          </a:p>
          <a:p>
            <a:pPr marL="342900" marR="0" lvl="0" indent="-340360" algn="l" rtl="0">
              <a:lnSpc>
                <a:spcPct val="100000"/>
              </a:lnSpc>
              <a:spcBef>
                <a:spcPts val="56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Label and scale axes.  Vertical axis contains the scale of counts, horizontal axis contains classes</a:t>
            </a:r>
          </a:p>
          <a:p>
            <a:pPr marL="342900" marR="0" lvl="0" indent="-340360" algn="l" rtl="0">
              <a:lnSpc>
                <a:spcPct val="100000"/>
              </a:lnSpc>
              <a:spcBef>
                <a:spcPts val="56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Draw a bar to represent count in each class.  No horizontal space between bars.</a:t>
            </a:r>
          </a:p>
          <a:p>
            <a:pPr marL="342900" marR="0" lvl="0" indent="-340360" algn="l" rtl="0">
              <a:lnSpc>
                <a:spcPct val="100000"/>
              </a:lnSpc>
              <a:spcBef>
                <a:spcPts val="56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Add a “break-in scale” symbol </a:t>
            </a:r>
            <a:r>
              <a:rPr lang="en" sz="2800" b="0" i="0" u="none" strike="noStrike" cap="none" baseline="0" dirty="0" smtClean="0">
                <a:solidFill>
                  <a:schemeClr val="lt1"/>
                </a:solidFill>
                <a:latin typeface="Arial"/>
                <a:ea typeface="Arial"/>
                <a:cs typeface="Arial"/>
                <a:sym typeface="Arial"/>
              </a:rPr>
              <a:t> </a:t>
            </a:r>
            <a:r>
              <a:rPr lang="en" sz="2800" b="0" i="0" u="none" strike="noStrike" cap="none" baseline="0" dirty="0">
                <a:solidFill>
                  <a:schemeClr val="lt1"/>
                </a:solidFill>
                <a:latin typeface="Arial"/>
                <a:ea typeface="Arial"/>
                <a:cs typeface="Arial"/>
                <a:sym typeface="Arial"/>
              </a:rPr>
              <a:t>if axis does not start at zero</a:t>
            </a:r>
            <a:r>
              <a:rPr lang="en" sz="2800" b="0" i="0" u="none" strike="noStrike" cap="none" baseline="0" dirty="0" smtClean="0">
                <a:solidFill>
                  <a:schemeClr val="lt1"/>
                </a:solidFill>
                <a:latin typeface="Arial"/>
                <a:ea typeface="Arial"/>
                <a:cs typeface="Arial"/>
                <a:sym typeface="Arial"/>
              </a:rPr>
              <a:t>.</a:t>
            </a:r>
            <a:endParaRPr lang="en" sz="2800" b="0" i="0" u="none" strike="noStrike" cap="none" baseline="0" dirty="0">
              <a:solidFill>
                <a:schemeClr val="lt1"/>
              </a:solidFill>
              <a:latin typeface="Arial"/>
              <a:ea typeface="Arial"/>
              <a:cs typeface="Arial"/>
              <a:sym typeface="Aria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457200" y="208359"/>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a:solidFill>
                  <a:schemeClr val="lt2"/>
                </a:solidFill>
                <a:latin typeface="Arial"/>
                <a:ea typeface="Arial"/>
                <a:cs typeface="Arial"/>
                <a:sym typeface="Arial"/>
              </a:rPr>
              <a:t>Why the minimum of 5 classes?</a:t>
            </a:r>
          </a:p>
        </p:txBody>
      </p:sp>
      <p:sp>
        <p:nvSpPr>
          <p:cNvPr id="373" name="Shape 373"/>
          <p:cNvSpPr txBox="1">
            <a:spLocks noGrp="1"/>
          </p:cNvSpPr>
          <p:nvPr>
            <p:ph type="body" idx="1"/>
          </p:nvPr>
        </p:nvSpPr>
        <p:spPr>
          <a:xfrm>
            <a:off x="457200" y="1200150"/>
            <a:ext cx="8229600" cy="339447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80000"/>
              <a:buFont typeface="Noto Symbol"/>
              <a:buChar char="➢"/>
            </a:pPr>
            <a:r>
              <a:rPr lang="en" sz="3200" b="0" i="0" u="none" strike="noStrike" cap="none" baseline="0">
                <a:solidFill>
                  <a:schemeClr val="lt1"/>
                </a:solidFill>
                <a:latin typeface="Arial"/>
                <a:ea typeface="Arial"/>
                <a:cs typeface="Arial"/>
                <a:sym typeface="Arial"/>
              </a:rPr>
              <a:t>Too few classes will give a “skyscraper” graph, with all values in a few classes with tall bars.</a:t>
            </a:r>
          </a:p>
          <a:p>
            <a:pPr marL="342900" marR="0" lvl="0" indent="-342900" algn="l" rtl="0">
              <a:lnSpc>
                <a:spcPct val="100000"/>
              </a:lnSpc>
              <a:spcBef>
                <a:spcPts val="640"/>
              </a:spcBef>
              <a:spcAft>
                <a:spcPts val="0"/>
              </a:spcAft>
              <a:buClr>
                <a:schemeClr val="hlink"/>
              </a:buClr>
              <a:buFont typeface="Noto Symbol"/>
              <a:buNone/>
            </a:pPr>
            <a:endParaRPr sz="3200" b="0" i="0" u="none" strike="noStrike" cap="none" baseline="0">
              <a:solidFill>
                <a:schemeClr val="lt1"/>
              </a:solidFill>
              <a:latin typeface="Arial"/>
              <a:ea typeface="Arial"/>
              <a:cs typeface="Arial"/>
              <a:sym typeface="Arial"/>
            </a:endParaRPr>
          </a:p>
          <a:p>
            <a:pPr marL="342900" marR="0" lvl="0" indent="-342900" algn="l" rtl="0">
              <a:lnSpc>
                <a:spcPct val="100000"/>
              </a:lnSpc>
              <a:spcBef>
                <a:spcPts val="640"/>
              </a:spcBef>
              <a:spcAft>
                <a:spcPts val="0"/>
              </a:spcAft>
              <a:buClr>
                <a:schemeClr val="hlink"/>
              </a:buClr>
              <a:buSzPct val="80000"/>
              <a:buFont typeface="Noto Symbol"/>
              <a:buChar char="➢"/>
            </a:pPr>
            <a:r>
              <a:rPr lang="en" sz="3200" b="0" i="0" u="none" strike="noStrike" cap="none" baseline="0">
                <a:solidFill>
                  <a:schemeClr val="lt1"/>
                </a:solidFill>
                <a:latin typeface="Arial"/>
                <a:ea typeface="Arial"/>
                <a:cs typeface="Arial"/>
                <a:sym typeface="Arial"/>
              </a:rPr>
              <a:t>Too many will produce a “pancake” graph, with most classes having one or no observations.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xfrm>
            <a:off x="457200" y="208359"/>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000" b="0" i="0" u="none" strike="noStrike" cap="none" baseline="0">
                <a:solidFill>
                  <a:schemeClr val="lt2"/>
                </a:solidFill>
                <a:latin typeface="Arial"/>
                <a:ea typeface="Arial"/>
                <a:cs typeface="Arial"/>
                <a:sym typeface="Arial"/>
              </a:rPr>
              <a:t>3 ways histograms can be misleading</a:t>
            </a:r>
          </a:p>
        </p:txBody>
      </p:sp>
      <p:sp>
        <p:nvSpPr>
          <p:cNvPr id="379" name="Shape 379"/>
          <p:cNvSpPr txBox="1">
            <a:spLocks noGrp="1"/>
          </p:cNvSpPr>
          <p:nvPr>
            <p:ph type="body" idx="1"/>
          </p:nvPr>
        </p:nvSpPr>
        <p:spPr>
          <a:xfrm>
            <a:off x="457200" y="1200150"/>
            <a:ext cx="8229600" cy="3394471"/>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hlink"/>
              </a:buClr>
              <a:buSzPct val="80000"/>
              <a:buFont typeface="Noto Symbol"/>
              <a:buAutoNum type="arabicPeriod"/>
            </a:pPr>
            <a:r>
              <a:rPr lang="en" sz="4000" b="0" i="0" u="none" strike="noStrike" cap="none" baseline="0">
                <a:solidFill>
                  <a:schemeClr val="lt1"/>
                </a:solidFill>
                <a:latin typeface="Arial"/>
                <a:ea typeface="Arial"/>
                <a:cs typeface="Arial"/>
                <a:sym typeface="Arial"/>
              </a:rPr>
              <a:t>Vertical axis is not proportional</a:t>
            </a:r>
          </a:p>
          <a:p>
            <a:pPr marL="609600" marR="0" lvl="0" indent="-609600" algn="l" rtl="0">
              <a:lnSpc>
                <a:spcPct val="100000"/>
              </a:lnSpc>
              <a:spcBef>
                <a:spcPts val="800"/>
              </a:spcBef>
              <a:spcAft>
                <a:spcPts val="0"/>
              </a:spcAft>
              <a:buClr>
                <a:schemeClr val="hlink"/>
              </a:buClr>
              <a:buSzPct val="80000"/>
              <a:buFont typeface="Noto Symbol"/>
              <a:buAutoNum type="arabicPeriod"/>
            </a:pPr>
            <a:r>
              <a:rPr lang="en" sz="4000" b="0" i="0" u="none" strike="noStrike" cap="none" baseline="0">
                <a:solidFill>
                  <a:schemeClr val="lt1"/>
                </a:solidFill>
                <a:latin typeface="Arial"/>
                <a:ea typeface="Arial"/>
                <a:cs typeface="Arial"/>
                <a:sym typeface="Arial"/>
              </a:rPr>
              <a:t>Categorical axis or classes are not the same size</a:t>
            </a:r>
          </a:p>
          <a:p>
            <a:pPr marL="609600" marR="0" lvl="0" indent="-609600" algn="l" rtl="0">
              <a:lnSpc>
                <a:spcPct val="100000"/>
              </a:lnSpc>
              <a:spcBef>
                <a:spcPts val="800"/>
              </a:spcBef>
              <a:spcAft>
                <a:spcPts val="0"/>
              </a:spcAft>
              <a:buClr>
                <a:schemeClr val="hlink"/>
              </a:buClr>
              <a:buSzPct val="80000"/>
              <a:buFont typeface="Noto Symbol"/>
              <a:buAutoNum type="arabicPeriod"/>
            </a:pPr>
            <a:r>
              <a:rPr lang="en" sz="4000" b="0" i="0" u="none" strike="noStrike" cap="none" baseline="0">
                <a:solidFill>
                  <a:schemeClr val="lt1"/>
                </a:solidFill>
                <a:latin typeface="Arial"/>
                <a:ea typeface="Arial"/>
                <a:cs typeface="Arial"/>
                <a:sym typeface="Arial"/>
              </a:rPr>
              <a:t>Vertical axis does not start at zero.</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xfrm>
            <a:off x="457200" y="208359"/>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000" b="0" i="0" u="none" strike="noStrike" cap="none" baseline="0" dirty="0" smtClean="0">
                <a:solidFill>
                  <a:schemeClr val="lt2"/>
                </a:solidFill>
                <a:latin typeface="Arial"/>
                <a:ea typeface="Arial"/>
                <a:cs typeface="Arial"/>
                <a:sym typeface="Arial"/>
              </a:rPr>
              <a:t>Misleading histograms</a:t>
            </a:r>
            <a:endParaRPr lang="en" sz="4000" b="0" i="0" u="none" strike="noStrike" cap="none" baseline="0" dirty="0">
              <a:solidFill>
                <a:schemeClr val="lt2"/>
              </a:solidFill>
              <a:latin typeface="Arial"/>
              <a:ea typeface="Arial"/>
              <a:cs typeface="Arial"/>
              <a:sym typeface="Arial"/>
            </a:endParaRPr>
          </a:p>
        </p:txBody>
      </p:sp>
      <p:pic>
        <p:nvPicPr>
          <p:cNvPr id="7" name="Content Placeholder 6" descr="bad 2.gif"/>
          <p:cNvPicPr>
            <a:picLocks noGrp="1" noChangeAspect="1"/>
          </p:cNvPicPr>
          <p:nvPr>
            <p:ph idx="1"/>
          </p:nvPr>
        </p:nvPicPr>
        <p:blipFill>
          <a:blip r:embed="rId3"/>
          <a:stretch>
            <a:fillRect/>
          </a:stretch>
        </p:blipFill>
        <p:spPr>
          <a:xfrm>
            <a:off x="4038600" y="1047750"/>
            <a:ext cx="4552950" cy="2476500"/>
          </a:xfrm>
        </p:spPr>
      </p:pic>
      <p:pic>
        <p:nvPicPr>
          <p:cNvPr id="8" name="Picture 7" descr="bad 3.gif"/>
          <p:cNvPicPr>
            <a:picLocks noChangeAspect="1"/>
          </p:cNvPicPr>
          <p:nvPr/>
        </p:nvPicPr>
        <p:blipFill>
          <a:blip r:embed="rId4"/>
          <a:stretch>
            <a:fillRect/>
          </a:stretch>
        </p:blipFill>
        <p:spPr>
          <a:xfrm>
            <a:off x="0" y="2419350"/>
            <a:ext cx="4562475" cy="2476500"/>
          </a:xfrm>
          <a:prstGeom prst="rect">
            <a:avLst/>
          </a:prstGeom>
        </p:spPr>
      </p:pic>
      <p:pic>
        <p:nvPicPr>
          <p:cNvPr id="9" name="Picture 8" descr="bad histogram.jpg"/>
          <p:cNvPicPr>
            <a:picLocks noChangeAspect="1"/>
          </p:cNvPicPr>
          <p:nvPr/>
        </p:nvPicPr>
        <p:blipFill>
          <a:blip r:embed="rId5"/>
          <a:stretch>
            <a:fillRect/>
          </a:stretch>
        </p:blipFill>
        <p:spPr>
          <a:xfrm>
            <a:off x="7086600" y="3638550"/>
            <a:ext cx="1690688" cy="1266384"/>
          </a:xfrm>
          <a:prstGeom prst="rect">
            <a:avLst/>
          </a:prstGeom>
        </p:spPr>
      </p:pic>
      <p:pic>
        <p:nvPicPr>
          <p:cNvPr id="10" name="Picture 9" descr="bad histogram.jpg"/>
          <p:cNvPicPr>
            <a:picLocks noChangeAspect="1"/>
          </p:cNvPicPr>
          <p:nvPr/>
        </p:nvPicPr>
        <p:blipFill>
          <a:blip r:embed="rId5"/>
          <a:stretch>
            <a:fillRect/>
          </a:stretch>
        </p:blipFill>
        <p:spPr>
          <a:xfrm>
            <a:off x="533400" y="971550"/>
            <a:ext cx="1690688" cy="1266384"/>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152400" y="971550"/>
            <a:ext cx="8763000" cy="3877761"/>
          </a:xfrm>
          <a:prstGeom prst="rect">
            <a:avLst/>
          </a:prstGeom>
          <a:noFill/>
          <a:ln>
            <a:noFill/>
          </a:ln>
        </p:spPr>
        <p:txBody>
          <a:bodyPr lIns="91425" tIns="45700" rIns="91425" bIns="45700" anchor="b" anchorCtr="1">
            <a:noAutofit/>
          </a:bodyPr>
          <a:lstStyle/>
          <a:p>
            <a:pPr marL="0" marR="0" lvl="0" indent="0" rtl="0">
              <a:lnSpc>
                <a:spcPct val="100000"/>
              </a:lnSpc>
              <a:spcBef>
                <a:spcPts val="0"/>
              </a:spcBef>
              <a:spcAft>
                <a:spcPts val="0"/>
              </a:spcAft>
              <a:buClr>
                <a:schemeClr val="lt2"/>
              </a:buClr>
              <a:buSzPct val="25000"/>
              <a:buFont typeface="Arial"/>
              <a:buNone/>
            </a:pPr>
            <a:r>
              <a:rPr lang="en" sz="4800" u="sng" dirty="0">
                <a:solidFill>
                  <a:schemeClr val="lt2"/>
                </a:solidFill>
              </a:rPr>
              <a:t>Section 2.1</a:t>
            </a:r>
          </a:p>
          <a:p>
            <a:pPr marL="0" marR="0" lvl="0" indent="0" algn="ctr" rtl="0">
              <a:lnSpc>
                <a:spcPct val="100000"/>
              </a:lnSpc>
              <a:spcBef>
                <a:spcPts val="0"/>
              </a:spcBef>
              <a:spcAft>
                <a:spcPts val="0"/>
              </a:spcAft>
              <a:buClr>
                <a:schemeClr val="lt2"/>
              </a:buClr>
              <a:buSzPct val="25000"/>
              <a:buFont typeface="Arial"/>
              <a:buNone/>
            </a:pPr>
            <a:r>
              <a:rPr lang="en" sz="4800" dirty="0">
                <a:solidFill>
                  <a:schemeClr val="lt2"/>
                </a:solidFill>
              </a:rPr>
              <a:t>Displaying Distributions with </a:t>
            </a:r>
            <a:r>
              <a:rPr lang="en" sz="4800" dirty="0" smtClean="0">
                <a:solidFill>
                  <a:schemeClr val="lt2"/>
                </a:solidFill>
              </a:rPr>
              <a:t>Graphs</a:t>
            </a:r>
            <a:br>
              <a:rPr lang="en" sz="4800" dirty="0" smtClean="0">
                <a:solidFill>
                  <a:schemeClr val="lt2"/>
                </a:solidFill>
              </a:rPr>
            </a:br>
            <a:r>
              <a:rPr lang="en" sz="4800" dirty="0" smtClean="0">
                <a:solidFill>
                  <a:schemeClr val="lt2"/>
                </a:solidFill>
              </a:rPr>
              <a:t/>
            </a:r>
            <a:br>
              <a:rPr lang="en" sz="4800" dirty="0" smtClean="0">
                <a:solidFill>
                  <a:schemeClr val="lt2"/>
                </a:solidFill>
              </a:rPr>
            </a:br>
            <a:r>
              <a:rPr lang="en" sz="4400" dirty="0" smtClean="0">
                <a:solidFill>
                  <a:schemeClr val="lt2"/>
                </a:solidFill>
              </a:rPr>
              <a:t>What are some types of graphs we used to display data? </a:t>
            </a:r>
            <a:endParaRPr lang="en" sz="4800" dirty="0">
              <a:solidFill>
                <a:schemeClr val="lt2"/>
              </a:solidFill>
            </a:endParaRPr>
          </a:p>
          <a:p>
            <a:pPr marL="0" marR="0" lvl="0" indent="0" algn="ctr" rtl="0">
              <a:lnSpc>
                <a:spcPct val="100000"/>
              </a:lnSpc>
              <a:spcBef>
                <a:spcPts val="0"/>
              </a:spcBef>
              <a:spcAft>
                <a:spcPts val="0"/>
              </a:spcAft>
              <a:buClr>
                <a:schemeClr val="lt2"/>
              </a:buClr>
              <a:buFont typeface="Arial"/>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54999"/>
          </a:xfrm>
        </p:spPr>
        <p:txBody>
          <a:bodyPr/>
          <a:lstStyle/>
          <a:p>
            <a:pPr eaLnBrk="1" hangingPunct="1">
              <a:defRPr/>
            </a:pPr>
            <a:r>
              <a:rPr lang="en-US" sz="4800" dirty="0" smtClean="0">
                <a:solidFill>
                  <a:schemeClr val="bg1"/>
                </a:solidFill>
                <a:ea typeface="ＭＳ Ｐゴシック" pitchFamily="34" charset="-128"/>
              </a:rPr>
              <a:t>Types of Graphs</a:t>
            </a:r>
          </a:p>
        </p:txBody>
      </p:sp>
      <p:sp>
        <p:nvSpPr>
          <p:cNvPr id="3075" name="Rectangle 3"/>
          <p:cNvSpPr>
            <a:spLocks noGrp="1" noChangeArrowheads="1"/>
          </p:cNvSpPr>
          <p:nvPr>
            <p:ph type="body" idx="1"/>
          </p:nvPr>
        </p:nvSpPr>
        <p:spPr>
          <a:xfrm>
            <a:off x="152400" y="895350"/>
            <a:ext cx="8763000" cy="3394500"/>
          </a:xfrm>
        </p:spPr>
        <p:txBody>
          <a:bodyPr/>
          <a:lstStyle/>
          <a:p>
            <a:pPr eaLnBrk="1" hangingPunct="1">
              <a:defRPr/>
            </a:pPr>
            <a:r>
              <a:rPr lang="en-US" sz="4400" dirty="0" smtClean="0">
                <a:solidFill>
                  <a:schemeClr val="bg1"/>
                </a:solidFill>
                <a:ea typeface="ＭＳ Ｐゴシック" pitchFamily="34" charset="-128"/>
              </a:rPr>
              <a:t>Bar graph and Pie Chart:  good for categorical variables</a:t>
            </a:r>
          </a:p>
          <a:p>
            <a:pPr eaLnBrk="1" hangingPunct="1">
              <a:defRPr/>
            </a:pPr>
            <a:endParaRPr lang="en-US" sz="4400" dirty="0" smtClean="0">
              <a:solidFill>
                <a:schemeClr val="bg1"/>
              </a:solidFill>
              <a:ea typeface="ＭＳ Ｐゴシック" pitchFamily="34" charset="-128"/>
            </a:endParaRPr>
          </a:p>
          <a:p>
            <a:pPr eaLnBrk="1" hangingPunct="1">
              <a:defRPr/>
            </a:pPr>
            <a:r>
              <a:rPr lang="en-US" sz="4400" dirty="0" smtClean="0">
                <a:solidFill>
                  <a:schemeClr val="bg1"/>
                </a:solidFill>
                <a:ea typeface="ＭＳ Ｐゴシック" pitchFamily="34" charset="-128"/>
              </a:rPr>
              <a:t>Histograms, Dot Plots, and </a:t>
            </a:r>
            <a:r>
              <a:rPr lang="en-US" sz="4400" dirty="0" err="1" smtClean="0">
                <a:solidFill>
                  <a:schemeClr val="bg1"/>
                </a:solidFill>
                <a:ea typeface="ＭＳ Ｐゴシック" pitchFamily="34" charset="-128"/>
              </a:rPr>
              <a:t>Stemplots</a:t>
            </a:r>
            <a:r>
              <a:rPr lang="en-US" sz="4400" dirty="0" smtClean="0">
                <a:solidFill>
                  <a:schemeClr val="bg1"/>
                </a:solidFill>
                <a:ea typeface="ＭＳ Ｐゴシック" pitchFamily="34" charset="-128"/>
              </a:rPr>
              <a:t>:  good for quantitative variables. </a:t>
            </a:r>
          </a:p>
        </p:txBody>
      </p:sp>
    </p:spTree>
    <p:custDataLst>
      <p:tags r:id="rId1"/>
    </p:custData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to="" calcmode="lin" valueType="num">
                                      <p:cBhvr>
                                        <p:cTn id="7" dur="1" fill="hold"/>
                                        <p:tgtEl>
                                          <p:spTgt spid="307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 to="" calcmode="lin" valueType="num">
                                      <p:cBhvr>
                                        <p:cTn id="12" dur="1" fill="hold"/>
                                        <p:tgtEl>
                                          <p:spTgt spid="30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457200" y="208359"/>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a:solidFill>
                  <a:schemeClr val="lt2"/>
                </a:solidFill>
                <a:latin typeface="Arial"/>
                <a:ea typeface="Arial"/>
                <a:cs typeface="Arial"/>
                <a:sym typeface="Arial"/>
              </a:rPr>
              <a:t>Examples of Graphs</a:t>
            </a:r>
          </a:p>
        </p:txBody>
      </p:sp>
      <p:sp>
        <p:nvSpPr>
          <p:cNvPr id="299" name="Shape 299"/>
          <p:cNvSpPr txBox="1">
            <a:spLocks noGrp="1"/>
          </p:cNvSpPr>
          <p:nvPr>
            <p:ph type="body" idx="1"/>
          </p:nvPr>
        </p:nvSpPr>
        <p:spPr>
          <a:xfrm>
            <a:off x="457200" y="1200150"/>
            <a:ext cx="8229600" cy="17024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80000"/>
              <a:buFont typeface="Noto Symbol"/>
              <a:buChar char="➢"/>
            </a:pPr>
            <a:r>
              <a:rPr lang="en" sz="2800" b="0" i="0" u="none" strike="noStrike" cap="none" baseline="0">
                <a:solidFill>
                  <a:schemeClr val="lt1"/>
                </a:solidFill>
                <a:latin typeface="Arial"/>
                <a:ea typeface="Arial"/>
                <a:cs typeface="Arial"/>
                <a:sym typeface="Arial"/>
              </a:rPr>
              <a:t>Bar graph:  height of </a:t>
            </a:r>
          </a:p>
          <a:p>
            <a:pPr marL="342900" marR="0" lvl="0" indent="-342900" algn="l" rtl="0">
              <a:lnSpc>
                <a:spcPct val="90000"/>
              </a:lnSpc>
              <a:spcBef>
                <a:spcPts val="560"/>
              </a:spcBef>
              <a:spcAft>
                <a:spcPts val="0"/>
              </a:spcAft>
              <a:buClr>
                <a:schemeClr val="hlink"/>
              </a:buClr>
              <a:buSzPct val="25000"/>
              <a:buFont typeface="Noto Symbol"/>
              <a:buNone/>
            </a:pPr>
            <a:r>
              <a:rPr lang="en" sz="2800" b="0" i="0" u="none" strike="noStrike" cap="none" baseline="0">
                <a:solidFill>
                  <a:schemeClr val="lt1"/>
                </a:solidFill>
                <a:latin typeface="Arial"/>
                <a:ea typeface="Arial"/>
                <a:cs typeface="Arial"/>
                <a:sym typeface="Arial"/>
              </a:rPr>
              <a:t>bars shows the counts </a:t>
            </a:r>
          </a:p>
          <a:p>
            <a:pPr marL="342900" marR="0" lvl="0" indent="-342900" algn="l" rtl="0">
              <a:lnSpc>
                <a:spcPct val="90000"/>
              </a:lnSpc>
              <a:spcBef>
                <a:spcPts val="560"/>
              </a:spcBef>
              <a:spcAft>
                <a:spcPts val="0"/>
              </a:spcAft>
              <a:buClr>
                <a:schemeClr val="hlink"/>
              </a:buClr>
              <a:buSzPct val="25000"/>
              <a:buFont typeface="Noto Symbol"/>
              <a:buNone/>
            </a:pPr>
            <a:r>
              <a:rPr lang="en" sz="2800" b="0" i="0" u="none" strike="noStrike" cap="none" baseline="0">
                <a:solidFill>
                  <a:schemeClr val="lt1"/>
                </a:solidFill>
                <a:latin typeface="Arial"/>
                <a:ea typeface="Arial"/>
                <a:cs typeface="Arial"/>
                <a:sym typeface="Arial"/>
              </a:rPr>
              <a:t>in each category.  </a:t>
            </a:r>
          </a:p>
          <a:p>
            <a:pPr marL="0" marR="0" lvl="0" indent="0" algn="l" rtl="0">
              <a:lnSpc>
                <a:spcPct val="90000"/>
              </a:lnSpc>
              <a:spcBef>
                <a:spcPts val="560"/>
              </a:spcBef>
              <a:spcAft>
                <a:spcPts val="0"/>
              </a:spcAft>
              <a:buClr>
                <a:schemeClr val="hlink"/>
              </a:buClr>
              <a:buFont typeface="Noto Symbol"/>
              <a:buNone/>
            </a:pPr>
            <a:endParaRPr sz="2800" b="0" i="0" u="none" strike="noStrike" cap="none" baseline="0">
              <a:solidFill>
                <a:schemeClr val="lt1"/>
              </a:solidFill>
              <a:latin typeface="Arial"/>
              <a:ea typeface="Arial"/>
              <a:cs typeface="Arial"/>
              <a:sym typeface="Arial"/>
            </a:endParaRPr>
          </a:p>
          <a:p>
            <a:pPr marL="342900" marR="0" lvl="0" indent="-342900" algn="l" rtl="0">
              <a:lnSpc>
                <a:spcPct val="90000"/>
              </a:lnSpc>
              <a:spcBef>
                <a:spcPts val="560"/>
              </a:spcBef>
              <a:spcAft>
                <a:spcPts val="0"/>
              </a:spcAft>
              <a:buClr>
                <a:schemeClr val="hlink"/>
              </a:buClr>
              <a:buSzPct val="80000"/>
              <a:buFont typeface="Noto Symbol"/>
              <a:buChar char="➢"/>
            </a:pPr>
            <a:r>
              <a:rPr lang="en" sz="2800" b="0" i="0" u="none" strike="noStrike" cap="none" baseline="0">
                <a:solidFill>
                  <a:schemeClr val="lt1"/>
                </a:solidFill>
                <a:latin typeface="Arial"/>
                <a:ea typeface="Arial"/>
                <a:cs typeface="Arial"/>
                <a:sym typeface="Arial"/>
              </a:rPr>
              <a:t>Pie Chart:  allows us to </a:t>
            </a:r>
          </a:p>
          <a:p>
            <a:pPr marL="342900" marR="0" lvl="0" indent="-342900" algn="l" rtl="0">
              <a:lnSpc>
                <a:spcPct val="90000"/>
              </a:lnSpc>
              <a:spcBef>
                <a:spcPts val="560"/>
              </a:spcBef>
              <a:spcAft>
                <a:spcPts val="0"/>
              </a:spcAft>
              <a:buClr>
                <a:schemeClr val="hlink"/>
              </a:buClr>
              <a:buSzPct val="25000"/>
              <a:buFont typeface="Noto Symbol"/>
              <a:buNone/>
            </a:pPr>
            <a:r>
              <a:rPr lang="en" sz="2800" b="0" i="0" u="none" strike="noStrike" cap="none" baseline="0">
                <a:solidFill>
                  <a:schemeClr val="lt1"/>
                </a:solidFill>
                <a:latin typeface="Arial"/>
                <a:ea typeface="Arial"/>
                <a:cs typeface="Arial"/>
                <a:sym typeface="Arial"/>
              </a:rPr>
              <a:t>see what part of the whole </a:t>
            </a:r>
          </a:p>
          <a:p>
            <a:pPr marL="342900" marR="0" lvl="0" indent="-342900" algn="l" rtl="0">
              <a:lnSpc>
                <a:spcPct val="90000"/>
              </a:lnSpc>
              <a:spcBef>
                <a:spcPts val="560"/>
              </a:spcBef>
              <a:spcAft>
                <a:spcPts val="0"/>
              </a:spcAft>
              <a:buClr>
                <a:schemeClr val="hlink"/>
              </a:buClr>
              <a:buSzPct val="25000"/>
              <a:buFont typeface="Noto Symbol"/>
              <a:buNone/>
            </a:pPr>
            <a:r>
              <a:rPr lang="en" sz="2800" b="0" i="0" u="none" strike="noStrike" cap="none" baseline="0">
                <a:solidFill>
                  <a:schemeClr val="lt1"/>
                </a:solidFill>
                <a:latin typeface="Arial"/>
                <a:ea typeface="Arial"/>
                <a:cs typeface="Arial"/>
                <a:sym typeface="Arial"/>
              </a:rPr>
              <a:t>each group forms.  </a:t>
            </a:r>
          </a:p>
        </p:txBody>
      </p:sp>
      <p:pic>
        <p:nvPicPr>
          <p:cNvPr id="300" name="Shape 300"/>
          <p:cNvPicPr preferRelativeResize="0"/>
          <p:nvPr/>
        </p:nvPicPr>
        <p:blipFill rotWithShape="1">
          <a:blip r:embed="rId3">
            <a:alphaModFix/>
          </a:blip>
          <a:srcRect/>
          <a:stretch/>
        </p:blipFill>
        <p:spPr>
          <a:xfrm>
            <a:off x="4724400" y="1047750"/>
            <a:ext cx="4191000" cy="1847850"/>
          </a:xfrm>
          <a:prstGeom prst="rect">
            <a:avLst/>
          </a:prstGeom>
          <a:noFill/>
          <a:ln>
            <a:noFill/>
          </a:ln>
        </p:spPr>
      </p:pic>
      <p:pic>
        <p:nvPicPr>
          <p:cNvPr id="301" name="Shape 301"/>
          <p:cNvPicPr preferRelativeResize="0"/>
          <p:nvPr/>
        </p:nvPicPr>
        <p:blipFill rotWithShape="1">
          <a:blip r:embed="rId4">
            <a:alphaModFix/>
          </a:blip>
          <a:srcRect/>
          <a:stretch/>
        </p:blipFill>
        <p:spPr>
          <a:xfrm>
            <a:off x="4953000" y="3295650"/>
            <a:ext cx="3809999" cy="17024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457200" y="208359"/>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a:solidFill>
                  <a:schemeClr val="lt2"/>
                </a:solidFill>
                <a:latin typeface="Arial"/>
                <a:ea typeface="Arial"/>
                <a:cs typeface="Arial"/>
                <a:sym typeface="Arial"/>
              </a:rPr>
              <a:t>How to make a Bar Graph</a:t>
            </a:r>
          </a:p>
        </p:txBody>
      </p:sp>
      <p:sp>
        <p:nvSpPr>
          <p:cNvPr id="307" name="Shape 307"/>
          <p:cNvSpPr txBox="1">
            <a:spLocks noGrp="1"/>
          </p:cNvSpPr>
          <p:nvPr>
            <p:ph type="body" idx="1"/>
          </p:nvPr>
        </p:nvSpPr>
        <p:spPr>
          <a:xfrm>
            <a:off x="457200" y="1200150"/>
            <a:ext cx="8229600" cy="339447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 sz="2800" dirty="0">
                <a:solidFill>
                  <a:schemeClr val="lt1"/>
                </a:solidFill>
              </a:rPr>
              <a:t>1. </a:t>
            </a:r>
            <a:r>
              <a:rPr lang="en" sz="2800" b="0" i="0" u="none" strike="noStrike" cap="none" baseline="0" dirty="0">
                <a:solidFill>
                  <a:schemeClr val="lt1"/>
                </a:solidFill>
                <a:latin typeface="Arial"/>
                <a:ea typeface="Arial"/>
                <a:cs typeface="Arial"/>
                <a:sym typeface="Arial"/>
              </a:rPr>
              <a:t>Label your axes and title your graph.</a:t>
            </a:r>
          </a:p>
          <a:p>
            <a:pPr marL="0" marR="0" lvl="0" indent="0" algn="l" rtl="0">
              <a:lnSpc>
                <a:spcPct val="100000"/>
              </a:lnSpc>
              <a:spcBef>
                <a:spcPts val="640"/>
              </a:spcBef>
              <a:spcAft>
                <a:spcPts val="0"/>
              </a:spcAft>
              <a:buNone/>
            </a:pPr>
            <a:r>
              <a:rPr lang="en" sz="2800" dirty="0">
                <a:solidFill>
                  <a:schemeClr val="lt1"/>
                </a:solidFill>
              </a:rPr>
              <a:t>2. </a:t>
            </a:r>
            <a:r>
              <a:rPr lang="en" sz="2800" b="0" i="0" u="none" strike="noStrike" cap="none" baseline="0" dirty="0">
                <a:solidFill>
                  <a:schemeClr val="lt1"/>
                </a:solidFill>
                <a:latin typeface="Arial"/>
                <a:ea typeface="Arial"/>
                <a:cs typeface="Arial"/>
                <a:sym typeface="Arial"/>
              </a:rPr>
              <a:t>Scale your axes.</a:t>
            </a:r>
          </a:p>
          <a:p>
            <a:pPr marL="0" marR="0" lvl="0" indent="0" algn="l" rtl="0">
              <a:lnSpc>
                <a:spcPct val="100000"/>
              </a:lnSpc>
              <a:spcBef>
                <a:spcPts val="640"/>
              </a:spcBef>
              <a:spcAft>
                <a:spcPts val="0"/>
              </a:spcAft>
              <a:buNone/>
            </a:pPr>
            <a:r>
              <a:rPr lang="en" sz="2800" dirty="0">
                <a:solidFill>
                  <a:schemeClr val="lt1"/>
                </a:solidFill>
              </a:rPr>
              <a:t>3. </a:t>
            </a:r>
            <a:r>
              <a:rPr lang="en" sz="2800" b="0" i="0" u="none" strike="noStrike" cap="none" baseline="0" dirty="0">
                <a:solidFill>
                  <a:schemeClr val="lt1"/>
                </a:solidFill>
                <a:latin typeface="Arial"/>
                <a:ea typeface="Arial"/>
                <a:cs typeface="Arial"/>
                <a:sym typeface="Arial"/>
              </a:rPr>
              <a:t>Draw a vertical bar above each category to help you scale vertical axis.</a:t>
            </a:r>
          </a:p>
          <a:p>
            <a:pPr marL="162560" marR="0" lvl="0" indent="0" algn="l" rtl="0">
              <a:lnSpc>
                <a:spcPct val="100000"/>
              </a:lnSpc>
              <a:spcBef>
                <a:spcPts val="640"/>
              </a:spcBef>
              <a:spcAft>
                <a:spcPts val="0"/>
              </a:spcAft>
              <a:buClr>
                <a:schemeClr val="hlink"/>
              </a:buClr>
              <a:buFont typeface="Noto Symbol"/>
              <a:buNone/>
            </a:pPr>
            <a:endParaRPr sz="2800" b="0" i="0" u="none" strike="noStrike" cap="none" baseline="0">
              <a:solidFill>
                <a:schemeClr val="lt1"/>
              </a:solidFill>
              <a:latin typeface="Arial"/>
              <a:ea typeface="Arial"/>
              <a:cs typeface="Arial"/>
              <a:sym typeface="Arial"/>
            </a:endParaRPr>
          </a:p>
          <a:p>
            <a:pPr marL="342900" marR="0" lvl="0" indent="-332740" algn="l" rtl="0">
              <a:lnSpc>
                <a:spcPct val="100000"/>
              </a:lnSpc>
              <a:spcBef>
                <a:spcPts val="640"/>
              </a:spcBef>
              <a:spcAft>
                <a:spcPts val="0"/>
              </a:spcAft>
              <a:buClr>
                <a:schemeClr val="hlink"/>
              </a:buClr>
              <a:buSzPct val="100000"/>
              <a:buFont typeface="Noto Symbol"/>
              <a:buChar char="➢"/>
            </a:pPr>
            <a:r>
              <a:rPr lang="en" sz="2800" b="0" i="0" u="none" strike="noStrike" cap="none" baseline="0" dirty="0">
                <a:solidFill>
                  <a:schemeClr val="lt1"/>
                </a:solidFill>
                <a:latin typeface="Arial"/>
                <a:ea typeface="Arial"/>
                <a:cs typeface="Arial"/>
                <a:sym typeface="Arial"/>
              </a:rPr>
              <a:t>TIP: Leave equal spaces between the bars in a bar graph.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620725" y="756598"/>
            <a:ext cx="8218475" cy="26187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25000"/>
              <a:buFont typeface="Noto Symbol"/>
              <a:buNone/>
            </a:pPr>
            <a:r>
              <a:rPr lang="en" sz="2800" b="0" i="0" u="none" strike="noStrike" cap="none" baseline="0" dirty="0">
                <a:solidFill>
                  <a:schemeClr val="lt1"/>
                </a:solidFill>
                <a:latin typeface="Arial"/>
                <a:ea typeface="Arial"/>
                <a:cs typeface="Arial"/>
                <a:sym typeface="Arial"/>
              </a:rPr>
              <a:t>Bar graphs compare several quantities by comparing the heights of bars that represent those quantities.</a:t>
            </a:r>
          </a:p>
          <a:p>
            <a:pPr marL="342900" marR="0" lvl="0" indent="-342900" algn="l" rtl="0">
              <a:lnSpc>
                <a:spcPct val="100000"/>
              </a:lnSpc>
              <a:spcBef>
                <a:spcPts val="400"/>
              </a:spcBef>
              <a:spcAft>
                <a:spcPts val="0"/>
              </a:spcAft>
              <a:buClr>
                <a:schemeClr val="hlink"/>
              </a:buClr>
              <a:buSzPct val="25000"/>
              <a:buFont typeface="Noto Symbol"/>
              <a:buNone/>
            </a:pPr>
            <a:r>
              <a:rPr lang="en" sz="2000" b="0" i="0" u="none" strike="noStrike" cap="none" baseline="0" dirty="0">
                <a:solidFill>
                  <a:schemeClr val="lt1"/>
                </a:solidFill>
                <a:latin typeface="Arial"/>
                <a:ea typeface="Arial"/>
                <a:cs typeface="Arial"/>
                <a:sym typeface="Arial"/>
              </a:rPr>
              <a:t>Our eyes react to the </a:t>
            </a:r>
            <a:r>
              <a:rPr lang="en" sz="2000" b="0" i="1" u="none" strike="noStrike" cap="none" baseline="0" dirty="0">
                <a:solidFill>
                  <a:schemeClr val="lt1"/>
                </a:solidFill>
                <a:latin typeface="Arial"/>
                <a:ea typeface="Arial"/>
                <a:cs typeface="Arial"/>
                <a:sym typeface="Arial"/>
              </a:rPr>
              <a:t>area</a:t>
            </a:r>
            <a:r>
              <a:rPr lang="en" sz="2000" b="0" i="0" u="none" strike="noStrike" cap="none" baseline="0" dirty="0">
                <a:solidFill>
                  <a:schemeClr val="lt1"/>
                </a:solidFill>
                <a:latin typeface="Arial"/>
                <a:ea typeface="Arial"/>
                <a:cs typeface="Arial"/>
                <a:sym typeface="Arial"/>
              </a:rPr>
              <a:t> of the bars as well as height.  Be sure to make your bars equally wide.</a:t>
            </a:r>
          </a:p>
          <a:p>
            <a:pPr marL="342900" marR="0" lvl="0" indent="-241300" algn="l" rtl="0">
              <a:spcBef>
                <a:spcPts val="400"/>
              </a:spcBef>
              <a:spcAft>
                <a:spcPts val="0"/>
              </a:spcAft>
              <a:buClr>
                <a:schemeClr val="hlink"/>
              </a:buClr>
              <a:buFont typeface="Noto Symbol"/>
              <a:buNone/>
            </a:pPr>
            <a:endParaRPr sz="2000" b="0" i="0" u="none" strike="noStrike" cap="none" baseline="0">
              <a:solidFill>
                <a:schemeClr val="lt1"/>
              </a:solidFill>
              <a:latin typeface="Arial"/>
              <a:ea typeface="Arial"/>
              <a:cs typeface="Arial"/>
              <a:sym typeface="Arial"/>
            </a:endParaRPr>
          </a:p>
        </p:txBody>
      </p:sp>
      <p:sp>
        <p:nvSpPr>
          <p:cNvPr id="321" name="Shape 321"/>
          <p:cNvSpPr txBox="1"/>
          <p:nvPr/>
        </p:nvSpPr>
        <p:spPr>
          <a:xfrm>
            <a:off x="620712" y="171450"/>
            <a:ext cx="7375524" cy="507206"/>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accent1"/>
              </a:buClr>
              <a:buSzPct val="75000"/>
              <a:buFont typeface="Noto Symbol"/>
              <a:buChar char="■"/>
            </a:pPr>
            <a:r>
              <a:rPr lang="en" sz="3200" b="1" i="0" u="none" strike="noStrike" cap="none" baseline="0" dirty="0">
                <a:solidFill>
                  <a:schemeClr val="lt1"/>
                </a:solidFill>
                <a:latin typeface="Arial"/>
                <a:ea typeface="Arial"/>
                <a:cs typeface="Arial"/>
                <a:sym typeface="Arial"/>
              </a:rPr>
              <a:t>Graphs: Good and Bad</a:t>
            </a:r>
          </a:p>
          <a:p>
            <a:pPr marL="0" marR="0" lvl="0" indent="0" algn="l" rtl="0">
              <a:lnSpc>
                <a:spcPct val="100000"/>
              </a:lnSpc>
              <a:spcBef>
                <a:spcPts val="0"/>
              </a:spcBef>
              <a:spcAft>
                <a:spcPts val="0"/>
              </a:spcAft>
              <a:buNone/>
            </a:pPr>
            <a:endParaRPr sz="3200" b="0" i="0" u="none" strike="noStrike" cap="none" baseline="0">
              <a:solidFill>
                <a:schemeClr val="lt1"/>
              </a:solidFill>
              <a:latin typeface="Arial"/>
              <a:ea typeface="Arial"/>
              <a:cs typeface="Arial"/>
              <a:sym typeface="Arial"/>
            </a:endParaRPr>
          </a:p>
        </p:txBody>
      </p:sp>
      <p:grpSp>
        <p:nvGrpSpPr>
          <p:cNvPr id="2" name="Shape 322"/>
          <p:cNvGrpSpPr/>
          <p:nvPr/>
        </p:nvGrpSpPr>
        <p:grpSpPr>
          <a:xfrm>
            <a:off x="990600" y="2876550"/>
            <a:ext cx="7543800" cy="2026066"/>
            <a:chOff x="0" y="0"/>
            <a:chExt cx="2147483647" cy="2147483647"/>
          </a:xfrm>
        </p:grpSpPr>
        <p:pic>
          <p:nvPicPr>
            <p:cNvPr id="323" name="Shape 323"/>
            <p:cNvPicPr preferRelativeResize="0"/>
            <p:nvPr/>
          </p:nvPicPr>
          <p:blipFill rotWithShape="1">
            <a:blip r:embed="rId3">
              <a:alphaModFix/>
            </a:blip>
            <a:srcRect/>
            <a:stretch/>
          </p:blipFill>
          <p:spPr>
            <a:xfrm>
              <a:off x="888785443" y="0"/>
              <a:ext cx="1258698203" cy="2147483647"/>
            </a:xfrm>
            <a:prstGeom prst="rect">
              <a:avLst/>
            </a:prstGeom>
            <a:noFill/>
            <a:ln>
              <a:noFill/>
            </a:ln>
          </p:spPr>
        </p:pic>
        <p:sp>
          <p:nvSpPr>
            <p:cNvPr id="324" name="Shape 324"/>
            <p:cNvSpPr txBox="1"/>
            <p:nvPr/>
          </p:nvSpPr>
          <p:spPr>
            <a:xfrm>
              <a:off x="0" y="304986262"/>
              <a:ext cx="563697473" cy="304986713"/>
            </a:xfrm>
            <a:prstGeom prst="rect">
              <a:avLst/>
            </a:prstGeom>
            <a:gradFill>
              <a:gsLst>
                <a:gs pos="0">
                  <a:srgbClr val="EDEDED"/>
                </a:gs>
                <a:gs pos="35000">
                  <a:srgbClr val="F2F2F2"/>
                </a:gs>
                <a:gs pos="100000">
                  <a:srgbClr val="FAFAFA"/>
                </a:gs>
              </a:gsLst>
              <a:lin ang="16200000" scaled="0"/>
            </a:gradFill>
            <a:ln w="9525" cap="flat" cmpd="sng">
              <a:solidFill>
                <a:srgbClr val="D5D5D5"/>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 sz="1400" b="1" i="0" u="none" strike="noStrike" cap="none" baseline="0">
                  <a:solidFill>
                    <a:srgbClr val="000000"/>
                  </a:solidFill>
                  <a:latin typeface="Arial"/>
                  <a:ea typeface="Arial"/>
                  <a:cs typeface="Arial"/>
                  <a:sym typeface="Arial"/>
                </a:rPr>
                <a:t>Alternate Example</a:t>
              </a:r>
            </a:p>
          </p:txBody>
        </p:sp>
        <p:sp>
          <p:nvSpPr>
            <p:cNvPr id="325" name="Shape 325"/>
            <p:cNvSpPr txBox="1"/>
            <p:nvPr/>
          </p:nvSpPr>
          <p:spPr>
            <a:xfrm>
              <a:off x="67009829" y="608401523"/>
              <a:ext cx="821775836" cy="13111284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 sz="2000" b="0" i="0" u="none" strike="noStrike" cap="none" baseline="0">
                  <a:solidFill>
                    <a:schemeClr val="lt1"/>
                  </a:solidFill>
                  <a:latin typeface="Arial"/>
                  <a:ea typeface="Arial"/>
                  <a:cs typeface="Arial"/>
                  <a:sym typeface="Arial"/>
                </a:rPr>
                <a:t>This ad for DIRECTV has multiple problems. How many can you point out?</a:t>
              </a:r>
            </a:p>
          </p:txBody>
        </p:sp>
      </p:gr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620725" y="756598"/>
            <a:ext cx="7375499" cy="26187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25000"/>
              <a:buFont typeface="Noto Symbol"/>
              <a:buNone/>
            </a:pPr>
            <a:r>
              <a:rPr lang="en" sz="2800" b="0" i="0" u="none" strike="noStrike" cap="none" baseline="0" dirty="0" smtClean="0">
                <a:solidFill>
                  <a:schemeClr val="lt1"/>
                </a:solidFill>
                <a:latin typeface="Arial"/>
                <a:ea typeface="Arial"/>
                <a:cs typeface="Arial"/>
                <a:sym typeface="Arial"/>
              </a:rPr>
              <a:t>Some graphs can be</a:t>
            </a:r>
            <a:r>
              <a:rPr lang="en" sz="2800" b="0" i="0" u="none" strike="noStrike" cap="none" dirty="0" smtClean="0">
                <a:solidFill>
                  <a:schemeClr val="lt1"/>
                </a:solidFill>
                <a:latin typeface="Arial"/>
                <a:ea typeface="Arial"/>
                <a:cs typeface="Arial"/>
                <a:sym typeface="Arial"/>
              </a:rPr>
              <a:t> deciving or misleading.</a:t>
            </a:r>
          </a:p>
          <a:p>
            <a:pPr marL="342900" marR="0" lvl="0" indent="-342900" algn="l" rtl="0">
              <a:lnSpc>
                <a:spcPct val="100000"/>
              </a:lnSpc>
              <a:spcBef>
                <a:spcPts val="0"/>
              </a:spcBef>
              <a:spcAft>
                <a:spcPts val="0"/>
              </a:spcAft>
              <a:buClr>
                <a:schemeClr val="hlink"/>
              </a:buClr>
              <a:buSzPct val="25000"/>
              <a:buFont typeface="Noto Symbol"/>
              <a:buNone/>
            </a:pPr>
            <a:endParaRPr lang="en" sz="2800" dirty="0" smtClean="0">
              <a:solidFill>
                <a:schemeClr val="lt1"/>
              </a:solidFil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b="0" i="0" u="none" strike="noStrike" cap="none" dirty="0" smtClean="0">
              <a:solidFill>
                <a:schemeClr val="lt1"/>
              </a:solidFill>
              <a:latin typeface="Arial"/>
              <a:ea typeface="Arial"/>
              <a:cs typeface="Arial"/>
              <a:sym typeface="Aria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dirty="0" smtClean="0">
              <a:solidFill>
                <a:schemeClr val="lt1"/>
              </a:solidFil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b="0" i="0" u="none" strike="noStrike" cap="none" dirty="0" smtClean="0">
              <a:solidFill>
                <a:schemeClr val="lt1"/>
              </a:solidFill>
              <a:latin typeface="Arial"/>
              <a:ea typeface="Arial"/>
              <a:cs typeface="Arial"/>
              <a:sym typeface="Aria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dirty="0" smtClean="0">
              <a:solidFill>
                <a:schemeClr val="lt1"/>
              </a:solidFil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b="0" i="0" u="none" strike="noStrike" cap="none" dirty="0" smtClean="0">
              <a:solidFill>
                <a:schemeClr val="lt1"/>
              </a:solidFill>
              <a:latin typeface="Arial"/>
              <a:ea typeface="Arial"/>
              <a:cs typeface="Arial"/>
              <a:sym typeface="Aria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dirty="0" smtClean="0">
              <a:solidFill>
                <a:schemeClr val="lt1"/>
              </a:solidFill>
            </a:endParaRPr>
          </a:p>
          <a:p>
            <a:pPr marL="342900" marR="0" lvl="0" indent="-342900" algn="l" rtl="0">
              <a:lnSpc>
                <a:spcPct val="100000"/>
              </a:lnSpc>
              <a:spcBef>
                <a:spcPts val="0"/>
              </a:spcBef>
              <a:spcAft>
                <a:spcPts val="0"/>
              </a:spcAft>
              <a:buClr>
                <a:schemeClr val="hlink"/>
              </a:buClr>
              <a:buSzPct val="25000"/>
              <a:buFont typeface="Noto Symbol"/>
              <a:buNone/>
            </a:pPr>
            <a:r>
              <a:rPr lang="en" sz="2800" b="0" i="0" u="none" strike="noStrike" cap="none" dirty="0" smtClean="0">
                <a:solidFill>
                  <a:schemeClr val="lt1"/>
                </a:solidFill>
                <a:latin typeface="Arial"/>
                <a:ea typeface="Arial"/>
                <a:cs typeface="Arial"/>
                <a:sym typeface="Arial"/>
              </a:rPr>
              <a:t>Same data shown two different ways  </a:t>
            </a:r>
            <a:endParaRPr lang="en" sz="2000" b="0" i="0" u="none" strike="noStrike" cap="none" baseline="0" dirty="0">
              <a:solidFill>
                <a:schemeClr val="lt1"/>
              </a:solidFill>
              <a:latin typeface="Arial"/>
              <a:ea typeface="Arial"/>
              <a:cs typeface="Arial"/>
              <a:sym typeface="Arial"/>
            </a:endParaRPr>
          </a:p>
          <a:p>
            <a:pPr marL="342900" marR="0" lvl="0" indent="-241300" algn="l" rtl="0">
              <a:spcBef>
                <a:spcPts val="400"/>
              </a:spcBef>
              <a:spcAft>
                <a:spcPts val="0"/>
              </a:spcAft>
              <a:buClr>
                <a:schemeClr val="hlink"/>
              </a:buClr>
              <a:buFont typeface="Noto Symbol"/>
              <a:buNone/>
            </a:pPr>
            <a:endParaRPr sz="2000" b="0" i="0" u="none" strike="noStrike" cap="none" baseline="0">
              <a:solidFill>
                <a:schemeClr val="lt1"/>
              </a:solidFill>
              <a:latin typeface="Arial"/>
              <a:ea typeface="Arial"/>
              <a:cs typeface="Arial"/>
              <a:sym typeface="Arial"/>
            </a:endParaRPr>
          </a:p>
        </p:txBody>
      </p:sp>
      <p:sp>
        <p:nvSpPr>
          <p:cNvPr id="321" name="Shape 321"/>
          <p:cNvSpPr txBox="1"/>
          <p:nvPr/>
        </p:nvSpPr>
        <p:spPr>
          <a:xfrm>
            <a:off x="620712" y="171450"/>
            <a:ext cx="7375524" cy="507206"/>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accent1"/>
              </a:buClr>
              <a:buSzPct val="75000"/>
              <a:buFont typeface="Noto Symbol"/>
              <a:buChar char="■"/>
            </a:pPr>
            <a:r>
              <a:rPr lang="en" sz="3200" b="1" i="0" u="none" strike="noStrike" cap="none" baseline="0" dirty="0">
                <a:solidFill>
                  <a:schemeClr val="lt1"/>
                </a:solidFill>
                <a:latin typeface="Arial"/>
                <a:ea typeface="Arial"/>
                <a:cs typeface="Arial"/>
                <a:sym typeface="Arial"/>
              </a:rPr>
              <a:t>Graphs: Good and Bad</a:t>
            </a:r>
          </a:p>
          <a:p>
            <a:pPr marL="0" marR="0" lvl="0" indent="0" algn="l" rtl="0">
              <a:lnSpc>
                <a:spcPct val="100000"/>
              </a:lnSpc>
              <a:spcBef>
                <a:spcPts val="0"/>
              </a:spcBef>
              <a:spcAft>
                <a:spcPts val="0"/>
              </a:spcAft>
              <a:buNone/>
            </a:pPr>
            <a:endParaRPr sz="3200" b="0" i="0" u="none" strike="noStrike" cap="none" baseline="0">
              <a:solidFill>
                <a:schemeClr val="lt1"/>
              </a:solidFill>
              <a:latin typeface="Arial"/>
              <a:ea typeface="Arial"/>
              <a:cs typeface="Arial"/>
              <a:sym typeface="Arial"/>
            </a:endParaRPr>
          </a:p>
        </p:txBody>
      </p:sp>
      <p:pic>
        <p:nvPicPr>
          <p:cNvPr id="2053" name="Picture 5"/>
          <p:cNvPicPr>
            <a:picLocks noChangeAspect="1" noChangeArrowheads="1"/>
          </p:cNvPicPr>
          <p:nvPr/>
        </p:nvPicPr>
        <p:blipFill>
          <a:blip r:embed="rId3"/>
          <a:srcRect/>
          <a:stretch>
            <a:fillRect/>
          </a:stretch>
        </p:blipFill>
        <p:spPr bwMode="auto">
          <a:xfrm>
            <a:off x="-28576" y="1428750"/>
            <a:ext cx="9172576" cy="2390775"/>
          </a:xfrm>
          <a:prstGeom prst="rect">
            <a:avLst/>
          </a:prstGeom>
          <a:noFill/>
          <a:ln w="9525">
            <a:noFill/>
            <a:miter lim="800000"/>
            <a:headEnd/>
            <a:tailEnd/>
          </a:ln>
          <a:effectLst/>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620725" y="756598"/>
            <a:ext cx="7375499" cy="26187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25000"/>
              <a:buFont typeface="Noto Symbol"/>
              <a:buNone/>
            </a:pPr>
            <a:r>
              <a:rPr lang="en" sz="2800" b="0" i="0" u="none" strike="noStrike" cap="none" baseline="0" dirty="0" smtClean="0">
                <a:solidFill>
                  <a:schemeClr val="lt1"/>
                </a:solidFill>
                <a:latin typeface="Arial"/>
                <a:ea typeface="Arial"/>
                <a:cs typeface="Arial"/>
                <a:sym typeface="Arial"/>
              </a:rPr>
              <a:t>Some graphs can be</a:t>
            </a:r>
            <a:r>
              <a:rPr lang="en" sz="2800" b="0" i="0" u="none" strike="noStrike" cap="none" dirty="0" smtClean="0">
                <a:solidFill>
                  <a:schemeClr val="lt1"/>
                </a:solidFill>
                <a:latin typeface="Arial"/>
                <a:ea typeface="Arial"/>
                <a:cs typeface="Arial"/>
                <a:sym typeface="Arial"/>
              </a:rPr>
              <a:t> deciving or misleading.</a:t>
            </a:r>
          </a:p>
          <a:p>
            <a:pPr marL="342900" marR="0" lvl="0" indent="-342900" algn="l" rtl="0">
              <a:lnSpc>
                <a:spcPct val="100000"/>
              </a:lnSpc>
              <a:spcBef>
                <a:spcPts val="0"/>
              </a:spcBef>
              <a:spcAft>
                <a:spcPts val="0"/>
              </a:spcAft>
              <a:buClr>
                <a:schemeClr val="hlink"/>
              </a:buClr>
              <a:buSzPct val="25000"/>
              <a:buFont typeface="Noto Symbol"/>
              <a:buNone/>
            </a:pPr>
            <a:endParaRPr lang="en" sz="2800" dirty="0" smtClean="0">
              <a:solidFill>
                <a:schemeClr val="lt1"/>
              </a:solidFil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b="0" i="0" u="none" strike="noStrike" cap="none" dirty="0" smtClean="0">
              <a:solidFill>
                <a:schemeClr val="lt1"/>
              </a:solidFill>
              <a:latin typeface="Arial"/>
              <a:ea typeface="Arial"/>
              <a:cs typeface="Arial"/>
              <a:sym typeface="Aria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dirty="0" smtClean="0">
              <a:solidFill>
                <a:schemeClr val="lt1"/>
              </a:solidFil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b="0" i="0" u="none" strike="noStrike" cap="none" dirty="0" smtClean="0">
              <a:solidFill>
                <a:schemeClr val="lt1"/>
              </a:solidFill>
              <a:latin typeface="Arial"/>
              <a:ea typeface="Arial"/>
              <a:cs typeface="Arial"/>
              <a:sym typeface="Aria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dirty="0" smtClean="0">
              <a:solidFill>
                <a:schemeClr val="lt1"/>
              </a:solidFil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b="0" i="0" u="none" strike="noStrike" cap="none" dirty="0" smtClean="0">
              <a:solidFill>
                <a:schemeClr val="lt1"/>
              </a:solidFill>
              <a:latin typeface="Arial"/>
              <a:ea typeface="Arial"/>
              <a:cs typeface="Arial"/>
              <a:sym typeface="Arial"/>
            </a:endParaRPr>
          </a:p>
          <a:p>
            <a:pPr marL="342900" marR="0" lvl="0" indent="-342900" algn="l" rtl="0">
              <a:lnSpc>
                <a:spcPct val="100000"/>
              </a:lnSpc>
              <a:spcBef>
                <a:spcPts val="0"/>
              </a:spcBef>
              <a:spcAft>
                <a:spcPts val="0"/>
              </a:spcAft>
              <a:buClr>
                <a:schemeClr val="hlink"/>
              </a:buClr>
              <a:buSzPct val="25000"/>
              <a:buFont typeface="Noto Symbol"/>
              <a:buNone/>
            </a:pPr>
            <a:endParaRPr lang="en" sz="2800" dirty="0" smtClean="0">
              <a:solidFill>
                <a:schemeClr val="lt1"/>
              </a:solidFill>
            </a:endParaRPr>
          </a:p>
          <a:p>
            <a:pPr marL="342900" marR="0" lvl="0" indent="-342900" algn="l" rtl="0">
              <a:lnSpc>
                <a:spcPct val="100000"/>
              </a:lnSpc>
              <a:spcBef>
                <a:spcPts val="0"/>
              </a:spcBef>
              <a:spcAft>
                <a:spcPts val="0"/>
              </a:spcAft>
              <a:buClr>
                <a:schemeClr val="hlink"/>
              </a:buClr>
              <a:buSzPct val="25000"/>
              <a:buFont typeface="Noto Symbol"/>
              <a:buNone/>
            </a:pPr>
            <a:r>
              <a:rPr lang="en" sz="2800" b="0" i="0" u="none" strike="noStrike" cap="none" dirty="0" smtClean="0">
                <a:solidFill>
                  <a:schemeClr val="lt1"/>
                </a:solidFill>
                <a:latin typeface="Arial"/>
                <a:ea typeface="Arial"/>
                <a:cs typeface="Arial"/>
                <a:sym typeface="Arial"/>
              </a:rPr>
              <a:t>Same data shown two different ways  </a:t>
            </a:r>
            <a:endParaRPr lang="en" sz="2000" b="0" i="0" u="none" strike="noStrike" cap="none" baseline="0" dirty="0">
              <a:solidFill>
                <a:schemeClr val="lt1"/>
              </a:solidFill>
              <a:latin typeface="Arial"/>
              <a:ea typeface="Arial"/>
              <a:cs typeface="Arial"/>
              <a:sym typeface="Arial"/>
            </a:endParaRPr>
          </a:p>
          <a:p>
            <a:pPr marL="342900" marR="0" lvl="0" indent="-241300" algn="l" rtl="0">
              <a:spcBef>
                <a:spcPts val="400"/>
              </a:spcBef>
              <a:spcAft>
                <a:spcPts val="0"/>
              </a:spcAft>
              <a:buClr>
                <a:schemeClr val="hlink"/>
              </a:buClr>
              <a:buFont typeface="Noto Symbol"/>
              <a:buNone/>
            </a:pPr>
            <a:endParaRPr sz="2000" b="0" i="0" u="none" strike="noStrike" cap="none" baseline="0">
              <a:solidFill>
                <a:schemeClr val="lt1"/>
              </a:solidFill>
              <a:latin typeface="Arial"/>
              <a:ea typeface="Arial"/>
              <a:cs typeface="Arial"/>
              <a:sym typeface="Arial"/>
            </a:endParaRPr>
          </a:p>
        </p:txBody>
      </p:sp>
      <p:sp>
        <p:nvSpPr>
          <p:cNvPr id="321" name="Shape 321"/>
          <p:cNvSpPr txBox="1"/>
          <p:nvPr/>
        </p:nvSpPr>
        <p:spPr>
          <a:xfrm>
            <a:off x="620712" y="171450"/>
            <a:ext cx="7375524" cy="507206"/>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accent1"/>
              </a:buClr>
              <a:buSzPct val="75000"/>
              <a:buFont typeface="Noto Symbol"/>
              <a:buChar char="■"/>
            </a:pPr>
            <a:r>
              <a:rPr lang="en" sz="3200" b="1" i="0" u="none" strike="noStrike" cap="none" baseline="0" dirty="0">
                <a:solidFill>
                  <a:schemeClr val="lt1"/>
                </a:solidFill>
                <a:latin typeface="Arial"/>
                <a:ea typeface="Arial"/>
                <a:cs typeface="Arial"/>
                <a:sym typeface="Arial"/>
              </a:rPr>
              <a:t>Graphs: Good and Bad</a:t>
            </a:r>
          </a:p>
          <a:p>
            <a:pPr marL="0" marR="0" lvl="0" indent="0" algn="l" rtl="0">
              <a:lnSpc>
                <a:spcPct val="100000"/>
              </a:lnSpc>
              <a:spcBef>
                <a:spcPts val="0"/>
              </a:spcBef>
              <a:spcAft>
                <a:spcPts val="0"/>
              </a:spcAft>
              <a:buNone/>
            </a:pPr>
            <a:endParaRPr sz="3200" b="0" i="0" u="none" strike="noStrike" cap="none" baseline="0">
              <a:solidFill>
                <a:schemeClr val="lt1"/>
              </a:solidFill>
              <a:latin typeface="Arial"/>
              <a:ea typeface="Arial"/>
              <a:cs typeface="Arial"/>
              <a:sym typeface="Arial"/>
            </a:endParaRPr>
          </a:p>
        </p:txBody>
      </p:sp>
      <p:pic>
        <p:nvPicPr>
          <p:cNvPr id="3074" name="Picture 2"/>
          <p:cNvPicPr>
            <a:picLocks noChangeAspect="1" noChangeArrowheads="1"/>
          </p:cNvPicPr>
          <p:nvPr/>
        </p:nvPicPr>
        <p:blipFill>
          <a:blip r:embed="rId3"/>
          <a:srcRect/>
          <a:stretch>
            <a:fillRect/>
          </a:stretch>
        </p:blipFill>
        <p:spPr bwMode="auto">
          <a:xfrm>
            <a:off x="5334000" y="1428750"/>
            <a:ext cx="3494156" cy="26670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914400" y="1504950"/>
            <a:ext cx="2995612" cy="2561568"/>
          </a:xfrm>
          <a:prstGeom prst="rect">
            <a:avLst/>
          </a:prstGeom>
          <a:noFill/>
          <a:ln w="9525">
            <a:noFill/>
            <a:miter lim="800000"/>
            <a:headEnd/>
            <a:tailEnd/>
          </a:ln>
          <a:effectLst/>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457200" y="0"/>
            <a:ext cx="8229600" cy="854868"/>
          </a:xfrm>
          <a:prstGeom prst="rect">
            <a:avLst/>
          </a:prstGeom>
          <a:noFill/>
          <a:ln>
            <a:noFill/>
          </a:ln>
        </p:spPr>
        <p:txBody>
          <a:bodyPr lIns="91425" tIns="45700" rIns="91425" bIns="45700" anchor="ctr" anchorCtr="1">
            <a:noAutofit/>
          </a:bodyPr>
          <a:lstStyle/>
          <a:p>
            <a:pPr marL="0" marR="0" lvl="0" indent="0" algn="ctr" rtl="0">
              <a:lnSpc>
                <a:spcPct val="100000"/>
              </a:lnSpc>
              <a:spcBef>
                <a:spcPts val="0"/>
              </a:spcBef>
              <a:spcAft>
                <a:spcPts val="0"/>
              </a:spcAft>
              <a:buClr>
                <a:schemeClr val="lt2"/>
              </a:buClr>
              <a:buSzPct val="25000"/>
              <a:buFont typeface="Arial"/>
              <a:buNone/>
            </a:pPr>
            <a:r>
              <a:rPr lang="en" sz="4400" b="0" i="0" u="none" strike="noStrike" cap="none" baseline="0" dirty="0">
                <a:solidFill>
                  <a:schemeClr val="lt2"/>
                </a:solidFill>
                <a:latin typeface="Arial"/>
                <a:ea typeface="Arial"/>
                <a:cs typeface="Arial"/>
                <a:sym typeface="Arial"/>
              </a:rPr>
              <a:t>How to create a </a:t>
            </a:r>
            <a:r>
              <a:rPr lang="en" sz="4400" b="0" i="0" u="none" strike="noStrike" cap="none" baseline="0" dirty="0" smtClean="0">
                <a:solidFill>
                  <a:schemeClr val="lt2"/>
                </a:solidFill>
                <a:latin typeface="Arial"/>
                <a:ea typeface="Arial"/>
                <a:cs typeface="Arial"/>
                <a:sym typeface="Arial"/>
              </a:rPr>
              <a:t>pie chart</a:t>
            </a:r>
            <a:endParaRPr lang="en" sz="4400" b="0" i="0" u="none" strike="noStrike" cap="none" baseline="0" dirty="0">
              <a:solidFill>
                <a:schemeClr val="lt2"/>
              </a:solidFill>
              <a:latin typeface="Arial"/>
              <a:ea typeface="Arial"/>
              <a:cs typeface="Arial"/>
              <a:sym typeface="Arial"/>
            </a:endParaRPr>
          </a:p>
        </p:txBody>
      </p:sp>
      <p:sp>
        <p:nvSpPr>
          <p:cNvPr id="349" name="Shape 349"/>
          <p:cNvSpPr txBox="1">
            <a:spLocks noGrp="1"/>
          </p:cNvSpPr>
          <p:nvPr>
            <p:ph type="body" idx="1"/>
          </p:nvPr>
        </p:nvSpPr>
        <p:spPr>
          <a:xfrm>
            <a:off x="152400" y="742950"/>
            <a:ext cx="8991600" cy="4629150"/>
          </a:xfrm>
          <a:prstGeom prst="rect">
            <a:avLst/>
          </a:prstGeom>
          <a:noFill/>
          <a:ln>
            <a:noFill/>
          </a:ln>
        </p:spPr>
        <p:txBody>
          <a:bodyPr lIns="91425" tIns="45700" rIns="91425" bIns="45700" anchor="t" anchorCtr="0">
            <a:noAutofit/>
          </a:bodyPr>
          <a:lstStyle/>
          <a:p>
            <a:pPr marL="342900" marR="0" lvl="0" indent="-340360" algn="l" rtl="0">
              <a:lnSpc>
                <a:spcPct val="100000"/>
              </a:lnSpc>
              <a:spcBef>
                <a:spcPts val="0"/>
              </a:spcBef>
              <a:spcAft>
                <a:spcPts val="0"/>
              </a:spcAft>
              <a:buClr>
                <a:schemeClr val="hlink"/>
              </a:buClr>
              <a:buSzPct val="100000"/>
              <a:buFont typeface="Noto Symbol"/>
              <a:buChar char="➢"/>
            </a:pPr>
            <a:r>
              <a:rPr lang="en" sz="2800" b="0" i="0" u="none" strike="noStrike" cap="none" baseline="0" dirty="0" smtClean="0">
                <a:solidFill>
                  <a:schemeClr val="lt1"/>
                </a:solidFill>
                <a:latin typeface="Arial"/>
                <a:ea typeface="Arial"/>
                <a:cs typeface="Arial"/>
                <a:sym typeface="Arial"/>
              </a:rPr>
              <a:t>Draw a circle</a:t>
            </a:r>
          </a:p>
          <a:p>
            <a:pPr marL="342900" marR="0" lvl="0" indent="-340360" algn="l" rtl="0">
              <a:lnSpc>
                <a:spcPct val="100000"/>
              </a:lnSpc>
              <a:spcBef>
                <a:spcPts val="0"/>
              </a:spcBef>
              <a:spcAft>
                <a:spcPts val="0"/>
              </a:spcAft>
              <a:buClr>
                <a:schemeClr val="hlink"/>
              </a:buClr>
              <a:buSzPct val="100000"/>
              <a:buFont typeface="Noto Symbol"/>
              <a:buChar char="➢"/>
            </a:pPr>
            <a:endParaRPr lang="en" sz="2800" dirty="0" smtClean="0">
              <a:solidFill>
                <a:schemeClr val="lt1"/>
              </a:solidFill>
            </a:endParaRPr>
          </a:p>
          <a:p>
            <a:pPr marL="342900" marR="0" lvl="0" indent="-340360" algn="l" rtl="0">
              <a:lnSpc>
                <a:spcPct val="100000"/>
              </a:lnSpc>
              <a:spcBef>
                <a:spcPts val="0"/>
              </a:spcBef>
              <a:spcAft>
                <a:spcPts val="0"/>
              </a:spcAft>
              <a:buClr>
                <a:schemeClr val="hlink"/>
              </a:buClr>
              <a:buSzPct val="100000"/>
              <a:buFont typeface="Noto Symbol"/>
              <a:buChar char="➢"/>
            </a:pPr>
            <a:r>
              <a:rPr lang="en" sz="2800" b="0" i="0" u="none" strike="noStrike" cap="none" baseline="0" dirty="0" smtClean="0">
                <a:solidFill>
                  <a:schemeClr val="lt1"/>
                </a:solidFill>
                <a:latin typeface="Arial"/>
                <a:ea typeface="Arial"/>
                <a:cs typeface="Arial"/>
                <a:sym typeface="Arial"/>
              </a:rPr>
              <a:t>Calculate the area of each part of the circle by taking the</a:t>
            </a:r>
            <a:r>
              <a:rPr lang="en" sz="2800" b="0" i="0" u="none" strike="noStrike" cap="none" dirty="0" smtClean="0">
                <a:solidFill>
                  <a:schemeClr val="lt1"/>
                </a:solidFill>
                <a:latin typeface="Arial"/>
                <a:ea typeface="Arial"/>
                <a:cs typeface="Arial"/>
                <a:sym typeface="Arial"/>
              </a:rPr>
              <a:t> percentage of each cateogry and converting it to a decimal and then multiplying by 360. </a:t>
            </a:r>
            <a:endParaRPr lang="en" sz="2800" b="0" i="0" u="none" strike="noStrike" cap="none" baseline="0" dirty="0">
              <a:solidFill>
                <a:schemeClr val="lt1"/>
              </a:solidFill>
              <a:latin typeface="Arial"/>
              <a:ea typeface="Arial"/>
              <a:cs typeface="Arial"/>
              <a:sym typeface="Arial"/>
            </a:endParaRPr>
          </a:p>
        </p:txBody>
      </p:sp>
      <p:pic>
        <p:nvPicPr>
          <p:cNvPr id="5" name="Picture 4" descr="circle graph.png"/>
          <p:cNvPicPr>
            <a:picLocks noChangeAspect="1"/>
          </p:cNvPicPr>
          <p:nvPr/>
        </p:nvPicPr>
        <p:blipFill>
          <a:blip r:embed="rId3"/>
          <a:stretch>
            <a:fillRect/>
          </a:stretch>
        </p:blipFill>
        <p:spPr>
          <a:xfrm>
            <a:off x="3124200" y="2952750"/>
            <a:ext cx="2936436" cy="1905000"/>
          </a:xfrm>
          <a:prstGeom prst="rect">
            <a:avLst/>
          </a:prstGeom>
        </p:spPr>
      </p:pic>
    </p:spTree>
  </p:cSld>
  <p:clrMapOvr>
    <a:masterClrMapping/>
  </p:clrMapOvr>
  <p:transition spd="slow">
    <p:cu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1_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700</Words>
  <Application>Microsoft Office PowerPoint</Application>
  <PresentationFormat>On-screen Show (16:9)</PresentationFormat>
  <Paragraphs>112</Paragraphs>
  <Slides>18</Slides>
  <Notes>17</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1_Ripple</vt:lpstr>
      <vt:lpstr>Ripple</vt:lpstr>
      <vt:lpstr>Chapter 2 Describing Distributions of Data </vt:lpstr>
      <vt:lpstr>Section 2.1 Displaying Distributions with Graphs  What are some types of graphs we used to display data?  </vt:lpstr>
      <vt:lpstr>Types of Graphs</vt:lpstr>
      <vt:lpstr>Examples of Graphs</vt:lpstr>
      <vt:lpstr>How to make a Bar Graph</vt:lpstr>
      <vt:lpstr>Slide 6</vt:lpstr>
      <vt:lpstr>Slide 7</vt:lpstr>
      <vt:lpstr>Slide 8</vt:lpstr>
      <vt:lpstr>How to create a pie chart</vt:lpstr>
      <vt:lpstr>Examples of Graphs (cont.)</vt:lpstr>
      <vt:lpstr>How to construct a dotplot</vt:lpstr>
      <vt:lpstr>How to construct a stemplot</vt:lpstr>
      <vt:lpstr>Stemplots</vt:lpstr>
      <vt:lpstr>Examples of Graphs (cont.)</vt:lpstr>
      <vt:lpstr>How to create a histogram</vt:lpstr>
      <vt:lpstr>Why the minimum of 5 classes?</vt:lpstr>
      <vt:lpstr>3 ways histograms can be misleading</vt:lpstr>
      <vt:lpstr>Misleading histograms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Describing Distributions of Data</dc:title>
  <dc:creator>Kevin Benny</dc:creator>
  <cp:lastModifiedBy>cillig</cp:lastModifiedBy>
  <cp:revision>7</cp:revision>
  <dcterms:modified xsi:type="dcterms:W3CDTF">2017-10-12T18:07:53Z</dcterms:modified>
</cp:coreProperties>
</file>