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BEC25ED-DB89-4A54-AF4D-D3E6514E9BC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808AE10-780B-47D3-92C4-4469D3543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B6A077-0C36-4F26-9D31-E579B97EC43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D050E2-F207-41A8-BBB7-6C23489E2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6A077-0C36-4F26-9D31-E579B97EC43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050E2-F207-41A8-BBB7-6C23489E2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6A077-0C36-4F26-9D31-E579B97EC43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050E2-F207-41A8-BBB7-6C23489E2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6A077-0C36-4F26-9D31-E579B97EC43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050E2-F207-41A8-BBB7-6C23489E2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6A077-0C36-4F26-9D31-E579B97EC43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050E2-F207-41A8-BBB7-6C23489E2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6A077-0C36-4F26-9D31-E579B97EC43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050E2-F207-41A8-BBB7-6C23489E2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6A077-0C36-4F26-9D31-E579B97EC43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050E2-F207-41A8-BBB7-6C23489E2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6A077-0C36-4F26-9D31-E579B97EC43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050E2-F207-41A8-BBB7-6C23489E2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6A077-0C36-4F26-9D31-E579B97EC43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050E2-F207-41A8-BBB7-6C23489E2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B6A077-0C36-4F26-9D31-E579B97EC43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050E2-F207-41A8-BBB7-6C23489E2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B6A077-0C36-4F26-9D31-E579B97EC43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D050E2-F207-41A8-BBB7-6C23489E2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B6A077-0C36-4F26-9D31-E579B97EC43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D050E2-F207-41A8-BBB7-6C23489E2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Parent Functions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253365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23838"/>
            <a:ext cx="72771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4795242" y="964406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125015" y="0"/>
                </a:move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8929"/>
                </a:lnTo>
                <a:lnTo>
                  <a:pt x="107156" y="8929"/>
                </a:lnTo>
                <a:lnTo>
                  <a:pt x="89297" y="17859"/>
                </a:lnTo>
                <a:lnTo>
                  <a:pt x="71437" y="26789"/>
                </a:lnTo>
                <a:lnTo>
                  <a:pt x="53578" y="26789"/>
                </a:lnTo>
                <a:lnTo>
                  <a:pt x="35718" y="35718"/>
                </a:lnTo>
                <a:lnTo>
                  <a:pt x="26789" y="44648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8" y="80367"/>
                </a:lnTo>
                <a:lnTo>
                  <a:pt x="53578" y="89297"/>
                </a:lnTo>
                <a:lnTo>
                  <a:pt x="71437" y="98226"/>
                </a:lnTo>
                <a:lnTo>
                  <a:pt x="89297" y="107156"/>
                </a:lnTo>
                <a:lnTo>
                  <a:pt x="107156" y="116086"/>
                </a:lnTo>
                <a:lnTo>
                  <a:pt x="125015" y="125015"/>
                </a:lnTo>
                <a:lnTo>
                  <a:pt x="133945" y="142875"/>
                </a:lnTo>
                <a:lnTo>
                  <a:pt x="133945" y="151804"/>
                </a:lnTo>
                <a:lnTo>
                  <a:pt x="133945" y="160734"/>
                </a:lnTo>
                <a:lnTo>
                  <a:pt x="133945" y="169664"/>
                </a:lnTo>
                <a:lnTo>
                  <a:pt x="125015" y="178593"/>
                </a:lnTo>
                <a:lnTo>
                  <a:pt x="116086" y="187523"/>
                </a:lnTo>
                <a:lnTo>
                  <a:pt x="98226" y="187523"/>
                </a:lnTo>
                <a:lnTo>
                  <a:pt x="80367" y="196453"/>
                </a:lnTo>
                <a:lnTo>
                  <a:pt x="53578" y="196453"/>
                </a:lnTo>
                <a:lnTo>
                  <a:pt x="35718" y="196453"/>
                </a:lnTo>
                <a:lnTo>
                  <a:pt x="17859" y="196453"/>
                </a:lnTo>
                <a:lnTo>
                  <a:pt x="8929" y="19645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027414" y="848320"/>
            <a:ext cx="17860" cy="285751"/>
          </a:xfrm>
          <a:custGeom>
            <a:avLst/>
            <a:gdLst/>
            <a:ahLst/>
            <a:cxnLst/>
            <a:rect l="0" t="0" r="0" b="0"/>
            <a:pathLst>
              <a:path w="17860" h="285751">
                <a:moveTo>
                  <a:pt x="17859" y="0"/>
                </a:moveTo>
                <a:lnTo>
                  <a:pt x="17859" y="892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17859" y="133945"/>
                </a:lnTo>
                <a:lnTo>
                  <a:pt x="8929" y="160734"/>
                </a:lnTo>
                <a:lnTo>
                  <a:pt x="8929" y="196453"/>
                </a:lnTo>
                <a:lnTo>
                  <a:pt x="8929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991695" y="1017984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26789"/>
                </a:move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26789" y="8929"/>
                </a:lnTo>
                <a:lnTo>
                  <a:pt x="44648" y="8929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125640" y="982265"/>
            <a:ext cx="71439" cy="107157"/>
          </a:xfrm>
          <a:custGeom>
            <a:avLst/>
            <a:gdLst/>
            <a:ahLst/>
            <a:cxnLst/>
            <a:rect l="0" t="0" r="0" b="0"/>
            <a:pathLst>
              <a:path w="71439" h="107157">
                <a:moveTo>
                  <a:pt x="17860" y="107156"/>
                </a:moveTo>
                <a:lnTo>
                  <a:pt x="17860" y="107156"/>
                </a:lnTo>
                <a:lnTo>
                  <a:pt x="17860" y="107156"/>
                </a:lnTo>
                <a:lnTo>
                  <a:pt x="1786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89297"/>
                </a:lnTo>
                <a:lnTo>
                  <a:pt x="0" y="89297"/>
                </a:ln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206007" y="1000124"/>
            <a:ext cx="107158" cy="98228"/>
          </a:xfrm>
          <a:custGeom>
            <a:avLst/>
            <a:gdLst/>
            <a:ahLst/>
            <a:cxnLst/>
            <a:rect l="0" t="0" r="0" b="0"/>
            <a:pathLst>
              <a:path w="107158" h="98228">
                <a:moveTo>
                  <a:pt x="0" y="80368"/>
                </a:moveTo>
                <a:lnTo>
                  <a:pt x="0" y="80368"/>
                </a:lnTo>
                <a:lnTo>
                  <a:pt x="893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26789" y="62508"/>
                </a:lnTo>
                <a:lnTo>
                  <a:pt x="44649" y="53579"/>
                </a:lnTo>
                <a:lnTo>
                  <a:pt x="53578" y="44649"/>
                </a:lnTo>
                <a:lnTo>
                  <a:pt x="71438" y="35719"/>
                </a:lnTo>
                <a:lnTo>
                  <a:pt x="80368" y="26789"/>
                </a:lnTo>
                <a:lnTo>
                  <a:pt x="89297" y="17860"/>
                </a:lnTo>
                <a:lnTo>
                  <a:pt x="98227" y="17860"/>
                </a:lnTo>
                <a:lnTo>
                  <a:pt x="107157" y="893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0368" y="0"/>
                </a:lnTo>
                <a:lnTo>
                  <a:pt x="71438" y="8930"/>
                </a:lnTo>
                <a:lnTo>
                  <a:pt x="53578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44649"/>
                </a:lnTo>
                <a:lnTo>
                  <a:pt x="8930" y="62508"/>
                </a:lnTo>
                <a:lnTo>
                  <a:pt x="17860" y="71438"/>
                </a:lnTo>
                <a:lnTo>
                  <a:pt x="17860" y="80368"/>
                </a:lnTo>
                <a:lnTo>
                  <a:pt x="35719" y="89297"/>
                </a:lnTo>
                <a:lnTo>
                  <a:pt x="53578" y="89297"/>
                </a:lnTo>
                <a:lnTo>
                  <a:pt x="71438" y="89297"/>
                </a:lnTo>
                <a:lnTo>
                  <a:pt x="89297" y="98227"/>
                </a:lnTo>
                <a:lnTo>
                  <a:pt x="98227" y="98227"/>
                </a:lnTo>
                <a:lnTo>
                  <a:pt x="98227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02460" y="875109"/>
            <a:ext cx="8931" cy="196454"/>
          </a:xfrm>
          <a:custGeom>
            <a:avLst/>
            <a:gdLst/>
            <a:ahLst/>
            <a:cxnLst/>
            <a:rect l="0" t="0" r="0" b="0"/>
            <a:pathLst>
              <a:path w="8931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57812" y="937617"/>
            <a:ext cx="89298" cy="8930"/>
          </a:xfrm>
          <a:custGeom>
            <a:avLst/>
            <a:gdLst/>
            <a:ahLst/>
            <a:cxnLst/>
            <a:rect l="0" t="0" r="0" b="0"/>
            <a:pathLst>
              <a:path w="89298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17859" y="0"/>
                </a:lnTo>
                <a:lnTo>
                  <a:pt x="44648" y="0"/>
                </a:lnTo>
                <a:lnTo>
                  <a:pt x="62508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500687" y="946546"/>
            <a:ext cx="80368" cy="107158"/>
          </a:xfrm>
          <a:custGeom>
            <a:avLst/>
            <a:gdLst/>
            <a:ahLst/>
            <a:cxnLst/>
            <a:rect l="0" t="0" r="0" b="0"/>
            <a:pathLst>
              <a:path w="80368" h="107158">
                <a:moveTo>
                  <a:pt x="44648" y="0"/>
                </a:moveTo>
                <a:lnTo>
                  <a:pt x="44648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107157"/>
                </a:lnTo>
                <a:lnTo>
                  <a:pt x="44648" y="107157"/>
                </a:lnTo>
                <a:lnTo>
                  <a:pt x="62508" y="107157"/>
                </a:lnTo>
                <a:lnTo>
                  <a:pt x="80367" y="107157"/>
                </a:lnTo>
                <a:lnTo>
                  <a:pt x="80367" y="107157"/>
                </a:lnTo>
                <a:lnTo>
                  <a:pt x="80367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634632" y="839390"/>
            <a:ext cx="116087" cy="205384"/>
          </a:xfrm>
          <a:custGeom>
            <a:avLst/>
            <a:gdLst/>
            <a:ahLst/>
            <a:cxnLst/>
            <a:rect l="0" t="0" r="0" b="0"/>
            <a:pathLst>
              <a:path w="116087" h="205384">
                <a:moveTo>
                  <a:pt x="0" y="0"/>
                </a:moveTo>
                <a:lnTo>
                  <a:pt x="893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16086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51805"/>
                </a:lnTo>
                <a:lnTo>
                  <a:pt x="17860" y="16073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0734"/>
                </a:lnTo>
                <a:lnTo>
                  <a:pt x="17860" y="151805"/>
                </a:lnTo>
                <a:lnTo>
                  <a:pt x="26789" y="142875"/>
                </a:lnTo>
                <a:lnTo>
                  <a:pt x="35719" y="133945"/>
                </a:lnTo>
                <a:lnTo>
                  <a:pt x="44649" y="116086"/>
                </a:lnTo>
                <a:lnTo>
                  <a:pt x="62508" y="107156"/>
                </a:lnTo>
                <a:lnTo>
                  <a:pt x="71438" y="98227"/>
                </a:lnTo>
                <a:lnTo>
                  <a:pt x="89297" y="98227"/>
                </a:lnTo>
                <a:lnTo>
                  <a:pt x="98227" y="107156"/>
                </a:lnTo>
                <a:lnTo>
                  <a:pt x="107157" y="116086"/>
                </a:lnTo>
                <a:lnTo>
                  <a:pt x="107157" y="125016"/>
                </a:lnTo>
                <a:lnTo>
                  <a:pt x="107157" y="133945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16086" y="160734"/>
                </a:lnTo>
                <a:lnTo>
                  <a:pt x="116086" y="17859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116086" y="205383"/>
                </a:lnTo>
                <a:lnTo>
                  <a:pt x="116086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92968" y="2205632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71438" y="17859"/>
                </a:moveTo>
                <a:lnTo>
                  <a:pt x="71438" y="17859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44649"/>
                </a:lnTo>
                <a:lnTo>
                  <a:pt x="17860" y="6250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69664"/>
                </a:lnTo>
                <a:lnTo>
                  <a:pt x="17860" y="187524"/>
                </a:lnTo>
                <a:lnTo>
                  <a:pt x="26789" y="196453"/>
                </a:lnTo>
                <a:lnTo>
                  <a:pt x="53578" y="205383"/>
                </a:lnTo>
                <a:lnTo>
                  <a:pt x="71438" y="205383"/>
                </a:lnTo>
                <a:lnTo>
                  <a:pt x="98227" y="205383"/>
                </a:lnTo>
                <a:lnTo>
                  <a:pt x="116086" y="205383"/>
                </a:lnTo>
                <a:lnTo>
                  <a:pt x="125016" y="196453"/>
                </a:lnTo>
                <a:lnTo>
                  <a:pt x="125016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98351" y="2062757"/>
            <a:ext cx="214314" cy="285751"/>
          </a:xfrm>
          <a:custGeom>
            <a:avLst/>
            <a:gdLst/>
            <a:ahLst/>
            <a:cxnLst/>
            <a:rect l="0" t="0" r="0" b="0"/>
            <a:pathLst>
              <a:path w="214314" h="285751">
                <a:moveTo>
                  <a:pt x="8930" y="0"/>
                </a:moveTo>
                <a:lnTo>
                  <a:pt x="893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62508"/>
                </a:lnTo>
                <a:lnTo>
                  <a:pt x="26789" y="89297"/>
                </a:lnTo>
                <a:lnTo>
                  <a:pt x="35719" y="116086"/>
                </a:lnTo>
                <a:lnTo>
                  <a:pt x="35719" y="142875"/>
                </a:lnTo>
                <a:lnTo>
                  <a:pt x="35719" y="178594"/>
                </a:lnTo>
                <a:lnTo>
                  <a:pt x="44649" y="205383"/>
                </a:lnTo>
                <a:lnTo>
                  <a:pt x="44649" y="223242"/>
                </a:lnTo>
                <a:lnTo>
                  <a:pt x="44649" y="250031"/>
                </a:lnTo>
                <a:lnTo>
                  <a:pt x="44649" y="267891"/>
                </a:lnTo>
                <a:lnTo>
                  <a:pt x="44649" y="276820"/>
                </a:lnTo>
                <a:lnTo>
                  <a:pt x="44649" y="276820"/>
                </a:lnTo>
                <a:lnTo>
                  <a:pt x="35719" y="285750"/>
                </a:lnTo>
                <a:lnTo>
                  <a:pt x="35719" y="276820"/>
                </a:lnTo>
                <a:lnTo>
                  <a:pt x="35719" y="276820"/>
                </a:lnTo>
                <a:lnTo>
                  <a:pt x="44649" y="267891"/>
                </a:lnTo>
                <a:lnTo>
                  <a:pt x="44649" y="250031"/>
                </a:lnTo>
                <a:lnTo>
                  <a:pt x="44649" y="232172"/>
                </a:lnTo>
                <a:lnTo>
                  <a:pt x="44649" y="214313"/>
                </a:lnTo>
                <a:lnTo>
                  <a:pt x="62508" y="187524"/>
                </a:lnTo>
                <a:lnTo>
                  <a:pt x="71438" y="169664"/>
                </a:lnTo>
                <a:lnTo>
                  <a:pt x="89297" y="151805"/>
                </a:lnTo>
                <a:lnTo>
                  <a:pt x="107156" y="133945"/>
                </a:lnTo>
                <a:lnTo>
                  <a:pt x="125016" y="133945"/>
                </a:lnTo>
                <a:lnTo>
                  <a:pt x="142875" y="133945"/>
                </a:lnTo>
                <a:lnTo>
                  <a:pt x="160734" y="133945"/>
                </a:lnTo>
                <a:lnTo>
                  <a:pt x="178594" y="142875"/>
                </a:lnTo>
                <a:lnTo>
                  <a:pt x="196453" y="151805"/>
                </a:lnTo>
                <a:lnTo>
                  <a:pt x="196453" y="169664"/>
                </a:lnTo>
                <a:lnTo>
                  <a:pt x="205383" y="187524"/>
                </a:lnTo>
                <a:lnTo>
                  <a:pt x="214313" y="214313"/>
                </a:lnTo>
                <a:lnTo>
                  <a:pt x="214313" y="232172"/>
                </a:lnTo>
                <a:lnTo>
                  <a:pt x="214313" y="250031"/>
                </a:lnTo>
                <a:lnTo>
                  <a:pt x="214313" y="267891"/>
                </a:lnTo>
                <a:lnTo>
                  <a:pt x="214313" y="276820"/>
                </a:lnTo>
                <a:lnTo>
                  <a:pt x="214313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57312" y="2214562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125016" y="26789"/>
                </a:moveTo>
                <a:lnTo>
                  <a:pt x="12501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98227" y="0"/>
                </a:lnTo>
                <a:lnTo>
                  <a:pt x="8036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17859" y="142875"/>
                </a:lnTo>
                <a:lnTo>
                  <a:pt x="26789" y="151804"/>
                </a:lnTo>
                <a:lnTo>
                  <a:pt x="44648" y="142875"/>
                </a:lnTo>
                <a:lnTo>
                  <a:pt x="53578" y="142875"/>
                </a:lnTo>
                <a:lnTo>
                  <a:pt x="62508" y="125015"/>
                </a:lnTo>
                <a:lnTo>
                  <a:pt x="71438" y="116086"/>
                </a:lnTo>
                <a:lnTo>
                  <a:pt x="89297" y="98226"/>
                </a:lnTo>
                <a:lnTo>
                  <a:pt x="98227" y="80367"/>
                </a:lnTo>
                <a:lnTo>
                  <a:pt x="107156" y="6250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25016" y="62508"/>
                </a:lnTo>
                <a:lnTo>
                  <a:pt x="116086" y="71437"/>
                </a:lnTo>
                <a:lnTo>
                  <a:pt x="125016" y="89297"/>
                </a:lnTo>
                <a:lnTo>
                  <a:pt x="125016" y="98226"/>
                </a:lnTo>
                <a:lnTo>
                  <a:pt x="125016" y="116086"/>
                </a:lnTo>
                <a:lnTo>
                  <a:pt x="133945" y="125015"/>
                </a:lnTo>
                <a:lnTo>
                  <a:pt x="133945" y="133945"/>
                </a:lnTo>
                <a:lnTo>
                  <a:pt x="133945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553765" y="2205632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17860" y="44649"/>
                </a:moveTo>
                <a:lnTo>
                  <a:pt x="17860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0" y="107156"/>
                </a:lnTo>
                <a:lnTo>
                  <a:pt x="0" y="89297"/>
                </a:lnTo>
                <a:lnTo>
                  <a:pt x="0" y="71438"/>
                </a:lnTo>
                <a:lnTo>
                  <a:pt x="0" y="53578"/>
                </a:lnTo>
                <a:lnTo>
                  <a:pt x="8930" y="35719"/>
                </a:lnTo>
                <a:lnTo>
                  <a:pt x="17860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8930"/>
                </a:lnTo>
                <a:lnTo>
                  <a:pt x="80367" y="17859"/>
                </a:lnTo>
                <a:lnTo>
                  <a:pt x="89297" y="26789"/>
                </a:lnTo>
                <a:lnTo>
                  <a:pt x="107156" y="44649"/>
                </a:lnTo>
                <a:lnTo>
                  <a:pt x="116086" y="53578"/>
                </a:lnTo>
                <a:lnTo>
                  <a:pt x="125016" y="71438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25016" y="125016"/>
                </a:lnTo>
                <a:lnTo>
                  <a:pt x="125016" y="125016"/>
                </a:lnTo>
                <a:lnTo>
                  <a:pt x="125016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777007" y="2196702"/>
            <a:ext cx="312540" cy="330400"/>
          </a:xfrm>
          <a:custGeom>
            <a:avLst/>
            <a:gdLst/>
            <a:ahLst/>
            <a:cxnLst/>
            <a:rect l="0" t="0" r="0" b="0"/>
            <a:pathLst>
              <a:path w="312540" h="330400">
                <a:moveTo>
                  <a:pt x="62508" y="71438"/>
                </a:moveTo>
                <a:lnTo>
                  <a:pt x="71438" y="62508"/>
                </a:lnTo>
                <a:lnTo>
                  <a:pt x="71438" y="53579"/>
                </a:lnTo>
                <a:lnTo>
                  <a:pt x="80368" y="53579"/>
                </a:lnTo>
                <a:lnTo>
                  <a:pt x="80368" y="44649"/>
                </a:lnTo>
                <a:lnTo>
                  <a:pt x="80368" y="35719"/>
                </a:lnTo>
                <a:lnTo>
                  <a:pt x="80368" y="35719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44649" y="35719"/>
                </a:lnTo>
                <a:lnTo>
                  <a:pt x="26789" y="44649"/>
                </a:lnTo>
                <a:lnTo>
                  <a:pt x="17860" y="62508"/>
                </a:lnTo>
                <a:lnTo>
                  <a:pt x="893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33946"/>
                </a:lnTo>
                <a:lnTo>
                  <a:pt x="17860" y="133946"/>
                </a:lnTo>
                <a:lnTo>
                  <a:pt x="26789" y="133946"/>
                </a:lnTo>
                <a:lnTo>
                  <a:pt x="44649" y="133946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8" y="98227"/>
                </a:lnTo>
                <a:lnTo>
                  <a:pt x="80368" y="80368"/>
                </a:lnTo>
                <a:lnTo>
                  <a:pt x="89297" y="62508"/>
                </a:lnTo>
                <a:lnTo>
                  <a:pt x="98227" y="4464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17860"/>
                </a:lnTo>
                <a:lnTo>
                  <a:pt x="98227" y="17860"/>
                </a:lnTo>
                <a:lnTo>
                  <a:pt x="107157" y="26789"/>
                </a:lnTo>
                <a:lnTo>
                  <a:pt x="107157" y="35719"/>
                </a:lnTo>
                <a:lnTo>
                  <a:pt x="107157" y="53579"/>
                </a:lnTo>
                <a:lnTo>
                  <a:pt x="107157" y="71438"/>
                </a:lnTo>
                <a:lnTo>
                  <a:pt x="116086" y="89297"/>
                </a:lnTo>
                <a:lnTo>
                  <a:pt x="116086" y="116086"/>
                </a:lnTo>
                <a:lnTo>
                  <a:pt x="125016" y="151805"/>
                </a:lnTo>
                <a:lnTo>
                  <a:pt x="125016" y="178594"/>
                </a:lnTo>
                <a:lnTo>
                  <a:pt x="125016" y="214313"/>
                </a:lnTo>
                <a:lnTo>
                  <a:pt x="125016" y="241102"/>
                </a:lnTo>
                <a:lnTo>
                  <a:pt x="125016" y="267891"/>
                </a:lnTo>
                <a:lnTo>
                  <a:pt x="125016" y="285751"/>
                </a:lnTo>
                <a:lnTo>
                  <a:pt x="116086" y="303610"/>
                </a:lnTo>
                <a:lnTo>
                  <a:pt x="107157" y="312540"/>
                </a:lnTo>
                <a:lnTo>
                  <a:pt x="89297" y="321469"/>
                </a:lnTo>
                <a:lnTo>
                  <a:pt x="80368" y="330399"/>
                </a:lnTo>
                <a:lnTo>
                  <a:pt x="71438" y="330399"/>
                </a:lnTo>
                <a:lnTo>
                  <a:pt x="62508" y="321469"/>
                </a:lnTo>
                <a:lnTo>
                  <a:pt x="53578" y="321469"/>
                </a:lnTo>
                <a:lnTo>
                  <a:pt x="53578" y="312540"/>
                </a:lnTo>
                <a:lnTo>
                  <a:pt x="53578" y="294680"/>
                </a:lnTo>
                <a:lnTo>
                  <a:pt x="53578" y="276821"/>
                </a:lnTo>
                <a:lnTo>
                  <a:pt x="71438" y="258962"/>
                </a:lnTo>
                <a:lnTo>
                  <a:pt x="80368" y="241102"/>
                </a:lnTo>
                <a:lnTo>
                  <a:pt x="98227" y="214313"/>
                </a:lnTo>
                <a:lnTo>
                  <a:pt x="125016" y="187524"/>
                </a:lnTo>
                <a:lnTo>
                  <a:pt x="151805" y="151805"/>
                </a:lnTo>
                <a:lnTo>
                  <a:pt x="178594" y="125016"/>
                </a:lnTo>
                <a:lnTo>
                  <a:pt x="205383" y="98227"/>
                </a:lnTo>
                <a:lnTo>
                  <a:pt x="223243" y="80368"/>
                </a:lnTo>
                <a:lnTo>
                  <a:pt x="241102" y="62508"/>
                </a:lnTo>
                <a:lnTo>
                  <a:pt x="258961" y="44649"/>
                </a:lnTo>
                <a:lnTo>
                  <a:pt x="267891" y="26789"/>
                </a:lnTo>
                <a:lnTo>
                  <a:pt x="285750" y="17860"/>
                </a:lnTo>
                <a:lnTo>
                  <a:pt x="285750" y="8930"/>
                </a:lnTo>
                <a:lnTo>
                  <a:pt x="285750" y="0"/>
                </a:lnTo>
                <a:lnTo>
                  <a:pt x="276821" y="0"/>
                </a:lnTo>
                <a:lnTo>
                  <a:pt x="267891" y="0"/>
                </a:lnTo>
                <a:lnTo>
                  <a:pt x="258961" y="0"/>
                </a:lnTo>
                <a:lnTo>
                  <a:pt x="250032" y="17860"/>
                </a:lnTo>
                <a:lnTo>
                  <a:pt x="232172" y="26789"/>
                </a:lnTo>
                <a:lnTo>
                  <a:pt x="223243" y="44649"/>
                </a:lnTo>
                <a:lnTo>
                  <a:pt x="214313" y="53579"/>
                </a:lnTo>
                <a:lnTo>
                  <a:pt x="214313" y="71438"/>
                </a:lnTo>
                <a:lnTo>
                  <a:pt x="223243" y="80368"/>
                </a:lnTo>
                <a:lnTo>
                  <a:pt x="232172" y="89297"/>
                </a:lnTo>
                <a:lnTo>
                  <a:pt x="250032" y="98227"/>
                </a:lnTo>
                <a:lnTo>
                  <a:pt x="258961" y="98227"/>
                </a:lnTo>
                <a:lnTo>
                  <a:pt x="285750" y="107157"/>
                </a:lnTo>
                <a:lnTo>
                  <a:pt x="303610" y="107157"/>
                </a:lnTo>
                <a:lnTo>
                  <a:pt x="312539" y="107157"/>
                </a:lnTo>
                <a:lnTo>
                  <a:pt x="312539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53703" y="3071812"/>
            <a:ext cx="44649" cy="250032"/>
          </a:xfrm>
          <a:custGeom>
            <a:avLst/>
            <a:gdLst/>
            <a:ahLst/>
            <a:cxnLst/>
            <a:rect l="0" t="0" r="0" b="0"/>
            <a:pathLst>
              <a:path w="44649" h="250032">
                <a:moveTo>
                  <a:pt x="44648" y="0"/>
                </a:moveTo>
                <a:lnTo>
                  <a:pt x="44648" y="0"/>
                </a:lnTo>
                <a:lnTo>
                  <a:pt x="44648" y="8929"/>
                </a:lnTo>
                <a:lnTo>
                  <a:pt x="44648" y="8929"/>
                </a:lnTo>
                <a:lnTo>
                  <a:pt x="35718" y="26789"/>
                </a:lnTo>
                <a:lnTo>
                  <a:pt x="35718" y="44648"/>
                </a:lnTo>
                <a:lnTo>
                  <a:pt x="35718" y="71437"/>
                </a:lnTo>
                <a:lnTo>
                  <a:pt x="26789" y="98226"/>
                </a:lnTo>
                <a:lnTo>
                  <a:pt x="17859" y="125015"/>
                </a:lnTo>
                <a:lnTo>
                  <a:pt x="17859" y="160734"/>
                </a:lnTo>
                <a:lnTo>
                  <a:pt x="8929" y="187523"/>
                </a:lnTo>
                <a:lnTo>
                  <a:pt x="8929" y="205382"/>
                </a:lnTo>
                <a:lnTo>
                  <a:pt x="8929" y="223242"/>
                </a:lnTo>
                <a:lnTo>
                  <a:pt x="8929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89421" y="3053952"/>
            <a:ext cx="196455" cy="258962"/>
          </a:xfrm>
          <a:custGeom>
            <a:avLst/>
            <a:gdLst/>
            <a:ahLst/>
            <a:cxnLst/>
            <a:rect l="0" t="0" r="0" b="0"/>
            <a:pathLst>
              <a:path w="196455" h="258962">
                <a:moveTo>
                  <a:pt x="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35719" y="53578"/>
                </a:lnTo>
                <a:lnTo>
                  <a:pt x="44649" y="71438"/>
                </a:lnTo>
                <a:lnTo>
                  <a:pt x="53579" y="98227"/>
                </a:lnTo>
                <a:lnTo>
                  <a:pt x="71438" y="133946"/>
                </a:lnTo>
                <a:lnTo>
                  <a:pt x="80368" y="160735"/>
                </a:lnTo>
                <a:lnTo>
                  <a:pt x="98227" y="187524"/>
                </a:lnTo>
                <a:lnTo>
                  <a:pt x="107157" y="205383"/>
                </a:lnTo>
                <a:lnTo>
                  <a:pt x="116086" y="223242"/>
                </a:lnTo>
                <a:lnTo>
                  <a:pt x="116086" y="241102"/>
                </a:lnTo>
                <a:lnTo>
                  <a:pt x="133946" y="250031"/>
                </a:lnTo>
                <a:lnTo>
                  <a:pt x="133946" y="250031"/>
                </a:lnTo>
                <a:lnTo>
                  <a:pt x="142875" y="258961"/>
                </a:lnTo>
                <a:lnTo>
                  <a:pt x="151805" y="250031"/>
                </a:lnTo>
                <a:lnTo>
                  <a:pt x="151805" y="250031"/>
                </a:lnTo>
                <a:lnTo>
                  <a:pt x="151805" y="241102"/>
                </a:lnTo>
                <a:lnTo>
                  <a:pt x="160735" y="214313"/>
                </a:lnTo>
                <a:lnTo>
                  <a:pt x="160735" y="187524"/>
                </a:lnTo>
                <a:lnTo>
                  <a:pt x="160735" y="160735"/>
                </a:lnTo>
                <a:lnTo>
                  <a:pt x="169664" y="133946"/>
                </a:lnTo>
                <a:lnTo>
                  <a:pt x="169664" y="107156"/>
                </a:lnTo>
                <a:lnTo>
                  <a:pt x="169664" y="80367"/>
                </a:lnTo>
                <a:lnTo>
                  <a:pt x="178594" y="62508"/>
                </a:lnTo>
                <a:lnTo>
                  <a:pt x="178594" y="44649"/>
                </a:lnTo>
                <a:lnTo>
                  <a:pt x="187524" y="35719"/>
                </a:lnTo>
                <a:lnTo>
                  <a:pt x="196454" y="26789"/>
                </a:lnTo>
                <a:lnTo>
                  <a:pt x="196454" y="26789"/>
                </a:lnTo>
                <a:lnTo>
                  <a:pt x="196454" y="26789"/>
                </a:lnTo>
                <a:lnTo>
                  <a:pt x="196454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303734" y="3187898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107156" y="8929"/>
                </a:moveTo>
                <a:lnTo>
                  <a:pt x="107156" y="8929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29"/>
                </a:lnTo>
                <a:lnTo>
                  <a:pt x="35719" y="26789"/>
                </a:lnTo>
                <a:lnTo>
                  <a:pt x="17859" y="35718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5"/>
                </a:lnTo>
                <a:lnTo>
                  <a:pt x="0" y="133945"/>
                </a:lnTo>
                <a:lnTo>
                  <a:pt x="8930" y="142875"/>
                </a:lnTo>
                <a:lnTo>
                  <a:pt x="26789" y="151804"/>
                </a:lnTo>
                <a:lnTo>
                  <a:pt x="44648" y="160734"/>
                </a:lnTo>
                <a:lnTo>
                  <a:pt x="53578" y="160734"/>
                </a:lnTo>
                <a:lnTo>
                  <a:pt x="62508" y="151804"/>
                </a:lnTo>
                <a:lnTo>
                  <a:pt x="80367" y="142875"/>
                </a:lnTo>
                <a:lnTo>
                  <a:pt x="98226" y="133945"/>
                </a:lnTo>
                <a:lnTo>
                  <a:pt x="107156" y="125015"/>
                </a:lnTo>
                <a:lnTo>
                  <a:pt x="116086" y="107156"/>
                </a:lnTo>
                <a:lnTo>
                  <a:pt x="125016" y="89296"/>
                </a:lnTo>
                <a:lnTo>
                  <a:pt x="125016" y="71437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482328" y="3178968"/>
            <a:ext cx="348258" cy="160735"/>
          </a:xfrm>
          <a:custGeom>
            <a:avLst/>
            <a:gdLst/>
            <a:ahLst/>
            <a:cxnLst/>
            <a:rect l="0" t="0" r="0" b="0"/>
            <a:pathLst>
              <a:path w="348258" h="160735">
                <a:moveTo>
                  <a:pt x="17859" y="98226"/>
                </a:moveTo>
                <a:lnTo>
                  <a:pt x="17859" y="10715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8929" y="151805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25015"/>
                </a:lnTo>
                <a:lnTo>
                  <a:pt x="0" y="107156"/>
                </a:lnTo>
                <a:lnTo>
                  <a:pt x="8929" y="89297"/>
                </a:lnTo>
                <a:lnTo>
                  <a:pt x="8929" y="62508"/>
                </a:lnTo>
                <a:lnTo>
                  <a:pt x="17859" y="44648"/>
                </a:lnTo>
                <a:lnTo>
                  <a:pt x="26789" y="26789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62507" y="0"/>
                </a:lnTo>
                <a:lnTo>
                  <a:pt x="71437" y="8930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89297" y="62508"/>
                </a:lnTo>
                <a:lnTo>
                  <a:pt x="89297" y="80367"/>
                </a:lnTo>
                <a:lnTo>
                  <a:pt x="98226" y="98226"/>
                </a:lnTo>
                <a:lnTo>
                  <a:pt x="98226" y="116086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25015" y="142875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51804" y="142875"/>
                </a:lnTo>
                <a:lnTo>
                  <a:pt x="169664" y="133945"/>
                </a:lnTo>
                <a:lnTo>
                  <a:pt x="178593" y="116086"/>
                </a:lnTo>
                <a:lnTo>
                  <a:pt x="187523" y="107156"/>
                </a:lnTo>
                <a:lnTo>
                  <a:pt x="205382" y="89297"/>
                </a:lnTo>
                <a:lnTo>
                  <a:pt x="214312" y="71437"/>
                </a:lnTo>
                <a:lnTo>
                  <a:pt x="232172" y="62508"/>
                </a:lnTo>
                <a:lnTo>
                  <a:pt x="250031" y="44648"/>
                </a:lnTo>
                <a:lnTo>
                  <a:pt x="250031" y="35719"/>
                </a:lnTo>
                <a:lnTo>
                  <a:pt x="258961" y="26789"/>
                </a:lnTo>
                <a:lnTo>
                  <a:pt x="258961" y="17859"/>
                </a:lnTo>
                <a:lnTo>
                  <a:pt x="250031" y="8930"/>
                </a:lnTo>
                <a:lnTo>
                  <a:pt x="250031" y="8930"/>
                </a:lnTo>
                <a:lnTo>
                  <a:pt x="241101" y="8930"/>
                </a:lnTo>
                <a:lnTo>
                  <a:pt x="232172" y="17859"/>
                </a:lnTo>
                <a:lnTo>
                  <a:pt x="223242" y="26789"/>
                </a:lnTo>
                <a:lnTo>
                  <a:pt x="223242" y="35719"/>
                </a:lnTo>
                <a:lnTo>
                  <a:pt x="214312" y="53578"/>
                </a:lnTo>
                <a:lnTo>
                  <a:pt x="214312" y="62508"/>
                </a:lnTo>
                <a:lnTo>
                  <a:pt x="205382" y="80367"/>
                </a:lnTo>
                <a:lnTo>
                  <a:pt x="214312" y="98226"/>
                </a:lnTo>
                <a:lnTo>
                  <a:pt x="214312" y="116086"/>
                </a:lnTo>
                <a:lnTo>
                  <a:pt x="223242" y="125015"/>
                </a:lnTo>
                <a:lnTo>
                  <a:pt x="232172" y="142875"/>
                </a:lnTo>
                <a:lnTo>
                  <a:pt x="250031" y="142875"/>
                </a:lnTo>
                <a:lnTo>
                  <a:pt x="258961" y="151805"/>
                </a:lnTo>
                <a:lnTo>
                  <a:pt x="285750" y="151805"/>
                </a:lnTo>
                <a:lnTo>
                  <a:pt x="303609" y="142875"/>
                </a:lnTo>
                <a:lnTo>
                  <a:pt x="330398" y="142875"/>
                </a:lnTo>
                <a:lnTo>
                  <a:pt x="339328" y="142875"/>
                </a:lnTo>
                <a:lnTo>
                  <a:pt x="348257" y="133945"/>
                </a:lnTo>
                <a:lnTo>
                  <a:pt x="348257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705945" y="2080616"/>
            <a:ext cx="26790" cy="294681"/>
          </a:xfrm>
          <a:custGeom>
            <a:avLst/>
            <a:gdLst/>
            <a:ahLst/>
            <a:cxnLst/>
            <a:rect l="0" t="0" r="0" b="0"/>
            <a:pathLst>
              <a:path w="26790" h="294681">
                <a:moveTo>
                  <a:pt x="26789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26789" y="26790"/>
                </a:lnTo>
                <a:lnTo>
                  <a:pt x="26789" y="44649"/>
                </a:lnTo>
                <a:lnTo>
                  <a:pt x="26789" y="7143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51805"/>
                </a:lnTo>
                <a:lnTo>
                  <a:pt x="17859" y="178594"/>
                </a:lnTo>
                <a:lnTo>
                  <a:pt x="8930" y="205383"/>
                </a:lnTo>
                <a:lnTo>
                  <a:pt x="8930" y="232172"/>
                </a:lnTo>
                <a:lnTo>
                  <a:pt x="0" y="258961"/>
                </a:lnTo>
                <a:lnTo>
                  <a:pt x="0" y="276821"/>
                </a:lnTo>
                <a:lnTo>
                  <a:pt x="0" y="285750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768453" y="2071687"/>
            <a:ext cx="205383" cy="258962"/>
          </a:xfrm>
          <a:custGeom>
            <a:avLst/>
            <a:gdLst/>
            <a:ahLst/>
            <a:cxnLst/>
            <a:rect l="0" t="0" r="0" b="0"/>
            <a:pathLst>
              <a:path w="205383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17859" y="35719"/>
                </a:lnTo>
                <a:lnTo>
                  <a:pt x="26789" y="62508"/>
                </a:lnTo>
                <a:lnTo>
                  <a:pt x="35718" y="80367"/>
                </a:lnTo>
                <a:lnTo>
                  <a:pt x="44648" y="98226"/>
                </a:lnTo>
                <a:lnTo>
                  <a:pt x="53578" y="125015"/>
                </a:lnTo>
                <a:lnTo>
                  <a:pt x="62507" y="151804"/>
                </a:lnTo>
                <a:lnTo>
                  <a:pt x="71437" y="178594"/>
                </a:lnTo>
                <a:lnTo>
                  <a:pt x="71437" y="205383"/>
                </a:lnTo>
                <a:lnTo>
                  <a:pt x="80367" y="223242"/>
                </a:lnTo>
                <a:lnTo>
                  <a:pt x="89297" y="241101"/>
                </a:lnTo>
                <a:lnTo>
                  <a:pt x="98226" y="250031"/>
                </a:lnTo>
                <a:lnTo>
                  <a:pt x="107156" y="258961"/>
                </a:lnTo>
                <a:lnTo>
                  <a:pt x="116086" y="258961"/>
                </a:lnTo>
                <a:lnTo>
                  <a:pt x="125015" y="258961"/>
                </a:lnTo>
                <a:lnTo>
                  <a:pt x="133945" y="258961"/>
                </a:lnTo>
                <a:lnTo>
                  <a:pt x="133945" y="250031"/>
                </a:lnTo>
                <a:lnTo>
                  <a:pt x="142875" y="232172"/>
                </a:lnTo>
                <a:lnTo>
                  <a:pt x="151804" y="223242"/>
                </a:lnTo>
                <a:lnTo>
                  <a:pt x="160734" y="196453"/>
                </a:lnTo>
                <a:lnTo>
                  <a:pt x="169664" y="178594"/>
                </a:lnTo>
                <a:lnTo>
                  <a:pt x="178593" y="151804"/>
                </a:lnTo>
                <a:lnTo>
                  <a:pt x="178593" y="125015"/>
                </a:lnTo>
                <a:lnTo>
                  <a:pt x="187523" y="98226"/>
                </a:lnTo>
                <a:lnTo>
                  <a:pt x="196453" y="80367"/>
                </a:lnTo>
                <a:lnTo>
                  <a:pt x="196453" y="62508"/>
                </a:lnTo>
                <a:lnTo>
                  <a:pt x="196453" y="44648"/>
                </a:lnTo>
                <a:lnTo>
                  <a:pt x="205382" y="35719"/>
                </a:lnTo>
                <a:lnTo>
                  <a:pt x="205382" y="26789"/>
                </a:lnTo>
                <a:lnTo>
                  <a:pt x="205382" y="26789"/>
                </a:lnTo>
                <a:lnTo>
                  <a:pt x="205382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009554" y="2187773"/>
            <a:ext cx="71439" cy="116087"/>
          </a:xfrm>
          <a:custGeom>
            <a:avLst/>
            <a:gdLst/>
            <a:ahLst/>
            <a:cxnLst/>
            <a:rect l="0" t="0" r="0" b="0"/>
            <a:pathLst>
              <a:path w="71439" h="116087">
                <a:moveTo>
                  <a:pt x="6250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44649" y="107156"/>
                </a:lnTo>
                <a:lnTo>
                  <a:pt x="53578" y="107156"/>
                </a:lnTo>
                <a:lnTo>
                  <a:pt x="62508" y="98226"/>
                </a:lnTo>
                <a:lnTo>
                  <a:pt x="71438" y="89297"/>
                </a:lnTo>
                <a:lnTo>
                  <a:pt x="71438" y="71437"/>
                </a:lnTo>
                <a:lnTo>
                  <a:pt x="71438" y="62508"/>
                </a:lnTo>
                <a:lnTo>
                  <a:pt x="71438" y="44648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143500" y="2169913"/>
            <a:ext cx="241102" cy="107158"/>
          </a:xfrm>
          <a:custGeom>
            <a:avLst/>
            <a:gdLst/>
            <a:ahLst/>
            <a:cxnLst/>
            <a:rect l="0" t="0" r="0" b="0"/>
            <a:pathLst>
              <a:path w="241102" h="107158">
                <a:moveTo>
                  <a:pt x="0" y="62508"/>
                </a:move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80368"/>
                </a:lnTo>
                <a:lnTo>
                  <a:pt x="0" y="71438"/>
                </a:lnTo>
                <a:lnTo>
                  <a:pt x="8929" y="53578"/>
                </a:lnTo>
                <a:lnTo>
                  <a:pt x="8929" y="44649"/>
                </a:lnTo>
                <a:lnTo>
                  <a:pt x="26789" y="26789"/>
                </a:lnTo>
                <a:lnTo>
                  <a:pt x="35718" y="1786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8930"/>
                </a:lnTo>
                <a:lnTo>
                  <a:pt x="71437" y="17860"/>
                </a:lnTo>
                <a:lnTo>
                  <a:pt x="80367" y="26789"/>
                </a:lnTo>
                <a:lnTo>
                  <a:pt x="80367" y="44649"/>
                </a:lnTo>
                <a:lnTo>
                  <a:pt x="80367" y="62508"/>
                </a:lnTo>
                <a:lnTo>
                  <a:pt x="80367" y="71438"/>
                </a:lnTo>
                <a:lnTo>
                  <a:pt x="89296" y="89297"/>
                </a:lnTo>
                <a:lnTo>
                  <a:pt x="89296" y="98227"/>
                </a:lnTo>
                <a:lnTo>
                  <a:pt x="98226" y="107157"/>
                </a:lnTo>
                <a:lnTo>
                  <a:pt x="107156" y="107157"/>
                </a:lnTo>
                <a:lnTo>
                  <a:pt x="116085" y="107157"/>
                </a:lnTo>
                <a:lnTo>
                  <a:pt x="125015" y="107157"/>
                </a:lnTo>
                <a:lnTo>
                  <a:pt x="142875" y="107157"/>
                </a:lnTo>
                <a:lnTo>
                  <a:pt x="151804" y="98227"/>
                </a:lnTo>
                <a:lnTo>
                  <a:pt x="169664" y="89297"/>
                </a:lnTo>
                <a:lnTo>
                  <a:pt x="187523" y="80368"/>
                </a:lnTo>
                <a:lnTo>
                  <a:pt x="196453" y="62508"/>
                </a:lnTo>
                <a:lnTo>
                  <a:pt x="214312" y="53578"/>
                </a:lnTo>
                <a:lnTo>
                  <a:pt x="223242" y="35719"/>
                </a:lnTo>
                <a:lnTo>
                  <a:pt x="232171" y="26789"/>
                </a:lnTo>
                <a:lnTo>
                  <a:pt x="241101" y="8930"/>
                </a:lnTo>
                <a:lnTo>
                  <a:pt x="241101" y="0"/>
                </a:lnTo>
                <a:lnTo>
                  <a:pt x="241101" y="0"/>
                </a:lnTo>
                <a:lnTo>
                  <a:pt x="232171" y="0"/>
                </a:lnTo>
                <a:lnTo>
                  <a:pt x="223242" y="0"/>
                </a:lnTo>
                <a:lnTo>
                  <a:pt x="214312" y="8930"/>
                </a:lnTo>
                <a:lnTo>
                  <a:pt x="205382" y="17860"/>
                </a:lnTo>
                <a:lnTo>
                  <a:pt x="196453" y="26789"/>
                </a:lnTo>
                <a:lnTo>
                  <a:pt x="187523" y="44649"/>
                </a:lnTo>
                <a:lnTo>
                  <a:pt x="187523" y="53578"/>
                </a:lnTo>
                <a:lnTo>
                  <a:pt x="187523" y="71438"/>
                </a:lnTo>
                <a:lnTo>
                  <a:pt x="187523" y="80368"/>
                </a:lnTo>
                <a:lnTo>
                  <a:pt x="196453" y="89297"/>
                </a:lnTo>
                <a:lnTo>
                  <a:pt x="205382" y="98227"/>
                </a:lnTo>
                <a:lnTo>
                  <a:pt x="214312" y="107157"/>
                </a:lnTo>
                <a:lnTo>
                  <a:pt x="214312" y="107157"/>
                </a:lnTo>
                <a:lnTo>
                  <a:pt x="214312" y="10715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679156" y="3098601"/>
            <a:ext cx="125016" cy="169665"/>
          </a:xfrm>
          <a:custGeom>
            <a:avLst/>
            <a:gdLst/>
            <a:ahLst/>
            <a:cxnLst/>
            <a:rect l="0" t="0" r="0" b="0"/>
            <a:pathLst>
              <a:path w="125016" h="169665">
                <a:moveTo>
                  <a:pt x="125015" y="35718"/>
                </a:moveTo>
                <a:lnTo>
                  <a:pt x="125015" y="4464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62507"/>
                </a:lnTo>
                <a:lnTo>
                  <a:pt x="116086" y="62507"/>
                </a:lnTo>
                <a:lnTo>
                  <a:pt x="116086" y="62507"/>
                </a:lnTo>
                <a:lnTo>
                  <a:pt x="116086" y="62507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3571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6" y="8929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44648" y="26789"/>
                </a:lnTo>
                <a:lnTo>
                  <a:pt x="35719" y="35718"/>
                </a:lnTo>
                <a:lnTo>
                  <a:pt x="26789" y="53578"/>
                </a:lnTo>
                <a:lnTo>
                  <a:pt x="17859" y="71437"/>
                </a:lnTo>
                <a:lnTo>
                  <a:pt x="8929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29" y="151804"/>
                </a:lnTo>
                <a:lnTo>
                  <a:pt x="17859" y="160734"/>
                </a:lnTo>
                <a:lnTo>
                  <a:pt x="35719" y="169664"/>
                </a:lnTo>
                <a:lnTo>
                  <a:pt x="53578" y="169664"/>
                </a:lnTo>
                <a:lnTo>
                  <a:pt x="71437" y="169664"/>
                </a:lnTo>
                <a:lnTo>
                  <a:pt x="89297" y="169664"/>
                </a:lnTo>
                <a:lnTo>
                  <a:pt x="98226" y="160734"/>
                </a:lnTo>
                <a:lnTo>
                  <a:pt x="98226" y="160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875609" y="2991444"/>
            <a:ext cx="125017" cy="250033"/>
          </a:xfrm>
          <a:custGeom>
            <a:avLst/>
            <a:gdLst/>
            <a:ahLst/>
            <a:cxnLst/>
            <a:rect l="0" t="0" r="0" b="0"/>
            <a:pathLst>
              <a:path w="125017" h="250033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53579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33946"/>
                </a:lnTo>
                <a:lnTo>
                  <a:pt x="8930" y="160735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23243"/>
                </a:lnTo>
                <a:lnTo>
                  <a:pt x="8930" y="232172"/>
                </a:lnTo>
                <a:lnTo>
                  <a:pt x="893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8930" y="232172"/>
                </a:lnTo>
                <a:lnTo>
                  <a:pt x="8930" y="223243"/>
                </a:lnTo>
                <a:lnTo>
                  <a:pt x="8930" y="214313"/>
                </a:lnTo>
                <a:lnTo>
                  <a:pt x="8930" y="196454"/>
                </a:lnTo>
                <a:lnTo>
                  <a:pt x="17859" y="178594"/>
                </a:lnTo>
                <a:lnTo>
                  <a:pt x="26789" y="160735"/>
                </a:lnTo>
                <a:lnTo>
                  <a:pt x="35719" y="142875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7" y="116086"/>
                </a:lnTo>
                <a:lnTo>
                  <a:pt x="89297" y="125016"/>
                </a:lnTo>
                <a:lnTo>
                  <a:pt x="98226" y="125016"/>
                </a:lnTo>
                <a:lnTo>
                  <a:pt x="107156" y="142875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16086" y="187524"/>
                </a:lnTo>
                <a:lnTo>
                  <a:pt x="116086" y="205383"/>
                </a:lnTo>
                <a:lnTo>
                  <a:pt x="116086" y="223243"/>
                </a:lnTo>
                <a:lnTo>
                  <a:pt x="125016" y="232172"/>
                </a:lnTo>
                <a:lnTo>
                  <a:pt x="125016" y="250032"/>
                </a:lnTo>
                <a:lnTo>
                  <a:pt x="125016" y="250032"/>
                </a:lnTo>
                <a:lnTo>
                  <a:pt x="125016" y="25003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80992" y="3107530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98226" y="26789"/>
                </a:moveTo>
                <a:lnTo>
                  <a:pt x="98226" y="26789"/>
                </a:lnTo>
                <a:lnTo>
                  <a:pt x="89297" y="17860"/>
                </a:lnTo>
                <a:lnTo>
                  <a:pt x="89297" y="17860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0" y="5357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33946"/>
                </a:lnTo>
                <a:lnTo>
                  <a:pt x="26789" y="142875"/>
                </a:lnTo>
                <a:lnTo>
                  <a:pt x="35718" y="142875"/>
                </a:lnTo>
                <a:lnTo>
                  <a:pt x="53578" y="142875"/>
                </a:lnTo>
                <a:lnTo>
                  <a:pt x="62508" y="133946"/>
                </a:lnTo>
                <a:lnTo>
                  <a:pt x="80367" y="133946"/>
                </a:lnTo>
                <a:lnTo>
                  <a:pt x="89297" y="116086"/>
                </a:lnTo>
                <a:lnTo>
                  <a:pt x="98226" y="107157"/>
                </a:lnTo>
                <a:lnTo>
                  <a:pt x="107156" y="89297"/>
                </a:lnTo>
                <a:lnTo>
                  <a:pt x="116086" y="8036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80368"/>
                </a:lnTo>
                <a:lnTo>
                  <a:pt x="116086" y="98227"/>
                </a:lnTo>
                <a:lnTo>
                  <a:pt x="125015" y="116086"/>
                </a:lnTo>
                <a:lnTo>
                  <a:pt x="125015" y="133946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42875" y="160735"/>
                </a:lnTo>
                <a:lnTo>
                  <a:pt x="142875" y="160735"/>
                </a:lnTo>
                <a:lnTo>
                  <a:pt x="142875" y="16073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295304" y="3152179"/>
            <a:ext cx="116087" cy="98227"/>
          </a:xfrm>
          <a:custGeom>
            <a:avLst/>
            <a:gdLst/>
            <a:ahLst/>
            <a:cxnLst/>
            <a:rect l="0" t="0" r="0" b="0"/>
            <a:pathLst>
              <a:path w="116087" h="98227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8930" y="62508"/>
                </a:lnTo>
                <a:lnTo>
                  <a:pt x="8930" y="44648"/>
                </a:lnTo>
                <a:lnTo>
                  <a:pt x="17860" y="35719"/>
                </a:lnTo>
                <a:lnTo>
                  <a:pt x="35719" y="26789"/>
                </a:lnTo>
                <a:lnTo>
                  <a:pt x="44649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17859"/>
                </a:lnTo>
                <a:lnTo>
                  <a:pt x="98227" y="26789"/>
                </a:lnTo>
                <a:lnTo>
                  <a:pt x="107156" y="3571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473898" y="3116460"/>
            <a:ext cx="303610" cy="357189"/>
          </a:xfrm>
          <a:custGeom>
            <a:avLst/>
            <a:gdLst/>
            <a:ahLst/>
            <a:cxnLst/>
            <a:rect l="0" t="0" r="0" b="0"/>
            <a:pathLst>
              <a:path w="303610" h="357189">
                <a:moveTo>
                  <a:pt x="98227" y="35719"/>
                </a:moveTo>
                <a:lnTo>
                  <a:pt x="8929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6250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17859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107156"/>
                </a:lnTo>
                <a:lnTo>
                  <a:pt x="44648" y="107156"/>
                </a:lnTo>
                <a:lnTo>
                  <a:pt x="62508" y="107156"/>
                </a:lnTo>
                <a:lnTo>
                  <a:pt x="71437" y="107156"/>
                </a:lnTo>
                <a:lnTo>
                  <a:pt x="89297" y="98227"/>
                </a:lnTo>
                <a:lnTo>
                  <a:pt x="98227" y="89297"/>
                </a:lnTo>
                <a:lnTo>
                  <a:pt x="107156" y="71438"/>
                </a:lnTo>
                <a:lnTo>
                  <a:pt x="116086" y="53578"/>
                </a:lnTo>
                <a:lnTo>
                  <a:pt x="125016" y="44648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44648"/>
                </a:lnTo>
                <a:lnTo>
                  <a:pt x="133945" y="53578"/>
                </a:lnTo>
                <a:lnTo>
                  <a:pt x="133945" y="62508"/>
                </a:lnTo>
                <a:lnTo>
                  <a:pt x="133945" y="89297"/>
                </a:lnTo>
                <a:lnTo>
                  <a:pt x="125016" y="116086"/>
                </a:lnTo>
                <a:lnTo>
                  <a:pt x="125016" y="142875"/>
                </a:lnTo>
                <a:lnTo>
                  <a:pt x="125016" y="178594"/>
                </a:lnTo>
                <a:lnTo>
                  <a:pt x="125016" y="214313"/>
                </a:lnTo>
                <a:lnTo>
                  <a:pt x="116086" y="250031"/>
                </a:lnTo>
                <a:lnTo>
                  <a:pt x="116086" y="276820"/>
                </a:lnTo>
                <a:lnTo>
                  <a:pt x="107156" y="303609"/>
                </a:lnTo>
                <a:lnTo>
                  <a:pt x="98227" y="330398"/>
                </a:lnTo>
                <a:lnTo>
                  <a:pt x="80367" y="348258"/>
                </a:lnTo>
                <a:lnTo>
                  <a:pt x="71437" y="357188"/>
                </a:lnTo>
                <a:lnTo>
                  <a:pt x="53578" y="357188"/>
                </a:lnTo>
                <a:lnTo>
                  <a:pt x="44648" y="357188"/>
                </a:lnTo>
                <a:lnTo>
                  <a:pt x="26789" y="348258"/>
                </a:lnTo>
                <a:lnTo>
                  <a:pt x="17859" y="339328"/>
                </a:lnTo>
                <a:lnTo>
                  <a:pt x="8930" y="330398"/>
                </a:lnTo>
                <a:lnTo>
                  <a:pt x="0" y="321469"/>
                </a:lnTo>
                <a:lnTo>
                  <a:pt x="0" y="303609"/>
                </a:lnTo>
                <a:lnTo>
                  <a:pt x="0" y="285750"/>
                </a:lnTo>
                <a:lnTo>
                  <a:pt x="8930" y="267891"/>
                </a:lnTo>
                <a:lnTo>
                  <a:pt x="17859" y="250031"/>
                </a:lnTo>
                <a:lnTo>
                  <a:pt x="35719" y="232172"/>
                </a:lnTo>
                <a:lnTo>
                  <a:pt x="53578" y="205383"/>
                </a:lnTo>
                <a:lnTo>
                  <a:pt x="80367" y="196453"/>
                </a:lnTo>
                <a:lnTo>
                  <a:pt x="107156" y="178594"/>
                </a:lnTo>
                <a:lnTo>
                  <a:pt x="125016" y="160734"/>
                </a:lnTo>
                <a:lnTo>
                  <a:pt x="151805" y="142875"/>
                </a:lnTo>
                <a:lnTo>
                  <a:pt x="178594" y="133945"/>
                </a:lnTo>
                <a:lnTo>
                  <a:pt x="205383" y="116086"/>
                </a:lnTo>
                <a:lnTo>
                  <a:pt x="232172" y="98227"/>
                </a:lnTo>
                <a:lnTo>
                  <a:pt x="250031" y="89297"/>
                </a:lnTo>
                <a:lnTo>
                  <a:pt x="267891" y="80367"/>
                </a:lnTo>
                <a:lnTo>
                  <a:pt x="276820" y="62508"/>
                </a:lnTo>
                <a:lnTo>
                  <a:pt x="285750" y="53578"/>
                </a:lnTo>
                <a:lnTo>
                  <a:pt x="294680" y="35719"/>
                </a:lnTo>
                <a:lnTo>
                  <a:pt x="294680" y="26789"/>
                </a:lnTo>
                <a:lnTo>
                  <a:pt x="303609" y="17859"/>
                </a:lnTo>
                <a:lnTo>
                  <a:pt x="294680" y="8930"/>
                </a:lnTo>
                <a:lnTo>
                  <a:pt x="294680" y="8930"/>
                </a:lnTo>
                <a:lnTo>
                  <a:pt x="285750" y="0"/>
                </a:lnTo>
                <a:lnTo>
                  <a:pt x="276820" y="8930"/>
                </a:lnTo>
                <a:lnTo>
                  <a:pt x="258961" y="8930"/>
                </a:lnTo>
                <a:lnTo>
                  <a:pt x="250031" y="17859"/>
                </a:lnTo>
                <a:lnTo>
                  <a:pt x="241102" y="35719"/>
                </a:lnTo>
                <a:lnTo>
                  <a:pt x="232172" y="53578"/>
                </a:lnTo>
                <a:lnTo>
                  <a:pt x="232172" y="71438"/>
                </a:lnTo>
                <a:lnTo>
                  <a:pt x="241102" y="80367"/>
                </a:lnTo>
                <a:lnTo>
                  <a:pt x="250031" y="98227"/>
                </a:lnTo>
                <a:lnTo>
                  <a:pt x="258961" y="116086"/>
                </a:lnTo>
                <a:lnTo>
                  <a:pt x="267891" y="133945"/>
                </a:lnTo>
                <a:lnTo>
                  <a:pt x="285750" y="142875"/>
                </a:lnTo>
                <a:lnTo>
                  <a:pt x="294680" y="151805"/>
                </a:lnTo>
                <a:lnTo>
                  <a:pt x="294680" y="1518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080492" y="3911202"/>
            <a:ext cx="80368" cy="285751"/>
          </a:xfrm>
          <a:custGeom>
            <a:avLst/>
            <a:gdLst/>
            <a:ahLst/>
            <a:cxnLst/>
            <a:rect l="0" t="0" r="0" b="0"/>
            <a:pathLst>
              <a:path w="80368" h="285751">
                <a:moveTo>
                  <a:pt x="80367" y="80367"/>
                </a:moveTo>
                <a:lnTo>
                  <a:pt x="80367" y="71438"/>
                </a:lnTo>
                <a:lnTo>
                  <a:pt x="71437" y="62508"/>
                </a:lnTo>
                <a:lnTo>
                  <a:pt x="71437" y="53578"/>
                </a:lnTo>
                <a:lnTo>
                  <a:pt x="71437" y="44649"/>
                </a:lnTo>
                <a:lnTo>
                  <a:pt x="71437" y="26789"/>
                </a:lnTo>
                <a:lnTo>
                  <a:pt x="71437" y="1786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59" y="44649"/>
                </a:lnTo>
                <a:lnTo>
                  <a:pt x="8929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8929" y="187524"/>
                </a:lnTo>
                <a:lnTo>
                  <a:pt x="8929" y="214313"/>
                </a:lnTo>
                <a:lnTo>
                  <a:pt x="8929" y="241102"/>
                </a:lnTo>
                <a:lnTo>
                  <a:pt x="8929" y="258961"/>
                </a:lnTo>
                <a:lnTo>
                  <a:pt x="8929" y="267891"/>
                </a:lnTo>
                <a:lnTo>
                  <a:pt x="17859" y="276821"/>
                </a:lnTo>
                <a:lnTo>
                  <a:pt x="17859" y="285750"/>
                </a:lnTo>
                <a:lnTo>
                  <a:pt x="1785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026914" y="4071937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53578" y="8929"/>
                </a:lnTo>
                <a:lnTo>
                  <a:pt x="62507" y="892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232296" y="3982640"/>
            <a:ext cx="80369" cy="232173"/>
          </a:xfrm>
          <a:custGeom>
            <a:avLst/>
            <a:gdLst/>
            <a:ahLst/>
            <a:cxnLst/>
            <a:rect l="0" t="0" r="0" b="0"/>
            <a:pathLst>
              <a:path w="80369" h="232173">
                <a:moveTo>
                  <a:pt x="80368" y="0"/>
                </a:moveTo>
                <a:lnTo>
                  <a:pt x="80368" y="0"/>
                </a:lnTo>
                <a:lnTo>
                  <a:pt x="71438" y="0"/>
                </a:lnTo>
                <a:lnTo>
                  <a:pt x="71438" y="8929"/>
                </a:lnTo>
                <a:lnTo>
                  <a:pt x="62508" y="8929"/>
                </a:lnTo>
                <a:lnTo>
                  <a:pt x="53579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1786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8930" y="187523"/>
                </a:lnTo>
                <a:lnTo>
                  <a:pt x="17860" y="205383"/>
                </a:lnTo>
                <a:lnTo>
                  <a:pt x="26789" y="214312"/>
                </a:lnTo>
                <a:lnTo>
                  <a:pt x="44649" y="223242"/>
                </a:lnTo>
                <a:lnTo>
                  <a:pt x="53579" y="232172"/>
                </a:lnTo>
                <a:lnTo>
                  <a:pt x="62508" y="232172"/>
                </a:lnTo>
                <a:lnTo>
                  <a:pt x="62508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348382" y="4063007"/>
            <a:ext cx="107158" cy="151806"/>
          </a:xfrm>
          <a:custGeom>
            <a:avLst/>
            <a:gdLst/>
            <a:ahLst/>
            <a:cxnLst/>
            <a:rect l="0" t="0" r="0" b="0"/>
            <a:pathLst>
              <a:path w="107158" h="151806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17860" y="35719"/>
                </a:lnTo>
                <a:lnTo>
                  <a:pt x="35719" y="62508"/>
                </a:lnTo>
                <a:lnTo>
                  <a:pt x="44649" y="80367"/>
                </a:lnTo>
                <a:lnTo>
                  <a:pt x="53578" y="98226"/>
                </a:lnTo>
                <a:lnTo>
                  <a:pt x="71438" y="116086"/>
                </a:lnTo>
                <a:lnTo>
                  <a:pt x="89297" y="133945"/>
                </a:lnTo>
                <a:lnTo>
                  <a:pt x="89297" y="142875"/>
                </a:lnTo>
                <a:lnTo>
                  <a:pt x="107157" y="151805"/>
                </a:lnTo>
                <a:lnTo>
                  <a:pt x="107157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366242" y="4080866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116086" y="0"/>
                </a:moveTo>
                <a:lnTo>
                  <a:pt x="107156" y="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17860"/>
                </a:lnTo>
                <a:lnTo>
                  <a:pt x="71437" y="35719"/>
                </a:lnTo>
                <a:lnTo>
                  <a:pt x="62508" y="53578"/>
                </a:lnTo>
                <a:lnTo>
                  <a:pt x="44648" y="71438"/>
                </a:lnTo>
                <a:lnTo>
                  <a:pt x="35718" y="89297"/>
                </a:lnTo>
                <a:lnTo>
                  <a:pt x="17859" y="98227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518046" y="3946921"/>
            <a:ext cx="80369" cy="285751"/>
          </a:xfrm>
          <a:custGeom>
            <a:avLst/>
            <a:gdLst/>
            <a:ahLst/>
            <a:cxnLst/>
            <a:rect l="0" t="0" r="0" b="0"/>
            <a:pathLst>
              <a:path w="80369" h="285751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44648"/>
                </a:lnTo>
                <a:lnTo>
                  <a:pt x="26789" y="71437"/>
                </a:lnTo>
                <a:lnTo>
                  <a:pt x="35719" y="98227"/>
                </a:lnTo>
                <a:lnTo>
                  <a:pt x="53579" y="125016"/>
                </a:lnTo>
                <a:lnTo>
                  <a:pt x="62508" y="151805"/>
                </a:lnTo>
                <a:lnTo>
                  <a:pt x="71438" y="178594"/>
                </a:lnTo>
                <a:lnTo>
                  <a:pt x="80368" y="205383"/>
                </a:lnTo>
                <a:lnTo>
                  <a:pt x="80368" y="232172"/>
                </a:lnTo>
                <a:lnTo>
                  <a:pt x="71438" y="250031"/>
                </a:lnTo>
                <a:lnTo>
                  <a:pt x="62508" y="258961"/>
                </a:lnTo>
                <a:lnTo>
                  <a:pt x="53579" y="267891"/>
                </a:lnTo>
                <a:lnTo>
                  <a:pt x="44649" y="276820"/>
                </a:lnTo>
                <a:lnTo>
                  <a:pt x="35719" y="285750"/>
                </a:lnTo>
                <a:lnTo>
                  <a:pt x="26789" y="285750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651992" y="4063007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0"/>
                </a:move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678781" y="4161233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8929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884164" y="4054077"/>
            <a:ext cx="89297" cy="151806"/>
          </a:xfrm>
          <a:custGeom>
            <a:avLst/>
            <a:gdLst/>
            <a:ahLst/>
            <a:cxnLst/>
            <a:rect l="0" t="0" r="0" b="0"/>
            <a:pathLst>
              <a:path w="89297" h="151806">
                <a:moveTo>
                  <a:pt x="0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44649"/>
                </a:lnTo>
                <a:lnTo>
                  <a:pt x="26789" y="62508"/>
                </a:lnTo>
                <a:lnTo>
                  <a:pt x="44648" y="89297"/>
                </a:lnTo>
                <a:lnTo>
                  <a:pt x="62507" y="107156"/>
                </a:lnTo>
                <a:lnTo>
                  <a:pt x="71437" y="125016"/>
                </a:lnTo>
                <a:lnTo>
                  <a:pt x="80367" y="142875"/>
                </a:lnTo>
                <a:lnTo>
                  <a:pt x="89296" y="151805"/>
                </a:lnTo>
                <a:lnTo>
                  <a:pt x="89296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893093" y="4063007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125016" y="0"/>
                </a:moveTo>
                <a:lnTo>
                  <a:pt x="116086" y="0"/>
                </a:lnTo>
                <a:lnTo>
                  <a:pt x="107157" y="0"/>
                </a:lnTo>
                <a:lnTo>
                  <a:pt x="107157" y="8930"/>
                </a:lnTo>
                <a:lnTo>
                  <a:pt x="98227" y="8930"/>
                </a:lnTo>
                <a:lnTo>
                  <a:pt x="89297" y="17859"/>
                </a:lnTo>
                <a:lnTo>
                  <a:pt x="80367" y="35719"/>
                </a:lnTo>
                <a:lnTo>
                  <a:pt x="71438" y="53578"/>
                </a:lnTo>
                <a:lnTo>
                  <a:pt x="53578" y="80367"/>
                </a:lnTo>
                <a:lnTo>
                  <a:pt x="44649" y="98226"/>
                </a:lnTo>
                <a:lnTo>
                  <a:pt x="26789" y="116086"/>
                </a:lnTo>
                <a:lnTo>
                  <a:pt x="17860" y="125016"/>
                </a:lnTo>
                <a:lnTo>
                  <a:pt x="8930" y="142875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089546" y="3857624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8" y="0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7" y="44649"/>
                </a:lnTo>
                <a:lnTo>
                  <a:pt x="107157" y="53578"/>
                </a:lnTo>
                <a:lnTo>
                  <a:pt x="107157" y="71438"/>
                </a:lnTo>
                <a:lnTo>
                  <a:pt x="98227" y="89297"/>
                </a:lnTo>
                <a:lnTo>
                  <a:pt x="89297" y="98227"/>
                </a:lnTo>
                <a:lnTo>
                  <a:pt x="80368" y="116086"/>
                </a:lnTo>
                <a:lnTo>
                  <a:pt x="62508" y="125016"/>
                </a:lnTo>
                <a:lnTo>
                  <a:pt x="53579" y="125016"/>
                </a:lnTo>
                <a:lnTo>
                  <a:pt x="35719" y="133945"/>
                </a:lnTo>
                <a:lnTo>
                  <a:pt x="17860" y="125016"/>
                </a:lnTo>
                <a:lnTo>
                  <a:pt x="893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71438"/>
                </a:lnTo>
                <a:lnTo>
                  <a:pt x="35719" y="71438"/>
                </a:lnTo>
                <a:lnTo>
                  <a:pt x="53579" y="80367"/>
                </a:lnTo>
                <a:lnTo>
                  <a:pt x="71438" y="89297"/>
                </a:lnTo>
                <a:lnTo>
                  <a:pt x="98227" y="98227"/>
                </a:lnTo>
                <a:lnTo>
                  <a:pt x="107157" y="107156"/>
                </a:lnTo>
                <a:lnTo>
                  <a:pt x="116086" y="116086"/>
                </a:lnTo>
                <a:lnTo>
                  <a:pt x="116086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044773" y="4375546"/>
            <a:ext cx="89298" cy="330399"/>
          </a:xfrm>
          <a:custGeom>
            <a:avLst/>
            <a:gdLst/>
            <a:ahLst/>
            <a:cxnLst/>
            <a:rect l="0" t="0" r="0" b="0"/>
            <a:pathLst>
              <a:path w="89298" h="330399">
                <a:moveTo>
                  <a:pt x="89297" y="44648"/>
                </a:moveTo>
                <a:lnTo>
                  <a:pt x="89297" y="44648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8" y="17859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17859" y="232172"/>
                </a:lnTo>
                <a:lnTo>
                  <a:pt x="26789" y="258961"/>
                </a:lnTo>
                <a:lnTo>
                  <a:pt x="26789" y="285750"/>
                </a:lnTo>
                <a:lnTo>
                  <a:pt x="35719" y="294680"/>
                </a:lnTo>
                <a:lnTo>
                  <a:pt x="35719" y="312539"/>
                </a:lnTo>
                <a:lnTo>
                  <a:pt x="35719" y="321469"/>
                </a:lnTo>
                <a:lnTo>
                  <a:pt x="26789" y="330398"/>
                </a:lnTo>
                <a:lnTo>
                  <a:pt x="17859" y="330398"/>
                </a:lnTo>
                <a:lnTo>
                  <a:pt x="17859" y="330398"/>
                </a:lnTo>
                <a:lnTo>
                  <a:pt x="17859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009054" y="4554140"/>
            <a:ext cx="125017" cy="17860"/>
          </a:xfrm>
          <a:custGeom>
            <a:avLst/>
            <a:gdLst/>
            <a:ahLst/>
            <a:cxnLst/>
            <a:rect l="0" t="0" r="0" b="0"/>
            <a:pathLst>
              <a:path w="12501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98227" y="8929"/>
                </a:lnTo>
                <a:lnTo>
                  <a:pt x="116086" y="892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214437" y="4420194"/>
            <a:ext cx="98228" cy="276822"/>
          </a:xfrm>
          <a:custGeom>
            <a:avLst/>
            <a:gdLst/>
            <a:ahLst/>
            <a:cxnLst/>
            <a:rect l="0" t="0" r="0" b="0"/>
            <a:pathLst>
              <a:path w="98228" h="276822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17860"/>
                </a:lnTo>
                <a:lnTo>
                  <a:pt x="53578" y="26789"/>
                </a:lnTo>
                <a:lnTo>
                  <a:pt x="44648" y="44649"/>
                </a:lnTo>
                <a:lnTo>
                  <a:pt x="35719" y="62508"/>
                </a:lnTo>
                <a:lnTo>
                  <a:pt x="17859" y="89297"/>
                </a:lnTo>
                <a:lnTo>
                  <a:pt x="893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17859" y="232172"/>
                </a:lnTo>
                <a:lnTo>
                  <a:pt x="26789" y="250032"/>
                </a:lnTo>
                <a:lnTo>
                  <a:pt x="35719" y="267891"/>
                </a:lnTo>
                <a:lnTo>
                  <a:pt x="44648" y="276821"/>
                </a:lnTo>
                <a:lnTo>
                  <a:pt x="53578" y="276821"/>
                </a:lnTo>
                <a:lnTo>
                  <a:pt x="53578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339453" y="4518421"/>
            <a:ext cx="71438" cy="160735"/>
          </a:xfrm>
          <a:custGeom>
            <a:avLst/>
            <a:gdLst/>
            <a:ahLst/>
            <a:cxnLst/>
            <a:rect l="0" t="0" r="0" b="0"/>
            <a:pathLst>
              <a:path w="71438" h="160735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26789" y="80367"/>
                </a:lnTo>
                <a:lnTo>
                  <a:pt x="35718" y="107156"/>
                </a:lnTo>
                <a:lnTo>
                  <a:pt x="44648" y="125016"/>
                </a:lnTo>
                <a:lnTo>
                  <a:pt x="53578" y="142875"/>
                </a:lnTo>
                <a:lnTo>
                  <a:pt x="62507" y="151805"/>
                </a:lnTo>
                <a:lnTo>
                  <a:pt x="71437" y="160734"/>
                </a:lnTo>
                <a:lnTo>
                  <a:pt x="71437" y="160734"/>
                </a:lnTo>
                <a:lnTo>
                  <a:pt x="71437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330523" y="4527351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116086" y="0"/>
                </a:moveTo>
                <a:lnTo>
                  <a:pt x="116086" y="0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7" y="17859"/>
                </a:lnTo>
                <a:lnTo>
                  <a:pt x="80367" y="26789"/>
                </a:lnTo>
                <a:lnTo>
                  <a:pt x="71437" y="35718"/>
                </a:lnTo>
                <a:lnTo>
                  <a:pt x="53578" y="53578"/>
                </a:lnTo>
                <a:lnTo>
                  <a:pt x="35719" y="71437"/>
                </a:lnTo>
                <a:lnTo>
                  <a:pt x="17859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509117" y="4384476"/>
            <a:ext cx="71438" cy="303610"/>
          </a:xfrm>
          <a:custGeom>
            <a:avLst/>
            <a:gdLst/>
            <a:ahLst/>
            <a:cxnLst/>
            <a:rect l="0" t="0" r="0" b="0"/>
            <a:pathLst>
              <a:path w="71438" h="303610">
                <a:moveTo>
                  <a:pt x="0" y="0"/>
                </a:move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26789" y="71437"/>
                </a:lnTo>
                <a:lnTo>
                  <a:pt x="44648" y="98226"/>
                </a:lnTo>
                <a:lnTo>
                  <a:pt x="53578" y="125015"/>
                </a:lnTo>
                <a:lnTo>
                  <a:pt x="62508" y="160734"/>
                </a:lnTo>
                <a:lnTo>
                  <a:pt x="71437" y="196453"/>
                </a:lnTo>
                <a:lnTo>
                  <a:pt x="62508" y="223242"/>
                </a:lnTo>
                <a:lnTo>
                  <a:pt x="62508" y="250031"/>
                </a:lnTo>
                <a:lnTo>
                  <a:pt x="53578" y="276820"/>
                </a:lnTo>
                <a:lnTo>
                  <a:pt x="44648" y="285750"/>
                </a:lnTo>
                <a:lnTo>
                  <a:pt x="35718" y="294679"/>
                </a:lnTo>
                <a:lnTo>
                  <a:pt x="17859" y="303609"/>
                </a:lnTo>
                <a:lnTo>
                  <a:pt x="8929" y="30360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669851" y="4554140"/>
            <a:ext cx="80368" cy="1"/>
          </a:xfrm>
          <a:custGeom>
            <a:avLst/>
            <a:gdLst/>
            <a:ahLst/>
            <a:cxnLst/>
            <a:rect l="0" t="0" r="0" b="0"/>
            <a:pathLst>
              <a:path w="803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687710" y="4616648"/>
            <a:ext cx="71439" cy="8930"/>
          </a:xfrm>
          <a:custGeom>
            <a:avLst/>
            <a:gdLst/>
            <a:ahLst/>
            <a:cxnLst/>
            <a:rect l="0" t="0" r="0" b="0"/>
            <a:pathLst>
              <a:path w="71439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26790" y="0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848445" y="4304108"/>
            <a:ext cx="178595" cy="392908"/>
          </a:xfrm>
          <a:custGeom>
            <a:avLst/>
            <a:gdLst/>
            <a:ahLst/>
            <a:cxnLst/>
            <a:rect l="0" t="0" r="0" b="0"/>
            <a:pathLst>
              <a:path w="178595" h="392908">
                <a:moveTo>
                  <a:pt x="178594" y="0"/>
                </a:moveTo>
                <a:lnTo>
                  <a:pt x="178594" y="0"/>
                </a:lnTo>
                <a:lnTo>
                  <a:pt x="169664" y="8930"/>
                </a:lnTo>
                <a:lnTo>
                  <a:pt x="169664" y="8930"/>
                </a:lnTo>
                <a:lnTo>
                  <a:pt x="160734" y="17860"/>
                </a:lnTo>
                <a:lnTo>
                  <a:pt x="151805" y="26790"/>
                </a:lnTo>
                <a:lnTo>
                  <a:pt x="133945" y="35719"/>
                </a:lnTo>
                <a:lnTo>
                  <a:pt x="116086" y="53579"/>
                </a:lnTo>
                <a:lnTo>
                  <a:pt x="98226" y="71438"/>
                </a:lnTo>
                <a:lnTo>
                  <a:pt x="80367" y="98227"/>
                </a:lnTo>
                <a:lnTo>
                  <a:pt x="53578" y="125016"/>
                </a:lnTo>
                <a:lnTo>
                  <a:pt x="35719" y="151805"/>
                </a:lnTo>
                <a:lnTo>
                  <a:pt x="26789" y="178594"/>
                </a:lnTo>
                <a:lnTo>
                  <a:pt x="8930" y="205383"/>
                </a:lnTo>
                <a:lnTo>
                  <a:pt x="0" y="241102"/>
                </a:lnTo>
                <a:lnTo>
                  <a:pt x="0" y="267891"/>
                </a:lnTo>
                <a:lnTo>
                  <a:pt x="0" y="294680"/>
                </a:lnTo>
                <a:lnTo>
                  <a:pt x="17859" y="321469"/>
                </a:lnTo>
                <a:lnTo>
                  <a:pt x="26789" y="339329"/>
                </a:lnTo>
                <a:lnTo>
                  <a:pt x="44648" y="357188"/>
                </a:lnTo>
                <a:lnTo>
                  <a:pt x="62508" y="375047"/>
                </a:lnTo>
                <a:lnTo>
                  <a:pt x="80367" y="392907"/>
                </a:lnTo>
                <a:lnTo>
                  <a:pt x="89297" y="392907"/>
                </a:lnTo>
                <a:lnTo>
                  <a:pt x="89297" y="3929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125265" y="4286249"/>
            <a:ext cx="8931" cy="151806"/>
          </a:xfrm>
          <a:custGeom>
            <a:avLst/>
            <a:gdLst/>
            <a:ahLst/>
            <a:cxnLst/>
            <a:rect l="0" t="0" r="0" b="0"/>
            <a:pathLst>
              <a:path w="8931" h="151806">
                <a:moveTo>
                  <a:pt x="893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089546" y="4420194"/>
            <a:ext cx="151806" cy="196455"/>
          </a:xfrm>
          <a:custGeom>
            <a:avLst/>
            <a:gdLst/>
            <a:ahLst/>
            <a:cxnLst/>
            <a:rect l="0" t="0" r="0" b="0"/>
            <a:pathLst>
              <a:path w="151806" h="196455">
                <a:moveTo>
                  <a:pt x="151805" y="0"/>
                </a:moveTo>
                <a:lnTo>
                  <a:pt x="142875" y="8930"/>
                </a:lnTo>
                <a:lnTo>
                  <a:pt x="133946" y="26789"/>
                </a:lnTo>
                <a:lnTo>
                  <a:pt x="125016" y="26789"/>
                </a:lnTo>
                <a:lnTo>
                  <a:pt x="116086" y="44649"/>
                </a:lnTo>
                <a:lnTo>
                  <a:pt x="98227" y="62508"/>
                </a:lnTo>
                <a:lnTo>
                  <a:pt x="80368" y="89297"/>
                </a:lnTo>
                <a:lnTo>
                  <a:pt x="62508" y="107157"/>
                </a:lnTo>
                <a:lnTo>
                  <a:pt x="53579" y="125016"/>
                </a:lnTo>
                <a:lnTo>
                  <a:pt x="44649" y="142875"/>
                </a:lnTo>
                <a:lnTo>
                  <a:pt x="26789" y="160735"/>
                </a:lnTo>
                <a:lnTo>
                  <a:pt x="17860" y="169664"/>
                </a:lnTo>
                <a:lnTo>
                  <a:pt x="8930" y="18752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160984" y="4545210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71437" y="0"/>
                </a:move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8930"/>
                </a:lnTo>
                <a:lnTo>
                  <a:pt x="116086" y="17859"/>
                </a:lnTo>
                <a:lnTo>
                  <a:pt x="125016" y="26789"/>
                </a:lnTo>
                <a:lnTo>
                  <a:pt x="125016" y="44648"/>
                </a:lnTo>
                <a:lnTo>
                  <a:pt x="133945" y="62508"/>
                </a:lnTo>
                <a:lnTo>
                  <a:pt x="133945" y="71438"/>
                </a:lnTo>
                <a:lnTo>
                  <a:pt x="125016" y="89297"/>
                </a:lnTo>
                <a:lnTo>
                  <a:pt x="116086" y="107156"/>
                </a:lnTo>
                <a:lnTo>
                  <a:pt x="107156" y="125016"/>
                </a:lnTo>
                <a:lnTo>
                  <a:pt x="98226" y="133945"/>
                </a:lnTo>
                <a:lnTo>
                  <a:pt x="80367" y="151805"/>
                </a:lnTo>
                <a:lnTo>
                  <a:pt x="62508" y="160734"/>
                </a:lnTo>
                <a:lnTo>
                  <a:pt x="44648" y="160734"/>
                </a:lnTo>
                <a:lnTo>
                  <a:pt x="35719" y="160734"/>
                </a:lnTo>
                <a:lnTo>
                  <a:pt x="26789" y="151805"/>
                </a:lnTo>
                <a:lnTo>
                  <a:pt x="17859" y="151805"/>
                </a:lnTo>
                <a:lnTo>
                  <a:pt x="893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8930" y="116086"/>
                </a:lnTo>
                <a:lnTo>
                  <a:pt x="8930" y="107156"/>
                </a:lnTo>
                <a:lnTo>
                  <a:pt x="17859" y="98227"/>
                </a:lnTo>
                <a:lnTo>
                  <a:pt x="26789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71437" y="107156"/>
                </a:lnTo>
                <a:lnTo>
                  <a:pt x="89297" y="116086"/>
                </a:lnTo>
                <a:lnTo>
                  <a:pt x="107156" y="116086"/>
                </a:lnTo>
                <a:lnTo>
                  <a:pt x="133945" y="125016"/>
                </a:lnTo>
                <a:lnTo>
                  <a:pt x="133945" y="125016"/>
                </a:lnTo>
                <a:lnTo>
                  <a:pt x="133945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393156" y="4536280"/>
            <a:ext cx="98227" cy="178595"/>
          </a:xfrm>
          <a:custGeom>
            <a:avLst/>
            <a:gdLst/>
            <a:ahLst/>
            <a:cxnLst/>
            <a:rect l="0" t="0" r="0" b="0"/>
            <a:pathLst>
              <a:path w="98227" h="178595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35719"/>
                </a:lnTo>
                <a:lnTo>
                  <a:pt x="17859" y="53578"/>
                </a:lnTo>
                <a:lnTo>
                  <a:pt x="26789" y="80368"/>
                </a:lnTo>
                <a:lnTo>
                  <a:pt x="44648" y="98227"/>
                </a:lnTo>
                <a:lnTo>
                  <a:pt x="62508" y="125016"/>
                </a:lnTo>
                <a:lnTo>
                  <a:pt x="71437" y="142875"/>
                </a:lnTo>
                <a:lnTo>
                  <a:pt x="80367" y="160735"/>
                </a:lnTo>
                <a:lnTo>
                  <a:pt x="89297" y="169664"/>
                </a:lnTo>
                <a:lnTo>
                  <a:pt x="89297" y="178594"/>
                </a:lnTo>
                <a:lnTo>
                  <a:pt x="98226" y="178594"/>
                </a:lnTo>
                <a:lnTo>
                  <a:pt x="98226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384226" y="4554140"/>
            <a:ext cx="133946" cy="133946"/>
          </a:xfrm>
          <a:custGeom>
            <a:avLst/>
            <a:gdLst/>
            <a:ahLst/>
            <a:cxnLst/>
            <a:rect l="0" t="0" r="0" b="0"/>
            <a:pathLst>
              <a:path w="133946" h="133946">
                <a:moveTo>
                  <a:pt x="133945" y="0"/>
                </a:moveTo>
                <a:lnTo>
                  <a:pt x="12501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26789"/>
                </a:lnTo>
                <a:lnTo>
                  <a:pt x="89297" y="35718"/>
                </a:lnTo>
                <a:lnTo>
                  <a:pt x="80367" y="53578"/>
                </a:lnTo>
                <a:lnTo>
                  <a:pt x="62508" y="62508"/>
                </a:lnTo>
                <a:lnTo>
                  <a:pt x="53578" y="80367"/>
                </a:lnTo>
                <a:lnTo>
                  <a:pt x="35719" y="89297"/>
                </a:lnTo>
                <a:lnTo>
                  <a:pt x="26789" y="107156"/>
                </a:lnTo>
                <a:lnTo>
                  <a:pt x="17859" y="116086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509242" y="4232671"/>
            <a:ext cx="107157" cy="517923"/>
          </a:xfrm>
          <a:custGeom>
            <a:avLst/>
            <a:gdLst/>
            <a:ahLst/>
            <a:cxnLst/>
            <a:rect l="0" t="0" r="0" b="0"/>
            <a:pathLst>
              <a:path w="107157" h="51792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17859" y="44648"/>
                </a:lnTo>
                <a:lnTo>
                  <a:pt x="35718" y="71437"/>
                </a:lnTo>
                <a:lnTo>
                  <a:pt x="44648" y="98227"/>
                </a:lnTo>
                <a:lnTo>
                  <a:pt x="62508" y="125016"/>
                </a:lnTo>
                <a:lnTo>
                  <a:pt x="71437" y="160734"/>
                </a:lnTo>
                <a:lnTo>
                  <a:pt x="89297" y="196453"/>
                </a:lnTo>
                <a:lnTo>
                  <a:pt x="98226" y="241102"/>
                </a:lnTo>
                <a:lnTo>
                  <a:pt x="98226" y="276820"/>
                </a:lnTo>
                <a:lnTo>
                  <a:pt x="107156" y="321469"/>
                </a:lnTo>
                <a:lnTo>
                  <a:pt x="98226" y="357187"/>
                </a:lnTo>
                <a:lnTo>
                  <a:pt x="98226" y="392906"/>
                </a:lnTo>
                <a:lnTo>
                  <a:pt x="89297" y="419695"/>
                </a:lnTo>
                <a:lnTo>
                  <a:pt x="80367" y="446484"/>
                </a:lnTo>
                <a:lnTo>
                  <a:pt x="80367" y="464344"/>
                </a:lnTo>
                <a:lnTo>
                  <a:pt x="62508" y="482203"/>
                </a:lnTo>
                <a:lnTo>
                  <a:pt x="62508" y="500062"/>
                </a:lnTo>
                <a:lnTo>
                  <a:pt x="53578" y="508992"/>
                </a:lnTo>
                <a:lnTo>
                  <a:pt x="44648" y="517922"/>
                </a:lnTo>
                <a:lnTo>
                  <a:pt x="44648" y="51792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643187" y="4098726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8930" y="0"/>
                </a:move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8" y="8929"/>
                </a:lnTo>
                <a:lnTo>
                  <a:pt x="80367" y="26789"/>
                </a:lnTo>
                <a:lnTo>
                  <a:pt x="89297" y="35718"/>
                </a:lnTo>
                <a:lnTo>
                  <a:pt x="98227" y="53578"/>
                </a:lnTo>
                <a:lnTo>
                  <a:pt x="107156" y="80367"/>
                </a:lnTo>
                <a:lnTo>
                  <a:pt x="116086" y="98226"/>
                </a:lnTo>
                <a:lnTo>
                  <a:pt x="116086" y="125015"/>
                </a:lnTo>
                <a:lnTo>
                  <a:pt x="116086" y="142875"/>
                </a:lnTo>
                <a:lnTo>
                  <a:pt x="107156" y="160734"/>
                </a:lnTo>
                <a:lnTo>
                  <a:pt x="98227" y="178593"/>
                </a:lnTo>
                <a:lnTo>
                  <a:pt x="80367" y="187523"/>
                </a:lnTo>
                <a:lnTo>
                  <a:pt x="71438" y="196453"/>
                </a:lnTo>
                <a:lnTo>
                  <a:pt x="53578" y="196453"/>
                </a:lnTo>
                <a:lnTo>
                  <a:pt x="44648" y="196453"/>
                </a:lnTo>
                <a:lnTo>
                  <a:pt x="26789" y="187523"/>
                </a:lnTo>
                <a:lnTo>
                  <a:pt x="17859" y="178593"/>
                </a:lnTo>
                <a:lnTo>
                  <a:pt x="8930" y="169664"/>
                </a:lnTo>
                <a:lnTo>
                  <a:pt x="0" y="151804"/>
                </a:lnTo>
                <a:lnTo>
                  <a:pt x="0" y="142875"/>
                </a:lnTo>
                <a:lnTo>
                  <a:pt x="0" y="133945"/>
                </a:lnTo>
                <a:lnTo>
                  <a:pt x="8930" y="125015"/>
                </a:lnTo>
                <a:lnTo>
                  <a:pt x="17859" y="116086"/>
                </a:lnTo>
                <a:lnTo>
                  <a:pt x="35719" y="116086"/>
                </a:lnTo>
                <a:lnTo>
                  <a:pt x="53578" y="125015"/>
                </a:lnTo>
                <a:lnTo>
                  <a:pt x="71438" y="133945"/>
                </a:lnTo>
                <a:lnTo>
                  <a:pt x="89297" y="151804"/>
                </a:lnTo>
                <a:lnTo>
                  <a:pt x="107156" y="169664"/>
                </a:lnTo>
                <a:lnTo>
                  <a:pt x="125016" y="178593"/>
                </a:lnTo>
                <a:lnTo>
                  <a:pt x="133945" y="187523"/>
                </a:lnTo>
                <a:lnTo>
                  <a:pt x="133945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786312" y="3920132"/>
            <a:ext cx="62509" cy="232173"/>
          </a:xfrm>
          <a:custGeom>
            <a:avLst/>
            <a:gdLst/>
            <a:ahLst/>
            <a:cxnLst/>
            <a:rect l="0" t="0" r="0" b="0"/>
            <a:pathLst>
              <a:path w="62509" h="232173">
                <a:moveTo>
                  <a:pt x="62508" y="53578"/>
                </a:moveTo>
                <a:lnTo>
                  <a:pt x="62508" y="44648"/>
                </a:lnTo>
                <a:lnTo>
                  <a:pt x="62508" y="44648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205383"/>
                </a:lnTo>
                <a:lnTo>
                  <a:pt x="8930" y="214312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741664" y="4045148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8" y="17859"/>
                </a:lnTo>
                <a:lnTo>
                  <a:pt x="53578" y="17859"/>
                </a:lnTo>
                <a:lnTo>
                  <a:pt x="71437" y="8929"/>
                </a:lnTo>
                <a:lnTo>
                  <a:pt x="89296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920257" y="3929062"/>
            <a:ext cx="80369" cy="232172"/>
          </a:xfrm>
          <a:custGeom>
            <a:avLst/>
            <a:gdLst/>
            <a:ahLst/>
            <a:cxnLst/>
            <a:rect l="0" t="0" r="0" b="0"/>
            <a:pathLst>
              <a:path w="80369" h="232172">
                <a:moveTo>
                  <a:pt x="80368" y="0"/>
                </a:moveTo>
                <a:lnTo>
                  <a:pt x="7143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62507"/>
                </a:lnTo>
                <a:lnTo>
                  <a:pt x="8930" y="89296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8930" y="196453"/>
                </a:lnTo>
                <a:lnTo>
                  <a:pt x="17860" y="205382"/>
                </a:lnTo>
                <a:lnTo>
                  <a:pt x="35719" y="223242"/>
                </a:lnTo>
                <a:lnTo>
                  <a:pt x="44649" y="232171"/>
                </a:lnTo>
                <a:lnTo>
                  <a:pt x="53578" y="232171"/>
                </a:lnTo>
                <a:lnTo>
                  <a:pt x="62508" y="232171"/>
                </a:lnTo>
                <a:lnTo>
                  <a:pt x="62508" y="23217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027414" y="4000499"/>
            <a:ext cx="98227" cy="178595"/>
          </a:xfrm>
          <a:custGeom>
            <a:avLst/>
            <a:gdLst/>
            <a:ahLst/>
            <a:cxnLst/>
            <a:rect l="0" t="0" r="0" b="0"/>
            <a:pathLst>
              <a:path w="98227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9"/>
                </a:lnTo>
                <a:lnTo>
                  <a:pt x="26789" y="62508"/>
                </a:lnTo>
                <a:lnTo>
                  <a:pt x="35718" y="89297"/>
                </a:lnTo>
                <a:lnTo>
                  <a:pt x="53578" y="116086"/>
                </a:lnTo>
                <a:lnTo>
                  <a:pt x="71437" y="133945"/>
                </a:lnTo>
                <a:lnTo>
                  <a:pt x="80367" y="151805"/>
                </a:lnTo>
                <a:lnTo>
                  <a:pt x="89296" y="160734"/>
                </a:lnTo>
                <a:lnTo>
                  <a:pt x="98226" y="178594"/>
                </a:lnTo>
                <a:lnTo>
                  <a:pt x="98226" y="178594"/>
                </a:lnTo>
                <a:lnTo>
                  <a:pt x="98226" y="178594"/>
                </a:lnTo>
                <a:lnTo>
                  <a:pt x="98226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045273" y="4036218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98227" y="0"/>
                </a:moveTo>
                <a:lnTo>
                  <a:pt x="89297" y="8930"/>
                </a:lnTo>
                <a:lnTo>
                  <a:pt x="80367" y="8930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44648"/>
                </a:lnTo>
                <a:lnTo>
                  <a:pt x="35719" y="62508"/>
                </a:lnTo>
                <a:lnTo>
                  <a:pt x="26789" y="71437"/>
                </a:lnTo>
                <a:lnTo>
                  <a:pt x="893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170289" y="3884413"/>
            <a:ext cx="89297" cy="285751"/>
          </a:xfrm>
          <a:custGeom>
            <a:avLst/>
            <a:gdLst/>
            <a:ahLst/>
            <a:cxnLst/>
            <a:rect l="0" t="0" r="0" b="0"/>
            <a:pathLst>
              <a:path w="89297" h="285751">
                <a:moveTo>
                  <a:pt x="0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35719"/>
                </a:lnTo>
                <a:lnTo>
                  <a:pt x="26789" y="53578"/>
                </a:lnTo>
                <a:lnTo>
                  <a:pt x="44648" y="80367"/>
                </a:lnTo>
                <a:lnTo>
                  <a:pt x="53578" y="107156"/>
                </a:lnTo>
                <a:lnTo>
                  <a:pt x="71437" y="133945"/>
                </a:lnTo>
                <a:lnTo>
                  <a:pt x="80367" y="160735"/>
                </a:lnTo>
                <a:lnTo>
                  <a:pt x="89296" y="187524"/>
                </a:lnTo>
                <a:lnTo>
                  <a:pt x="89296" y="214313"/>
                </a:lnTo>
                <a:lnTo>
                  <a:pt x="89296" y="232172"/>
                </a:lnTo>
                <a:lnTo>
                  <a:pt x="80367" y="250031"/>
                </a:lnTo>
                <a:lnTo>
                  <a:pt x="71437" y="267891"/>
                </a:lnTo>
                <a:lnTo>
                  <a:pt x="53578" y="276820"/>
                </a:lnTo>
                <a:lnTo>
                  <a:pt x="35718" y="276820"/>
                </a:lnTo>
                <a:lnTo>
                  <a:pt x="26789" y="285750"/>
                </a:lnTo>
                <a:lnTo>
                  <a:pt x="17859" y="285750"/>
                </a:lnTo>
                <a:lnTo>
                  <a:pt x="17859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313164" y="4009429"/>
            <a:ext cx="62508" cy="8930"/>
          </a:xfrm>
          <a:custGeom>
            <a:avLst/>
            <a:gdLst/>
            <a:ahLst/>
            <a:cxnLst/>
            <a:rect l="0" t="0" r="0" b="0"/>
            <a:pathLst>
              <a:path w="62508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29"/>
                </a:lnTo>
                <a:lnTo>
                  <a:pt x="53578" y="8929"/>
                </a:lnTo>
                <a:lnTo>
                  <a:pt x="62507" y="8929"/>
                </a:lnTo>
                <a:lnTo>
                  <a:pt x="62507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322093" y="4080866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527476" y="3973710"/>
            <a:ext cx="98228" cy="160735"/>
          </a:xfrm>
          <a:custGeom>
            <a:avLst/>
            <a:gdLst/>
            <a:ahLst/>
            <a:cxnLst/>
            <a:rect l="0" t="0" r="0" b="0"/>
            <a:pathLst>
              <a:path w="98228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71438"/>
                </a:lnTo>
                <a:lnTo>
                  <a:pt x="44649" y="89297"/>
                </a:lnTo>
                <a:lnTo>
                  <a:pt x="53578" y="116086"/>
                </a:lnTo>
                <a:lnTo>
                  <a:pt x="71438" y="133945"/>
                </a:lnTo>
                <a:lnTo>
                  <a:pt x="80367" y="142875"/>
                </a:lnTo>
                <a:lnTo>
                  <a:pt x="89297" y="151805"/>
                </a:lnTo>
                <a:lnTo>
                  <a:pt x="98227" y="160734"/>
                </a:lnTo>
                <a:lnTo>
                  <a:pt x="98227" y="160734"/>
                </a:lnTo>
                <a:lnTo>
                  <a:pt x="98227" y="160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5491757" y="3973710"/>
            <a:ext cx="142876" cy="107157"/>
          </a:xfrm>
          <a:custGeom>
            <a:avLst/>
            <a:gdLst/>
            <a:ahLst/>
            <a:cxnLst/>
            <a:rect l="0" t="0" r="0" b="0"/>
            <a:pathLst>
              <a:path w="142876" h="107157">
                <a:moveTo>
                  <a:pt x="142875" y="0"/>
                </a:moveTo>
                <a:lnTo>
                  <a:pt x="133946" y="0"/>
                </a:lnTo>
                <a:lnTo>
                  <a:pt x="125016" y="8930"/>
                </a:lnTo>
                <a:lnTo>
                  <a:pt x="125016" y="8930"/>
                </a:lnTo>
                <a:lnTo>
                  <a:pt x="107157" y="17859"/>
                </a:lnTo>
                <a:lnTo>
                  <a:pt x="98227" y="26789"/>
                </a:lnTo>
                <a:lnTo>
                  <a:pt x="80368" y="44648"/>
                </a:lnTo>
                <a:lnTo>
                  <a:pt x="62508" y="62508"/>
                </a:lnTo>
                <a:lnTo>
                  <a:pt x="44649" y="71438"/>
                </a:lnTo>
                <a:lnTo>
                  <a:pt x="35719" y="89297"/>
                </a:lnTo>
                <a:lnTo>
                  <a:pt x="1786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5697140" y="3786187"/>
            <a:ext cx="142876" cy="107157"/>
          </a:xfrm>
          <a:custGeom>
            <a:avLst/>
            <a:gdLst/>
            <a:ahLst/>
            <a:cxnLst/>
            <a:rect l="0" t="0" r="0" b="0"/>
            <a:pathLst>
              <a:path w="142876" h="107157">
                <a:moveTo>
                  <a:pt x="0" y="17859"/>
                </a:move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8929"/>
                </a:lnTo>
                <a:lnTo>
                  <a:pt x="80367" y="17859"/>
                </a:lnTo>
                <a:lnTo>
                  <a:pt x="80367" y="26789"/>
                </a:lnTo>
                <a:lnTo>
                  <a:pt x="89297" y="44648"/>
                </a:lnTo>
                <a:lnTo>
                  <a:pt x="89297" y="53578"/>
                </a:lnTo>
                <a:lnTo>
                  <a:pt x="80367" y="71437"/>
                </a:lnTo>
                <a:lnTo>
                  <a:pt x="71438" y="80367"/>
                </a:lnTo>
                <a:lnTo>
                  <a:pt x="62508" y="98226"/>
                </a:lnTo>
                <a:lnTo>
                  <a:pt x="53578" y="98226"/>
                </a:lnTo>
                <a:lnTo>
                  <a:pt x="44649" y="107156"/>
                </a:lnTo>
                <a:lnTo>
                  <a:pt x="35719" y="107156"/>
                </a:lnTo>
                <a:lnTo>
                  <a:pt x="17860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0" y="89296"/>
                </a:lnTo>
                <a:lnTo>
                  <a:pt x="0" y="80367"/>
                </a:lnTo>
                <a:lnTo>
                  <a:pt x="0" y="71437"/>
                </a:lnTo>
                <a:lnTo>
                  <a:pt x="8930" y="62507"/>
                </a:lnTo>
                <a:lnTo>
                  <a:pt x="17860" y="62507"/>
                </a:lnTo>
                <a:lnTo>
                  <a:pt x="35719" y="62507"/>
                </a:lnTo>
                <a:lnTo>
                  <a:pt x="53578" y="62507"/>
                </a:lnTo>
                <a:lnTo>
                  <a:pt x="71438" y="71437"/>
                </a:lnTo>
                <a:lnTo>
                  <a:pt x="89297" y="80367"/>
                </a:lnTo>
                <a:lnTo>
                  <a:pt x="107156" y="80367"/>
                </a:lnTo>
                <a:lnTo>
                  <a:pt x="125016" y="98226"/>
                </a:lnTo>
                <a:lnTo>
                  <a:pt x="133945" y="98226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768453" y="4330898"/>
            <a:ext cx="89298" cy="312540"/>
          </a:xfrm>
          <a:custGeom>
            <a:avLst/>
            <a:gdLst/>
            <a:ahLst/>
            <a:cxnLst/>
            <a:rect l="0" t="0" r="0" b="0"/>
            <a:pathLst>
              <a:path w="89298" h="312540">
                <a:moveTo>
                  <a:pt x="89297" y="80367"/>
                </a:moveTo>
                <a:lnTo>
                  <a:pt x="89297" y="71437"/>
                </a:lnTo>
                <a:lnTo>
                  <a:pt x="89297" y="53578"/>
                </a:lnTo>
                <a:lnTo>
                  <a:pt x="89297" y="53578"/>
                </a:lnTo>
                <a:lnTo>
                  <a:pt x="80367" y="35718"/>
                </a:lnTo>
                <a:lnTo>
                  <a:pt x="71437" y="26789"/>
                </a:lnTo>
                <a:lnTo>
                  <a:pt x="62507" y="8929"/>
                </a:lnTo>
                <a:lnTo>
                  <a:pt x="53578" y="8929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29"/>
                </a:lnTo>
                <a:lnTo>
                  <a:pt x="8929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29" y="142875"/>
                </a:lnTo>
                <a:lnTo>
                  <a:pt x="8929" y="178593"/>
                </a:lnTo>
                <a:lnTo>
                  <a:pt x="17859" y="205382"/>
                </a:lnTo>
                <a:lnTo>
                  <a:pt x="17859" y="241101"/>
                </a:lnTo>
                <a:lnTo>
                  <a:pt x="26789" y="258960"/>
                </a:lnTo>
                <a:lnTo>
                  <a:pt x="26789" y="276820"/>
                </a:lnTo>
                <a:lnTo>
                  <a:pt x="26789" y="294679"/>
                </a:lnTo>
                <a:lnTo>
                  <a:pt x="26789" y="303609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125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741664" y="4491632"/>
            <a:ext cx="116087" cy="35720"/>
          </a:xfrm>
          <a:custGeom>
            <a:avLst/>
            <a:gdLst/>
            <a:ahLst/>
            <a:cxnLst/>
            <a:rect l="0" t="0" r="0" b="0"/>
            <a:pathLst>
              <a:path w="116087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35718" y="35719"/>
                </a:lnTo>
                <a:lnTo>
                  <a:pt x="53578" y="26789"/>
                </a:lnTo>
                <a:lnTo>
                  <a:pt x="71437" y="17859"/>
                </a:lnTo>
                <a:lnTo>
                  <a:pt x="89296" y="1785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4911328" y="4366616"/>
            <a:ext cx="89298" cy="241103"/>
          </a:xfrm>
          <a:custGeom>
            <a:avLst/>
            <a:gdLst/>
            <a:ahLst/>
            <a:cxnLst/>
            <a:rect l="0" t="0" r="0" b="0"/>
            <a:pathLst>
              <a:path w="89298" h="241103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7" y="17860"/>
                </a:lnTo>
                <a:lnTo>
                  <a:pt x="44648" y="26789"/>
                </a:lnTo>
                <a:lnTo>
                  <a:pt x="35718" y="44649"/>
                </a:lnTo>
                <a:lnTo>
                  <a:pt x="17859" y="62508"/>
                </a:lnTo>
                <a:lnTo>
                  <a:pt x="8929" y="80367"/>
                </a:lnTo>
                <a:lnTo>
                  <a:pt x="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8929" y="178594"/>
                </a:lnTo>
                <a:lnTo>
                  <a:pt x="17859" y="205383"/>
                </a:lnTo>
                <a:lnTo>
                  <a:pt x="26789" y="214313"/>
                </a:lnTo>
                <a:lnTo>
                  <a:pt x="35718" y="232172"/>
                </a:lnTo>
                <a:lnTo>
                  <a:pt x="53578" y="241102"/>
                </a:lnTo>
                <a:lnTo>
                  <a:pt x="62507" y="241102"/>
                </a:lnTo>
                <a:lnTo>
                  <a:pt x="71437" y="241102"/>
                </a:lnTo>
                <a:lnTo>
                  <a:pt x="71437" y="241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027414" y="4455913"/>
            <a:ext cx="89297" cy="169665"/>
          </a:xfrm>
          <a:custGeom>
            <a:avLst/>
            <a:gdLst/>
            <a:ahLst/>
            <a:cxnLst/>
            <a:rect l="0" t="0" r="0" b="0"/>
            <a:pathLst>
              <a:path w="89297" h="169665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17859" y="44649"/>
                </a:lnTo>
                <a:lnTo>
                  <a:pt x="26789" y="71438"/>
                </a:lnTo>
                <a:lnTo>
                  <a:pt x="35718" y="89297"/>
                </a:lnTo>
                <a:lnTo>
                  <a:pt x="53578" y="107156"/>
                </a:lnTo>
                <a:lnTo>
                  <a:pt x="62507" y="125016"/>
                </a:lnTo>
                <a:lnTo>
                  <a:pt x="71437" y="142875"/>
                </a:lnTo>
                <a:lnTo>
                  <a:pt x="89296" y="169664"/>
                </a:lnTo>
                <a:lnTo>
                  <a:pt x="89296" y="169664"/>
                </a:lnTo>
                <a:lnTo>
                  <a:pt x="89296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027414" y="4473773"/>
            <a:ext cx="107157" cy="116086"/>
          </a:xfrm>
          <a:custGeom>
            <a:avLst/>
            <a:gdLst/>
            <a:ahLst/>
            <a:cxnLst/>
            <a:rect l="0" t="0" r="0" b="0"/>
            <a:pathLst>
              <a:path w="107157" h="116086">
                <a:moveTo>
                  <a:pt x="107156" y="0"/>
                </a:moveTo>
                <a:lnTo>
                  <a:pt x="107156" y="0"/>
                </a:lnTo>
                <a:lnTo>
                  <a:pt x="98226" y="8929"/>
                </a:lnTo>
                <a:lnTo>
                  <a:pt x="98226" y="8929"/>
                </a:lnTo>
                <a:lnTo>
                  <a:pt x="80367" y="26789"/>
                </a:lnTo>
                <a:lnTo>
                  <a:pt x="71437" y="35718"/>
                </a:lnTo>
                <a:lnTo>
                  <a:pt x="53578" y="53578"/>
                </a:lnTo>
                <a:lnTo>
                  <a:pt x="35718" y="71437"/>
                </a:lnTo>
                <a:lnTo>
                  <a:pt x="26789" y="80367"/>
                </a:lnTo>
                <a:lnTo>
                  <a:pt x="8929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1608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188148" y="4304108"/>
            <a:ext cx="80368" cy="312541"/>
          </a:xfrm>
          <a:custGeom>
            <a:avLst/>
            <a:gdLst/>
            <a:ahLst/>
            <a:cxnLst/>
            <a:rect l="0" t="0" r="0" b="0"/>
            <a:pathLst>
              <a:path w="80368" h="312541">
                <a:moveTo>
                  <a:pt x="35719" y="0"/>
                </a:moveTo>
                <a:lnTo>
                  <a:pt x="35719" y="8930"/>
                </a:lnTo>
                <a:lnTo>
                  <a:pt x="35719" y="17860"/>
                </a:lnTo>
                <a:lnTo>
                  <a:pt x="35719" y="26790"/>
                </a:lnTo>
                <a:lnTo>
                  <a:pt x="44648" y="44649"/>
                </a:lnTo>
                <a:lnTo>
                  <a:pt x="44648" y="62508"/>
                </a:lnTo>
                <a:lnTo>
                  <a:pt x="53578" y="89297"/>
                </a:lnTo>
                <a:lnTo>
                  <a:pt x="71437" y="116086"/>
                </a:lnTo>
                <a:lnTo>
                  <a:pt x="80367" y="151805"/>
                </a:lnTo>
                <a:lnTo>
                  <a:pt x="80367" y="178594"/>
                </a:lnTo>
                <a:lnTo>
                  <a:pt x="80367" y="214313"/>
                </a:lnTo>
                <a:lnTo>
                  <a:pt x="80367" y="232172"/>
                </a:lnTo>
                <a:lnTo>
                  <a:pt x="71437" y="258961"/>
                </a:lnTo>
                <a:lnTo>
                  <a:pt x="71437" y="276821"/>
                </a:lnTo>
                <a:lnTo>
                  <a:pt x="53578" y="285750"/>
                </a:lnTo>
                <a:lnTo>
                  <a:pt x="44648" y="303610"/>
                </a:lnTo>
                <a:lnTo>
                  <a:pt x="26789" y="303610"/>
                </a:lnTo>
                <a:lnTo>
                  <a:pt x="17859" y="312540"/>
                </a:lnTo>
                <a:lnTo>
                  <a:pt x="0" y="303610"/>
                </a:lnTo>
                <a:lnTo>
                  <a:pt x="0" y="303610"/>
                </a:lnTo>
                <a:lnTo>
                  <a:pt x="0" y="3036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357812" y="4473773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366742" y="4527351"/>
            <a:ext cx="53579" cy="8930"/>
          </a:xfrm>
          <a:custGeom>
            <a:avLst/>
            <a:gdLst/>
            <a:ahLst/>
            <a:cxnLst/>
            <a:rect l="0" t="0" r="0" b="0"/>
            <a:pathLst>
              <a:path w="53579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563195" y="4339827"/>
            <a:ext cx="160735" cy="258962"/>
          </a:xfrm>
          <a:custGeom>
            <a:avLst/>
            <a:gdLst/>
            <a:ahLst/>
            <a:cxnLst/>
            <a:rect l="0" t="0" r="0" b="0"/>
            <a:pathLst>
              <a:path w="160735" h="258962">
                <a:moveTo>
                  <a:pt x="44648" y="35719"/>
                </a:moveTo>
                <a:lnTo>
                  <a:pt x="44648" y="26789"/>
                </a:lnTo>
                <a:lnTo>
                  <a:pt x="44648" y="26789"/>
                </a:lnTo>
                <a:lnTo>
                  <a:pt x="53578" y="1786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33945" y="26789"/>
                </a:lnTo>
                <a:lnTo>
                  <a:pt x="142875" y="44649"/>
                </a:lnTo>
                <a:lnTo>
                  <a:pt x="151805" y="62508"/>
                </a:lnTo>
                <a:lnTo>
                  <a:pt x="151805" y="80367"/>
                </a:lnTo>
                <a:lnTo>
                  <a:pt x="151805" y="107156"/>
                </a:lnTo>
                <a:lnTo>
                  <a:pt x="151805" y="133946"/>
                </a:lnTo>
                <a:lnTo>
                  <a:pt x="151805" y="160735"/>
                </a:lnTo>
                <a:lnTo>
                  <a:pt x="133945" y="187524"/>
                </a:lnTo>
                <a:lnTo>
                  <a:pt x="125015" y="205383"/>
                </a:lnTo>
                <a:lnTo>
                  <a:pt x="107156" y="223242"/>
                </a:lnTo>
                <a:lnTo>
                  <a:pt x="89297" y="241102"/>
                </a:lnTo>
                <a:lnTo>
                  <a:pt x="71437" y="241102"/>
                </a:lnTo>
                <a:lnTo>
                  <a:pt x="62508" y="250031"/>
                </a:lnTo>
                <a:lnTo>
                  <a:pt x="44648" y="250031"/>
                </a:lnTo>
                <a:lnTo>
                  <a:pt x="26789" y="241102"/>
                </a:lnTo>
                <a:lnTo>
                  <a:pt x="17859" y="241102"/>
                </a:lnTo>
                <a:lnTo>
                  <a:pt x="8930" y="232172"/>
                </a:lnTo>
                <a:lnTo>
                  <a:pt x="0" y="223242"/>
                </a:lnTo>
                <a:lnTo>
                  <a:pt x="0" y="21431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87524"/>
                </a:lnTo>
                <a:lnTo>
                  <a:pt x="17859" y="187524"/>
                </a:lnTo>
                <a:lnTo>
                  <a:pt x="26789" y="187524"/>
                </a:lnTo>
                <a:lnTo>
                  <a:pt x="44648" y="187524"/>
                </a:lnTo>
                <a:lnTo>
                  <a:pt x="62508" y="196453"/>
                </a:lnTo>
                <a:lnTo>
                  <a:pt x="80367" y="214313"/>
                </a:lnTo>
                <a:lnTo>
                  <a:pt x="107156" y="223242"/>
                </a:lnTo>
                <a:lnTo>
                  <a:pt x="125015" y="232172"/>
                </a:lnTo>
                <a:lnTo>
                  <a:pt x="142875" y="241102"/>
                </a:lnTo>
                <a:lnTo>
                  <a:pt x="160734" y="250031"/>
                </a:lnTo>
                <a:lnTo>
                  <a:pt x="160734" y="258961"/>
                </a:lnTo>
                <a:lnTo>
                  <a:pt x="160734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840015" y="4500562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17860" y="35718"/>
                </a:lnTo>
                <a:lnTo>
                  <a:pt x="26789" y="53578"/>
                </a:lnTo>
                <a:lnTo>
                  <a:pt x="44649" y="80367"/>
                </a:lnTo>
                <a:lnTo>
                  <a:pt x="53578" y="107156"/>
                </a:lnTo>
                <a:lnTo>
                  <a:pt x="71438" y="125015"/>
                </a:lnTo>
                <a:lnTo>
                  <a:pt x="89297" y="142875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07156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822156" y="4518421"/>
            <a:ext cx="125016" cy="80368"/>
          </a:xfrm>
          <a:custGeom>
            <a:avLst/>
            <a:gdLst/>
            <a:ahLst/>
            <a:cxnLst/>
            <a:rect l="0" t="0" r="0" b="0"/>
            <a:pathLst>
              <a:path w="125016" h="80368">
                <a:moveTo>
                  <a:pt x="125015" y="0"/>
                </a:moveTo>
                <a:lnTo>
                  <a:pt x="125015" y="0"/>
                </a:lnTo>
                <a:lnTo>
                  <a:pt x="116086" y="8930"/>
                </a:lnTo>
                <a:lnTo>
                  <a:pt x="107156" y="8930"/>
                </a:lnTo>
                <a:lnTo>
                  <a:pt x="89297" y="17859"/>
                </a:lnTo>
                <a:lnTo>
                  <a:pt x="71437" y="26789"/>
                </a:lnTo>
                <a:lnTo>
                  <a:pt x="62508" y="44648"/>
                </a:lnTo>
                <a:lnTo>
                  <a:pt x="44648" y="53578"/>
                </a:lnTo>
                <a:lnTo>
                  <a:pt x="26789" y="62508"/>
                </a:lnTo>
                <a:lnTo>
                  <a:pt x="17859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965031" y="4205882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26789" y="17859"/>
                </a:moveTo>
                <a:lnTo>
                  <a:pt x="2678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17859"/>
                </a:lnTo>
                <a:lnTo>
                  <a:pt x="98226" y="26789"/>
                </a:lnTo>
                <a:lnTo>
                  <a:pt x="107156" y="44648"/>
                </a:lnTo>
                <a:lnTo>
                  <a:pt x="116086" y="62508"/>
                </a:lnTo>
                <a:lnTo>
                  <a:pt x="116086" y="80367"/>
                </a:lnTo>
                <a:lnTo>
                  <a:pt x="116086" y="98226"/>
                </a:lnTo>
                <a:lnTo>
                  <a:pt x="107156" y="116086"/>
                </a:lnTo>
                <a:lnTo>
                  <a:pt x="98226" y="133945"/>
                </a:lnTo>
                <a:lnTo>
                  <a:pt x="89297" y="151805"/>
                </a:lnTo>
                <a:lnTo>
                  <a:pt x="71437" y="160734"/>
                </a:lnTo>
                <a:lnTo>
                  <a:pt x="62508" y="160734"/>
                </a:lnTo>
                <a:lnTo>
                  <a:pt x="44648" y="160734"/>
                </a:lnTo>
                <a:lnTo>
                  <a:pt x="35719" y="160734"/>
                </a:lnTo>
                <a:lnTo>
                  <a:pt x="17859" y="160734"/>
                </a:lnTo>
                <a:lnTo>
                  <a:pt x="8929" y="151805"/>
                </a:lnTo>
                <a:lnTo>
                  <a:pt x="8929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8929" y="12501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62508" y="125016"/>
                </a:lnTo>
                <a:lnTo>
                  <a:pt x="80367" y="125016"/>
                </a:lnTo>
                <a:lnTo>
                  <a:pt x="107156" y="133945"/>
                </a:lnTo>
                <a:lnTo>
                  <a:pt x="125015" y="151805"/>
                </a:lnTo>
                <a:lnTo>
                  <a:pt x="133945" y="160734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339578" y="5411390"/>
            <a:ext cx="8930" cy="196453"/>
          </a:xfrm>
          <a:custGeom>
            <a:avLst/>
            <a:gdLst/>
            <a:ahLst/>
            <a:cxnLst/>
            <a:rect l="0" t="0" r="0" b="0"/>
            <a:pathLst>
              <a:path w="8930" h="19645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29" y="8929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3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2"/>
                </a:lnTo>
                <a:lnTo>
                  <a:pt x="0" y="196452"/>
                </a:lnTo>
                <a:lnTo>
                  <a:pt x="0" y="1964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446734" y="5411390"/>
            <a:ext cx="35720" cy="214313"/>
          </a:xfrm>
          <a:custGeom>
            <a:avLst/>
            <a:gdLst/>
            <a:ahLst/>
            <a:cxnLst/>
            <a:rect l="0" t="0" r="0" b="0"/>
            <a:pathLst>
              <a:path w="35720" h="214313">
                <a:moveTo>
                  <a:pt x="35719" y="0"/>
                </a:moveTo>
                <a:lnTo>
                  <a:pt x="3571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107156"/>
                </a:lnTo>
                <a:lnTo>
                  <a:pt x="17859" y="133945"/>
                </a:lnTo>
                <a:lnTo>
                  <a:pt x="17859" y="160735"/>
                </a:lnTo>
                <a:lnTo>
                  <a:pt x="8930" y="178593"/>
                </a:lnTo>
                <a:lnTo>
                  <a:pt x="8930" y="196452"/>
                </a:lnTo>
                <a:lnTo>
                  <a:pt x="0" y="20538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366367" y="5509617"/>
            <a:ext cx="71438" cy="35719"/>
          </a:xfrm>
          <a:custGeom>
            <a:avLst/>
            <a:gdLst/>
            <a:ahLst/>
            <a:cxnLst/>
            <a:rect l="0" t="0" r="0" b="0"/>
            <a:pathLst>
              <a:path w="71438" h="357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44648" y="26789"/>
                </a:lnTo>
                <a:lnTo>
                  <a:pt x="62508" y="35718"/>
                </a:lnTo>
                <a:lnTo>
                  <a:pt x="71437" y="35718"/>
                </a:lnTo>
                <a:lnTo>
                  <a:pt x="71437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589609" y="5447109"/>
            <a:ext cx="80368" cy="187524"/>
          </a:xfrm>
          <a:custGeom>
            <a:avLst/>
            <a:gdLst/>
            <a:ahLst/>
            <a:cxnLst/>
            <a:rect l="0" t="0" r="0" b="0"/>
            <a:pathLst>
              <a:path w="80368" h="187524">
                <a:moveTo>
                  <a:pt x="62508" y="0"/>
                </a:move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17859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35719" y="44648"/>
                </a:lnTo>
                <a:lnTo>
                  <a:pt x="44648" y="53578"/>
                </a:lnTo>
                <a:lnTo>
                  <a:pt x="62508" y="62508"/>
                </a:lnTo>
                <a:lnTo>
                  <a:pt x="71437" y="71437"/>
                </a:lnTo>
                <a:lnTo>
                  <a:pt x="71437" y="89297"/>
                </a:lnTo>
                <a:lnTo>
                  <a:pt x="80367" y="98226"/>
                </a:lnTo>
                <a:lnTo>
                  <a:pt x="80367" y="116086"/>
                </a:lnTo>
                <a:lnTo>
                  <a:pt x="80367" y="125016"/>
                </a:lnTo>
                <a:lnTo>
                  <a:pt x="80367" y="142874"/>
                </a:lnTo>
                <a:lnTo>
                  <a:pt x="71437" y="160733"/>
                </a:lnTo>
                <a:lnTo>
                  <a:pt x="62508" y="169663"/>
                </a:lnTo>
                <a:lnTo>
                  <a:pt x="53578" y="178593"/>
                </a:lnTo>
                <a:lnTo>
                  <a:pt x="44648" y="178593"/>
                </a:lnTo>
                <a:lnTo>
                  <a:pt x="26789" y="187523"/>
                </a:lnTo>
                <a:lnTo>
                  <a:pt x="17859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160984" y="5616772"/>
            <a:ext cx="634009" cy="116087"/>
          </a:xfrm>
          <a:custGeom>
            <a:avLst/>
            <a:gdLst/>
            <a:ahLst/>
            <a:cxnLst/>
            <a:rect l="0" t="0" r="0" b="0"/>
            <a:pathLst>
              <a:path w="634009" h="116087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17860"/>
                </a:lnTo>
                <a:lnTo>
                  <a:pt x="44648" y="17860"/>
                </a:lnTo>
                <a:lnTo>
                  <a:pt x="71437" y="26789"/>
                </a:lnTo>
                <a:lnTo>
                  <a:pt x="89297" y="26789"/>
                </a:lnTo>
                <a:lnTo>
                  <a:pt x="116086" y="35719"/>
                </a:lnTo>
                <a:lnTo>
                  <a:pt x="142875" y="35719"/>
                </a:lnTo>
                <a:lnTo>
                  <a:pt x="169664" y="44649"/>
                </a:lnTo>
                <a:lnTo>
                  <a:pt x="196453" y="53578"/>
                </a:lnTo>
                <a:lnTo>
                  <a:pt x="232172" y="62508"/>
                </a:lnTo>
                <a:lnTo>
                  <a:pt x="267891" y="62508"/>
                </a:lnTo>
                <a:lnTo>
                  <a:pt x="303609" y="71438"/>
                </a:lnTo>
                <a:lnTo>
                  <a:pt x="348258" y="80367"/>
                </a:lnTo>
                <a:lnTo>
                  <a:pt x="383976" y="80367"/>
                </a:lnTo>
                <a:lnTo>
                  <a:pt x="419695" y="89297"/>
                </a:lnTo>
                <a:lnTo>
                  <a:pt x="455414" y="89297"/>
                </a:lnTo>
                <a:lnTo>
                  <a:pt x="491133" y="98227"/>
                </a:lnTo>
                <a:lnTo>
                  <a:pt x="526851" y="98227"/>
                </a:lnTo>
                <a:lnTo>
                  <a:pt x="553641" y="107156"/>
                </a:lnTo>
                <a:lnTo>
                  <a:pt x="571500" y="107156"/>
                </a:lnTo>
                <a:lnTo>
                  <a:pt x="589359" y="107156"/>
                </a:lnTo>
                <a:lnTo>
                  <a:pt x="607219" y="116086"/>
                </a:lnTo>
                <a:lnTo>
                  <a:pt x="625078" y="116086"/>
                </a:lnTo>
                <a:lnTo>
                  <a:pt x="634008" y="116086"/>
                </a:lnTo>
                <a:lnTo>
                  <a:pt x="634008" y="116086"/>
                </a:lnTo>
                <a:lnTo>
                  <a:pt x="634008" y="116086"/>
                </a:lnTo>
                <a:lnTo>
                  <a:pt x="634008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1696640" y="5616772"/>
            <a:ext cx="80368" cy="303611"/>
          </a:xfrm>
          <a:custGeom>
            <a:avLst/>
            <a:gdLst/>
            <a:ahLst/>
            <a:cxnLst/>
            <a:rect l="0" t="0" r="0" b="0"/>
            <a:pathLst>
              <a:path w="80368" h="303611">
                <a:moveTo>
                  <a:pt x="80367" y="125016"/>
                </a:moveTo>
                <a:lnTo>
                  <a:pt x="80367" y="116086"/>
                </a:lnTo>
                <a:lnTo>
                  <a:pt x="80367" y="98227"/>
                </a:lnTo>
                <a:lnTo>
                  <a:pt x="80367" y="89297"/>
                </a:lnTo>
                <a:lnTo>
                  <a:pt x="80367" y="80367"/>
                </a:lnTo>
                <a:lnTo>
                  <a:pt x="80367" y="62508"/>
                </a:lnTo>
                <a:lnTo>
                  <a:pt x="80367" y="44649"/>
                </a:lnTo>
                <a:lnTo>
                  <a:pt x="71438" y="35719"/>
                </a:lnTo>
                <a:lnTo>
                  <a:pt x="7143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33945"/>
                </a:lnTo>
                <a:lnTo>
                  <a:pt x="0" y="160735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50031"/>
                </a:lnTo>
                <a:lnTo>
                  <a:pt x="8930" y="267891"/>
                </a:lnTo>
                <a:lnTo>
                  <a:pt x="8930" y="285750"/>
                </a:lnTo>
                <a:lnTo>
                  <a:pt x="17860" y="294680"/>
                </a:lnTo>
                <a:lnTo>
                  <a:pt x="17860" y="303610"/>
                </a:lnTo>
                <a:lnTo>
                  <a:pt x="17860" y="303610"/>
                </a:lnTo>
                <a:lnTo>
                  <a:pt x="17860" y="303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1634132" y="5786436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8930"/>
                </a:lnTo>
                <a:lnTo>
                  <a:pt x="44649" y="17860"/>
                </a:lnTo>
                <a:lnTo>
                  <a:pt x="62508" y="17860"/>
                </a:lnTo>
                <a:lnTo>
                  <a:pt x="80368" y="26789"/>
                </a:lnTo>
                <a:lnTo>
                  <a:pt x="98227" y="35719"/>
                </a:lnTo>
                <a:lnTo>
                  <a:pt x="116086" y="35719"/>
                </a:lnTo>
                <a:lnTo>
                  <a:pt x="133946" y="35719"/>
                </a:lnTo>
                <a:lnTo>
                  <a:pt x="142875" y="35719"/>
                </a:lnTo>
                <a:lnTo>
                  <a:pt x="142875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1839515" y="5670350"/>
            <a:ext cx="98228" cy="276822"/>
          </a:xfrm>
          <a:custGeom>
            <a:avLst/>
            <a:gdLst/>
            <a:ahLst/>
            <a:cxnLst/>
            <a:rect l="0" t="0" r="0" b="0"/>
            <a:pathLst>
              <a:path w="98228" h="276822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35719" y="44649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205383"/>
                </a:lnTo>
                <a:lnTo>
                  <a:pt x="8930" y="223242"/>
                </a:lnTo>
                <a:lnTo>
                  <a:pt x="17860" y="241102"/>
                </a:lnTo>
                <a:lnTo>
                  <a:pt x="35719" y="258961"/>
                </a:lnTo>
                <a:lnTo>
                  <a:pt x="44649" y="267891"/>
                </a:lnTo>
                <a:lnTo>
                  <a:pt x="53578" y="276821"/>
                </a:lnTo>
                <a:lnTo>
                  <a:pt x="53578" y="276821"/>
                </a:lnTo>
                <a:lnTo>
                  <a:pt x="53578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955601" y="5813225"/>
            <a:ext cx="62509" cy="169665"/>
          </a:xfrm>
          <a:custGeom>
            <a:avLst/>
            <a:gdLst/>
            <a:ahLst/>
            <a:cxnLst/>
            <a:rect l="0" t="0" r="0" b="0"/>
            <a:pathLst>
              <a:path w="62509" h="169665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26789" y="98227"/>
                </a:lnTo>
                <a:lnTo>
                  <a:pt x="35719" y="125016"/>
                </a:lnTo>
                <a:lnTo>
                  <a:pt x="44649" y="142875"/>
                </a:lnTo>
                <a:lnTo>
                  <a:pt x="53578" y="160735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928812" y="5822155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12501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98227" y="8930"/>
                </a:lnTo>
                <a:lnTo>
                  <a:pt x="80367" y="26789"/>
                </a:lnTo>
                <a:lnTo>
                  <a:pt x="71438" y="35719"/>
                </a:lnTo>
                <a:lnTo>
                  <a:pt x="62508" y="53578"/>
                </a:lnTo>
                <a:lnTo>
                  <a:pt x="44648" y="71437"/>
                </a:lnTo>
                <a:lnTo>
                  <a:pt x="35719" y="80367"/>
                </a:lnTo>
                <a:lnTo>
                  <a:pt x="17859" y="98227"/>
                </a:lnTo>
                <a:lnTo>
                  <a:pt x="17859" y="10715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071687" y="5670350"/>
            <a:ext cx="89298" cy="303611"/>
          </a:xfrm>
          <a:custGeom>
            <a:avLst/>
            <a:gdLst/>
            <a:ahLst/>
            <a:cxnLst/>
            <a:rect l="0" t="0" r="0" b="0"/>
            <a:pathLst>
              <a:path w="89298" h="303611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26789"/>
                </a:lnTo>
                <a:lnTo>
                  <a:pt x="53578" y="44649"/>
                </a:lnTo>
                <a:lnTo>
                  <a:pt x="62508" y="71438"/>
                </a:lnTo>
                <a:lnTo>
                  <a:pt x="71438" y="89297"/>
                </a:lnTo>
                <a:lnTo>
                  <a:pt x="80367" y="116086"/>
                </a:lnTo>
                <a:lnTo>
                  <a:pt x="89297" y="142875"/>
                </a:lnTo>
                <a:lnTo>
                  <a:pt x="89297" y="169664"/>
                </a:lnTo>
                <a:lnTo>
                  <a:pt x="89297" y="196453"/>
                </a:lnTo>
                <a:lnTo>
                  <a:pt x="89297" y="214313"/>
                </a:lnTo>
                <a:lnTo>
                  <a:pt x="80367" y="232172"/>
                </a:lnTo>
                <a:lnTo>
                  <a:pt x="71438" y="258961"/>
                </a:lnTo>
                <a:lnTo>
                  <a:pt x="53578" y="267891"/>
                </a:lnTo>
                <a:lnTo>
                  <a:pt x="44648" y="285750"/>
                </a:lnTo>
                <a:lnTo>
                  <a:pt x="35719" y="294680"/>
                </a:lnTo>
                <a:lnTo>
                  <a:pt x="26789" y="303610"/>
                </a:lnTo>
                <a:lnTo>
                  <a:pt x="8930" y="303610"/>
                </a:lnTo>
                <a:lnTo>
                  <a:pt x="8930" y="303610"/>
                </a:lnTo>
                <a:lnTo>
                  <a:pt x="0" y="303610"/>
                </a:lnTo>
                <a:lnTo>
                  <a:pt x="0" y="303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2250281" y="5866803"/>
            <a:ext cx="142876" cy="26790"/>
          </a:xfrm>
          <a:custGeom>
            <a:avLst/>
            <a:gdLst/>
            <a:ahLst/>
            <a:cxnLst/>
            <a:rect l="0" t="0" r="0" b="0"/>
            <a:pathLst>
              <a:path w="142876" h="26790">
                <a:moveTo>
                  <a:pt x="8929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60"/>
                </a:lnTo>
                <a:lnTo>
                  <a:pt x="4464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2339578" y="5759647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0" y="0"/>
                </a:move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35718" y="26789"/>
                </a:lnTo>
                <a:lnTo>
                  <a:pt x="44648" y="44649"/>
                </a:lnTo>
                <a:lnTo>
                  <a:pt x="53578" y="53578"/>
                </a:lnTo>
                <a:lnTo>
                  <a:pt x="71437" y="71438"/>
                </a:lnTo>
                <a:lnTo>
                  <a:pt x="71437" y="80367"/>
                </a:lnTo>
                <a:lnTo>
                  <a:pt x="80367" y="89297"/>
                </a:lnTo>
                <a:lnTo>
                  <a:pt x="89297" y="98227"/>
                </a:lnTo>
                <a:lnTo>
                  <a:pt x="98226" y="107156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33945"/>
                </a:lnTo>
                <a:lnTo>
                  <a:pt x="98226" y="133945"/>
                </a:lnTo>
                <a:lnTo>
                  <a:pt x="89297" y="142875"/>
                </a:lnTo>
                <a:lnTo>
                  <a:pt x="80367" y="151805"/>
                </a:lnTo>
                <a:lnTo>
                  <a:pt x="71437" y="160735"/>
                </a:lnTo>
                <a:lnTo>
                  <a:pt x="62507" y="169664"/>
                </a:lnTo>
                <a:lnTo>
                  <a:pt x="62507" y="187524"/>
                </a:lnTo>
                <a:lnTo>
                  <a:pt x="53578" y="187524"/>
                </a:lnTo>
                <a:lnTo>
                  <a:pt x="53578" y="196453"/>
                </a:lnTo>
                <a:lnTo>
                  <a:pt x="44648" y="196453"/>
                </a:lnTo>
                <a:lnTo>
                  <a:pt x="44648" y="205383"/>
                </a:lnTo>
                <a:lnTo>
                  <a:pt x="44648" y="205383"/>
                </a:lnTo>
                <a:lnTo>
                  <a:pt x="44648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2723554" y="5786436"/>
            <a:ext cx="107157" cy="330400"/>
          </a:xfrm>
          <a:custGeom>
            <a:avLst/>
            <a:gdLst/>
            <a:ahLst/>
            <a:cxnLst/>
            <a:rect l="0" t="0" r="0" b="0"/>
            <a:pathLst>
              <a:path w="107157" h="330400">
                <a:moveTo>
                  <a:pt x="89297" y="53578"/>
                </a:moveTo>
                <a:lnTo>
                  <a:pt x="98227" y="53578"/>
                </a:lnTo>
                <a:lnTo>
                  <a:pt x="98227" y="44649"/>
                </a:lnTo>
                <a:lnTo>
                  <a:pt x="98227" y="35719"/>
                </a:lnTo>
                <a:lnTo>
                  <a:pt x="98227" y="26789"/>
                </a:lnTo>
                <a:lnTo>
                  <a:pt x="107156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71438" y="17860"/>
                </a:lnTo>
                <a:lnTo>
                  <a:pt x="62508" y="26789"/>
                </a:lnTo>
                <a:lnTo>
                  <a:pt x="44649" y="35719"/>
                </a:lnTo>
                <a:lnTo>
                  <a:pt x="35719" y="53578"/>
                </a:lnTo>
                <a:lnTo>
                  <a:pt x="26789" y="80367"/>
                </a:lnTo>
                <a:lnTo>
                  <a:pt x="1786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32172"/>
                </a:lnTo>
                <a:lnTo>
                  <a:pt x="8930" y="258961"/>
                </a:lnTo>
                <a:lnTo>
                  <a:pt x="8930" y="276821"/>
                </a:lnTo>
                <a:lnTo>
                  <a:pt x="17860" y="303610"/>
                </a:lnTo>
                <a:lnTo>
                  <a:pt x="17860" y="321469"/>
                </a:lnTo>
                <a:lnTo>
                  <a:pt x="26789" y="330399"/>
                </a:lnTo>
                <a:lnTo>
                  <a:pt x="26789" y="330399"/>
                </a:lnTo>
                <a:lnTo>
                  <a:pt x="26789" y="330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687835" y="5947171"/>
            <a:ext cx="142876" cy="35719"/>
          </a:xfrm>
          <a:custGeom>
            <a:avLst/>
            <a:gdLst/>
            <a:ahLst/>
            <a:cxnLst/>
            <a:rect l="0" t="0" r="0" b="0"/>
            <a:pathLst>
              <a:path w="142876" h="357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8929"/>
                </a:lnTo>
                <a:lnTo>
                  <a:pt x="44649" y="17859"/>
                </a:lnTo>
                <a:lnTo>
                  <a:pt x="71438" y="26789"/>
                </a:lnTo>
                <a:lnTo>
                  <a:pt x="80368" y="26789"/>
                </a:lnTo>
                <a:lnTo>
                  <a:pt x="107157" y="26789"/>
                </a:lnTo>
                <a:lnTo>
                  <a:pt x="125016" y="35718"/>
                </a:lnTo>
                <a:lnTo>
                  <a:pt x="133946" y="35718"/>
                </a:lnTo>
                <a:lnTo>
                  <a:pt x="142875" y="35718"/>
                </a:lnTo>
                <a:lnTo>
                  <a:pt x="142875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902148" y="5777507"/>
            <a:ext cx="151806" cy="339329"/>
          </a:xfrm>
          <a:custGeom>
            <a:avLst/>
            <a:gdLst/>
            <a:ahLst/>
            <a:cxnLst/>
            <a:rect l="0" t="0" r="0" b="0"/>
            <a:pathLst>
              <a:path w="151806" h="339329">
                <a:moveTo>
                  <a:pt x="151805" y="0"/>
                </a:moveTo>
                <a:lnTo>
                  <a:pt x="151805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33945" y="8929"/>
                </a:lnTo>
                <a:lnTo>
                  <a:pt x="116086" y="17859"/>
                </a:lnTo>
                <a:lnTo>
                  <a:pt x="107156" y="26789"/>
                </a:lnTo>
                <a:lnTo>
                  <a:pt x="89297" y="44648"/>
                </a:lnTo>
                <a:lnTo>
                  <a:pt x="71437" y="62507"/>
                </a:lnTo>
                <a:lnTo>
                  <a:pt x="62508" y="89296"/>
                </a:lnTo>
                <a:lnTo>
                  <a:pt x="44648" y="107156"/>
                </a:lnTo>
                <a:lnTo>
                  <a:pt x="35719" y="133945"/>
                </a:lnTo>
                <a:lnTo>
                  <a:pt x="26789" y="160734"/>
                </a:lnTo>
                <a:lnTo>
                  <a:pt x="17859" y="178593"/>
                </a:lnTo>
                <a:lnTo>
                  <a:pt x="8930" y="205382"/>
                </a:lnTo>
                <a:lnTo>
                  <a:pt x="0" y="232171"/>
                </a:lnTo>
                <a:lnTo>
                  <a:pt x="0" y="250031"/>
                </a:lnTo>
                <a:lnTo>
                  <a:pt x="8930" y="267890"/>
                </a:lnTo>
                <a:lnTo>
                  <a:pt x="8930" y="285750"/>
                </a:lnTo>
                <a:lnTo>
                  <a:pt x="17859" y="312539"/>
                </a:lnTo>
                <a:lnTo>
                  <a:pt x="26789" y="321468"/>
                </a:lnTo>
                <a:lnTo>
                  <a:pt x="35719" y="330398"/>
                </a:lnTo>
                <a:lnTo>
                  <a:pt x="44648" y="339328"/>
                </a:lnTo>
                <a:lnTo>
                  <a:pt x="44648" y="339328"/>
                </a:lnTo>
                <a:lnTo>
                  <a:pt x="44648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3152179" y="5759647"/>
            <a:ext cx="17861" cy="160736"/>
          </a:xfrm>
          <a:custGeom>
            <a:avLst/>
            <a:gdLst/>
            <a:ahLst/>
            <a:cxnLst/>
            <a:rect l="0" t="0" r="0" b="0"/>
            <a:pathLst>
              <a:path w="17861" h="160736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3045023" y="5965030"/>
            <a:ext cx="241103" cy="160735"/>
          </a:xfrm>
          <a:custGeom>
            <a:avLst/>
            <a:gdLst/>
            <a:ahLst/>
            <a:cxnLst/>
            <a:rect l="0" t="0" r="0" b="0"/>
            <a:pathLst>
              <a:path w="241103" h="160735">
                <a:moveTo>
                  <a:pt x="241102" y="0"/>
                </a:moveTo>
                <a:lnTo>
                  <a:pt x="241102" y="0"/>
                </a:lnTo>
                <a:lnTo>
                  <a:pt x="223242" y="8930"/>
                </a:lnTo>
                <a:lnTo>
                  <a:pt x="223242" y="8930"/>
                </a:lnTo>
                <a:lnTo>
                  <a:pt x="205383" y="17859"/>
                </a:lnTo>
                <a:lnTo>
                  <a:pt x="196453" y="26789"/>
                </a:lnTo>
                <a:lnTo>
                  <a:pt x="178594" y="35719"/>
                </a:lnTo>
                <a:lnTo>
                  <a:pt x="160734" y="44648"/>
                </a:lnTo>
                <a:lnTo>
                  <a:pt x="151805" y="53578"/>
                </a:lnTo>
                <a:lnTo>
                  <a:pt x="133945" y="62508"/>
                </a:lnTo>
                <a:lnTo>
                  <a:pt x="116086" y="80367"/>
                </a:lnTo>
                <a:lnTo>
                  <a:pt x="98227" y="89297"/>
                </a:lnTo>
                <a:lnTo>
                  <a:pt x="80367" y="98227"/>
                </a:lnTo>
                <a:lnTo>
                  <a:pt x="62508" y="116086"/>
                </a:lnTo>
                <a:lnTo>
                  <a:pt x="44648" y="125016"/>
                </a:lnTo>
                <a:lnTo>
                  <a:pt x="35719" y="133945"/>
                </a:lnTo>
                <a:lnTo>
                  <a:pt x="26789" y="142875"/>
                </a:lnTo>
                <a:lnTo>
                  <a:pt x="17859" y="142875"/>
                </a:lnTo>
                <a:lnTo>
                  <a:pt x="893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3170039" y="6107905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89296" y="44648"/>
                </a:moveTo>
                <a:lnTo>
                  <a:pt x="89296" y="44648"/>
                </a:lnTo>
                <a:lnTo>
                  <a:pt x="89296" y="35719"/>
                </a:lnTo>
                <a:lnTo>
                  <a:pt x="89296" y="35719"/>
                </a:lnTo>
                <a:lnTo>
                  <a:pt x="89296" y="26789"/>
                </a:lnTo>
                <a:lnTo>
                  <a:pt x="80367" y="17859"/>
                </a:lnTo>
                <a:lnTo>
                  <a:pt x="80367" y="893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8" y="133945"/>
                </a:lnTo>
                <a:lnTo>
                  <a:pt x="44648" y="133945"/>
                </a:lnTo>
                <a:lnTo>
                  <a:pt x="53578" y="125016"/>
                </a:lnTo>
                <a:lnTo>
                  <a:pt x="62507" y="116086"/>
                </a:lnTo>
                <a:lnTo>
                  <a:pt x="71437" y="107156"/>
                </a:lnTo>
                <a:lnTo>
                  <a:pt x="80367" y="98227"/>
                </a:lnTo>
                <a:lnTo>
                  <a:pt x="89296" y="89297"/>
                </a:lnTo>
                <a:lnTo>
                  <a:pt x="89296" y="80367"/>
                </a:lnTo>
                <a:lnTo>
                  <a:pt x="98226" y="71437"/>
                </a:lnTo>
                <a:lnTo>
                  <a:pt x="98226" y="62508"/>
                </a:lnTo>
                <a:lnTo>
                  <a:pt x="98226" y="62508"/>
                </a:lnTo>
                <a:lnTo>
                  <a:pt x="98226" y="62508"/>
                </a:lnTo>
                <a:lnTo>
                  <a:pt x="98226" y="62508"/>
                </a:lnTo>
                <a:lnTo>
                  <a:pt x="98226" y="62508"/>
                </a:lnTo>
                <a:lnTo>
                  <a:pt x="98226" y="62508"/>
                </a:lnTo>
                <a:lnTo>
                  <a:pt x="98226" y="71437"/>
                </a:lnTo>
                <a:lnTo>
                  <a:pt x="98226" y="80367"/>
                </a:lnTo>
                <a:lnTo>
                  <a:pt x="107156" y="89297"/>
                </a:lnTo>
                <a:lnTo>
                  <a:pt x="107156" y="98227"/>
                </a:lnTo>
                <a:lnTo>
                  <a:pt x="116086" y="107156"/>
                </a:lnTo>
                <a:lnTo>
                  <a:pt x="116086" y="125016"/>
                </a:lnTo>
                <a:lnTo>
                  <a:pt x="125015" y="133945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3366492" y="6018608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17859" y="44649"/>
                </a:lnTo>
                <a:lnTo>
                  <a:pt x="26789" y="62508"/>
                </a:lnTo>
                <a:lnTo>
                  <a:pt x="35718" y="80367"/>
                </a:lnTo>
                <a:lnTo>
                  <a:pt x="53578" y="98227"/>
                </a:lnTo>
                <a:lnTo>
                  <a:pt x="62508" y="116086"/>
                </a:lnTo>
                <a:lnTo>
                  <a:pt x="71437" y="133945"/>
                </a:lnTo>
                <a:lnTo>
                  <a:pt x="89297" y="151805"/>
                </a:lnTo>
                <a:lnTo>
                  <a:pt x="98226" y="160734"/>
                </a:lnTo>
                <a:lnTo>
                  <a:pt x="107156" y="169664"/>
                </a:lnTo>
                <a:lnTo>
                  <a:pt x="116086" y="178594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3366492" y="6018608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133945" y="0"/>
                </a:moveTo>
                <a:lnTo>
                  <a:pt x="133945" y="0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8930"/>
                </a:lnTo>
                <a:lnTo>
                  <a:pt x="116086" y="26789"/>
                </a:lnTo>
                <a:lnTo>
                  <a:pt x="107156" y="35719"/>
                </a:lnTo>
                <a:lnTo>
                  <a:pt x="98226" y="53578"/>
                </a:lnTo>
                <a:lnTo>
                  <a:pt x="89297" y="71438"/>
                </a:lnTo>
                <a:lnTo>
                  <a:pt x="71437" y="89297"/>
                </a:lnTo>
                <a:lnTo>
                  <a:pt x="62508" y="107156"/>
                </a:lnTo>
                <a:lnTo>
                  <a:pt x="44648" y="125016"/>
                </a:lnTo>
                <a:lnTo>
                  <a:pt x="35718" y="133945"/>
                </a:lnTo>
                <a:lnTo>
                  <a:pt x="26789" y="151805"/>
                </a:lnTo>
                <a:lnTo>
                  <a:pt x="17859" y="160734"/>
                </a:lnTo>
                <a:lnTo>
                  <a:pt x="8929" y="169664"/>
                </a:lnTo>
                <a:lnTo>
                  <a:pt x="8929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3509367" y="5697139"/>
            <a:ext cx="98227" cy="526853"/>
          </a:xfrm>
          <a:custGeom>
            <a:avLst/>
            <a:gdLst/>
            <a:ahLst/>
            <a:cxnLst/>
            <a:rect l="0" t="0" r="0" b="0"/>
            <a:pathLst>
              <a:path w="98227" h="526853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35718" y="53578"/>
                </a:lnTo>
                <a:lnTo>
                  <a:pt x="44648" y="80368"/>
                </a:lnTo>
                <a:lnTo>
                  <a:pt x="53578" y="107157"/>
                </a:lnTo>
                <a:lnTo>
                  <a:pt x="71437" y="142875"/>
                </a:lnTo>
                <a:lnTo>
                  <a:pt x="80367" y="178594"/>
                </a:lnTo>
                <a:lnTo>
                  <a:pt x="89297" y="214313"/>
                </a:lnTo>
                <a:lnTo>
                  <a:pt x="98226" y="250032"/>
                </a:lnTo>
                <a:lnTo>
                  <a:pt x="98226" y="285750"/>
                </a:lnTo>
                <a:lnTo>
                  <a:pt x="98226" y="321469"/>
                </a:lnTo>
                <a:lnTo>
                  <a:pt x="98226" y="357188"/>
                </a:lnTo>
                <a:lnTo>
                  <a:pt x="98226" y="383977"/>
                </a:lnTo>
                <a:lnTo>
                  <a:pt x="89297" y="410766"/>
                </a:lnTo>
                <a:lnTo>
                  <a:pt x="80367" y="437555"/>
                </a:lnTo>
                <a:lnTo>
                  <a:pt x="71437" y="464344"/>
                </a:lnTo>
                <a:lnTo>
                  <a:pt x="62508" y="482203"/>
                </a:lnTo>
                <a:lnTo>
                  <a:pt x="53578" y="500063"/>
                </a:lnTo>
                <a:lnTo>
                  <a:pt x="44648" y="517922"/>
                </a:lnTo>
                <a:lnTo>
                  <a:pt x="35718" y="526852"/>
                </a:lnTo>
                <a:lnTo>
                  <a:pt x="35718" y="5268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813226" y="5116710"/>
            <a:ext cx="151806" cy="241103"/>
          </a:xfrm>
          <a:custGeom>
            <a:avLst/>
            <a:gdLst/>
            <a:ahLst/>
            <a:cxnLst/>
            <a:rect l="0" t="0" r="0" b="0"/>
            <a:pathLst>
              <a:path w="151806" h="241103">
                <a:moveTo>
                  <a:pt x="8930" y="26790"/>
                </a:moveTo>
                <a:lnTo>
                  <a:pt x="8930" y="26790"/>
                </a:lnTo>
                <a:lnTo>
                  <a:pt x="0" y="26790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53579"/>
                </a:lnTo>
                <a:lnTo>
                  <a:pt x="17859" y="62508"/>
                </a:lnTo>
                <a:lnTo>
                  <a:pt x="26789" y="80368"/>
                </a:lnTo>
                <a:lnTo>
                  <a:pt x="35719" y="98227"/>
                </a:lnTo>
                <a:lnTo>
                  <a:pt x="44649" y="125016"/>
                </a:lnTo>
                <a:lnTo>
                  <a:pt x="44649" y="142875"/>
                </a:lnTo>
                <a:lnTo>
                  <a:pt x="62508" y="169665"/>
                </a:lnTo>
                <a:lnTo>
                  <a:pt x="62508" y="187524"/>
                </a:lnTo>
                <a:lnTo>
                  <a:pt x="71438" y="205383"/>
                </a:lnTo>
                <a:lnTo>
                  <a:pt x="80367" y="214313"/>
                </a:lnTo>
                <a:lnTo>
                  <a:pt x="89297" y="223243"/>
                </a:lnTo>
                <a:lnTo>
                  <a:pt x="89297" y="232172"/>
                </a:lnTo>
                <a:lnTo>
                  <a:pt x="98227" y="241102"/>
                </a:lnTo>
                <a:lnTo>
                  <a:pt x="98227" y="241102"/>
                </a:lnTo>
                <a:lnTo>
                  <a:pt x="98227" y="232172"/>
                </a:lnTo>
                <a:lnTo>
                  <a:pt x="98227" y="223243"/>
                </a:lnTo>
                <a:lnTo>
                  <a:pt x="107156" y="214313"/>
                </a:lnTo>
                <a:lnTo>
                  <a:pt x="107156" y="196454"/>
                </a:lnTo>
                <a:lnTo>
                  <a:pt x="107156" y="178594"/>
                </a:lnTo>
                <a:lnTo>
                  <a:pt x="107156" y="160735"/>
                </a:lnTo>
                <a:lnTo>
                  <a:pt x="116086" y="142875"/>
                </a:lnTo>
                <a:lnTo>
                  <a:pt x="116086" y="116086"/>
                </a:lnTo>
                <a:lnTo>
                  <a:pt x="116086" y="98227"/>
                </a:lnTo>
                <a:lnTo>
                  <a:pt x="125016" y="71438"/>
                </a:lnTo>
                <a:lnTo>
                  <a:pt x="125016" y="53579"/>
                </a:lnTo>
                <a:lnTo>
                  <a:pt x="133945" y="35719"/>
                </a:lnTo>
                <a:lnTo>
                  <a:pt x="142875" y="26790"/>
                </a:lnTo>
                <a:lnTo>
                  <a:pt x="142875" y="17860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018609" y="5143500"/>
            <a:ext cx="107157" cy="250032"/>
          </a:xfrm>
          <a:custGeom>
            <a:avLst/>
            <a:gdLst/>
            <a:ahLst/>
            <a:cxnLst/>
            <a:rect l="0" t="0" r="0" b="0"/>
            <a:pathLst>
              <a:path w="107157" h="250032">
                <a:moveTo>
                  <a:pt x="98226" y="0"/>
                </a:move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29"/>
                </a:lnTo>
                <a:lnTo>
                  <a:pt x="80367" y="17859"/>
                </a:lnTo>
                <a:lnTo>
                  <a:pt x="71437" y="26789"/>
                </a:lnTo>
                <a:lnTo>
                  <a:pt x="62508" y="26789"/>
                </a:lnTo>
                <a:lnTo>
                  <a:pt x="44648" y="35718"/>
                </a:lnTo>
                <a:lnTo>
                  <a:pt x="35719" y="44648"/>
                </a:lnTo>
                <a:lnTo>
                  <a:pt x="17859" y="53578"/>
                </a:lnTo>
                <a:lnTo>
                  <a:pt x="17859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7"/>
                </a:lnTo>
                <a:lnTo>
                  <a:pt x="0" y="62507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71437"/>
                </a:lnTo>
                <a:lnTo>
                  <a:pt x="17859" y="80367"/>
                </a:lnTo>
                <a:lnTo>
                  <a:pt x="35719" y="80367"/>
                </a:lnTo>
                <a:lnTo>
                  <a:pt x="44648" y="98226"/>
                </a:lnTo>
                <a:lnTo>
                  <a:pt x="62508" y="107156"/>
                </a:lnTo>
                <a:lnTo>
                  <a:pt x="71437" y="116085"/>
                </a:lnTo>
                <a:lnTo>
                  <a:pt x="80367" y="133945"/>
                </a:lnTo>
                <a:lnTo>
                  <a:pt x="89297" y="151804"/>
                </a:lnTo>
                <a:lnTo>
                  <a:pt x="98226" y="169664"/>
                </a:lnTo>
                <a:lnTo>
                  <a:pt x="107156" y="187523"/>
                </a:lnTo>
                <a:lnTo>
                  <a:pt x="107156" y="205382"/>
                </a:lnTo>
                <a:lnTo>
                  <a:pt x="98226" y="223242"/>
                </a:lnTo>
                <a:lnTo>
                  <a:pt x="98226" y="232171"/>
                </a:lnTo>
                <a:lnTo>
                  <a:pt x="89297" y="241101"/>
                </a:lnTo>
                <a:lnTo>
                  <a:pt x="71437" y="241101"/>
                </a:lnTo>
                <a:lnTo>
                  <a:pt x="62508" y="250031"/>
                </a:lnTo>
                <a:lnTo>
                  <a:pt x="44648" y="241101"/>
                </a:lnTo>
                <a:lnTo>
                  <a:pt x="35719" y="241101"/>
                </a:lnTo>
                <a:lnTo>
                  <a:pt x="26789" y="241101"/>
                </a:lnTo>
                <a:lnTo>
                  <a:pt x="26789" y="24110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5741789" y="5357812"/>
            <a:ext cx="473274" cy="53579"/>
          </a:xfrm>
          <a:custGeom>
            <a:avLst/>
            <a:gdLst/>
            <a:ahLst/>
            <a:cxnLst/>
            <a:rect l="0" t="0" r="0" b="0"/>
            <a:pathLst>
              <a:path w="473274" h="53579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17859"/>
                </a:lnTo>
                <a:lnTo>
                  <a:pt x="89296" y="17859"/>
                </a:lnTo>
                <a:lnTo>
                  <a:pt x="116086" y="17859"/>
                </a:lnTo>
                <a:lnTo>
                  <a:pt x="151804" y="17859"/>
                </a:lnTo>
                <a:lnTo>
                  <a:pt x="178593" y="17859"/>
                </a:lnTo>
                <a:lnTo>
                  <a:pt x="214312" y="17859"/>
                </a:lnTo>
                <a:lnTo>
                  <a:pt x="241101" y="17859"/>
                </a:lnTo>
                <a:lnTo>
                  <a:pt x="276820" y="26789"/>
                </a:lnTo>
                <a:lnTo>
                  <a:pt x="312539" y="26789"/>
                </a:lnTo>
                <a:lnTo>
                  <a:pt x="348257" y="35719"/>
                </a:lnTo>
                <a:lnTo>
                  <a:pt x="375046" y="44648"/>
                </a:lnTo>
                <a:lnTo>
                  <a:pt x="401836" y="44648"/>
                </a:lnTo>
                <a:lnTo>
                  <a:pt x="419695" y="53578"/>
                </a:lnTo>
                <a:lnTo>
                  <a:pt x="437554" y="53578"/>
                </a:lnTo>
                <a:lnTo>
                  <a:pt x="455414" y="53578"/>
                </a:lnTo>
                <a:lnTo>
                  <a:pt x="464343" y="53578"/>
                </a:lnTo>
                <a:lnTo>
                  <a:pt x="473273" y="53578"/>
                </a:lnTo>
                <a:lnTo>
                  <a:pt x="473273" y="53578"/>
                </a:lnTo>
                <a:lnTo>
                  <a:pt x="473273" y="535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5295304" y="5366742"/>
            <a:ext cx="107157" cy="366117"/>
          </a:xfrm>
          <a:custGeom>
            <a:avLst/>
            <a:gdLst/>
            <a:ahLst/>
            <a:cxnLst/>
            <a:rect l="0" t="0" r="0" b="0"/>
            <a:pathLst>
              <a:path w="107157" h="366117">
                <a:moveTo>
                  <a:pt x="80367" y="133945"/>
                </a:moveTo>
                <a:lnTo>
                  <a:pt x="80367" y="125015"/>
                </a:lnTo>
                <a:lnTo>
                  <a:pt x="89297" y="116086"/>
                </a:lnTo>
                <a:lnTo>
                  <a:pt x="89297" y="116086"/>
                </a:lnTo>
                <a:lnTo>
                  <a:pt x="98227" y="107156"/>
                </a:lnTo>
                <a:lnTo>
                  <a:pt x="98227" y="89297"/>
                </a:lnTo>
                <a:lnTo>
                  <a:pt x="107156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35718"/>
                </a:lnTo>
                <a:lnTo>
                  <a:pt x="98227" y="26789"/>
                </a:lnTo>
                <a:lnTo>
                  <a:pt x="89297" y="17859"/>
                </a:lnTo>
                <a:lnTo>
                  <a:pt x="80367" y="8929"/>
                </a:lnTo>
                <a:lnTo>
                  <a:pt x="7143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51804"/>
                </a:lnTo>
                <a:lnTo>
                  <a:pt x="8930" y="187523"/>
                </a:lnTo>
                <a:lnTo>
                  <a:pt x="17860" y="214311"/>
                </a:lnTo>
                <a:lnTo>
                  <a:pt x="17860" y="241100"/>
                </a:lnTo>
                <a:lnTo>
                  <a:pt x="26789" y="276819"/>
                </a:lnTo>
                <a:lnTo>
                  <a:pt x="26789" y="303608"/>
                </a:lnTo>
                <a:lnTo>
                  <a:pt x="26789" y="321468"/>
                </a:lnTo>
                <a:lnTo>
                  <a:pt x="26789" y="339327"/>
                </a:lnTo>
                <a:lnTo>
                  <a:pt x="35719" y="357186"/>
                </a:lnTo>
                <a:lnTo>
                  <a:pt x="35719" y="366116"/>
                </a:lnTo>
                <a:lnTo>
                  <a:pt x="35719" y="366116"/>
                </a:lnTo>
                <a:lnTo>
                  <a:pt x="35719" y="36611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5259585" y="5554265"/>
            <a:ext cx="107158" cy="8931"/>
          </a:xfrm>
          <a:custGeom>
            <a:avLst/>
            <a:gdLst/>
            <a:ahLst/>
            <a:cxnLst/>
            <a:rect l="0" t="0" r="0" b="0"/>
            <a:pathLst>
              <a:path w="10715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60" y="8930"/>
                </a:lnTo>
                <a:lnTo>
                  <a:pt x="26790" y="0"/>
                </a:lnTo>
                <a:lnTo>
                  <a:pt x="44649" y="8930"/>
                </a:lnTo>
                <a:lnTo>
                  <a:pt x="62508" y="8930"/>
                </a:lnTo>
                <a:lnTo>
                  <a:pt x="80368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07157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438179" y="5456039"/>
            <a:ext cx="98228" cy="285750"/>
          </a:xfrm>
          <a:custGeom>
            <a:avLst/>
            <a:gdLst/>
            <a:ahLst/>
            <a:cxnLst/>
            <a:rect l="0" t="0" r="0" b="0"/>
            <a:pathLst>
              <a:path w="98228" h="285750">
                <a:moveTo>
                  <a:pt x="98227" y="0"/>
                </a:moveTo>
                <a:lnTo>
                  <a:pt x="89297" y="8929"/>
                </a:lnTo>
                <a:lnTo>
                  <a:pt x="80367" y="8929"/>
                </a:lnTo>
                <a:lnTo>
                  <a:pt x="80367" y="17859"/>
                </a:lnTo>
                <a:lnTo>
                  <a:pt x="71438" y="26789"/>
                </a:lnTo>
                <a:lnTo>
                  <a:pt x="53578" y="35718"/>
                </a:lnTo>
                <a:lnTo>
                  <a:pt x="44649" y="53578"/>
                </a:lnTo>
                <a:lnTo>
                  <a:pt x="35719" y="71437"/>
                </a:lnTo>
                <a:lnTo>
                  <a:pt x="26789" y="89296"/>
                </a:lnTo>
                <a:lnTo>
                  <a:pt x="17860" y="116086"/>
                </a:lnTo>
                <a:lnTo>
                  <a:pt x="8930" y="133944"/>
                </a:lnTo>
                <a:lnTo>
                  <a:pt x="0" y="160733"/>
                </a:lnTo>
                <a:lnTo>
                  <a:pt x="0" y="178593"/>
                </a:lnTo>
                <a:lnTo>
                  <a:pt x="0" y="196452"/>
                </a:lnTo>
                <a:lnTo>
                  <a:pt x="0" y="214311"/>
                </a:lnTo>
                <a:lnTo>
                  <a:pt x="8930" y="241100"/>
                </a:lnTo>
                <a:lnTo>
                  <a:pt x="17860" y="258960"/>
                </a:lnTo>
                <a:lnTo>
                  <a:pt x="35719" y="267889"/>
                </a:lnTo>
                <a:lnTo>
                  <a:pt x="44649" y="276819"/>
                </a:lnTo>
                <a:lnTo>
                  <a:pt x="53578" y="285749"/>
                </a:lnTo>
                <a:lnTo>
                  <a:pt x="62508" y="285749"/>
                </a:lnTo>
                <a:lnTo>
                  <a:pt x="62508" y="28574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5554265" y="5598913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0" y="0"/>
                </a:moveTo>
                <a:lnTo>
                  <a:pt x="893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44648"/>
                </a:lnTo>
                <a:lnTo>
                  <a:pt x="26789" y="71437"/>
                </a:lnTo>
                <a:lnTo>
                  <a:pt x="35719" y="89297"/>
                </a:lnTo>
                <a:lnTo>
                  <a:pt x="44649" y="107156"/>
                </a:lnTo>
                <a:lnTo>
                  <a:pt x="62508" y="133945"/>
                </a:lnTo>
                <a:lnTo>
                  <a:pt x="71438" y="142875"/>
                </a:lnTo>
                <a:lnTo>
                  <a:pt x="80367" y="160734"/>
                </a:lnTo>
                <a:lnTo>
                  <a:pt x="89297" y="160734"/>
                </a:lnTo>
                <a:lnTo>
                  <a:pt x="89297" y="160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5545335" y="5634632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125016" y="0"/>
                </a:moveTo>
                <a:lnTo>
                  <a:pt x="116086" y="0"/>
                </a:lnTo>
                <a:lnTo>
                  <a:pt x="116086" y="8929"/>
                </a:lnTo>
                <a:lnTo>
                  <a:pt x="107157" y="8929"/>
                </a:lnTo>
                <a:lnTo>
                  <a:pt x="98227" y="17859"/>
                </a:lnTo>
                <a:lnTo>
                  <a:pt x="89297" y="26789"/>
                </a:lnTo>
                <a:lnTo>
                  <a:pt x="71438" y="44648"/>
                </a:lnTo>
                <a:lnTo>
                  <a:pt x="62508" y="62507"/>
                </a:lnTo>
                <a:lnTo>
                  <a:pt x="44649" y="80367"/>
                </a:lnTo>
                <a:lnTo>
                  <a:pt x="35719" y="98226"/>
                </a:lnTo>
                <a:lnTo>
                  <a:pt x="17860" y="107156"/>
                </a:lnTo>
                <a:lnTo>
                  <a:pt x="8930" y="116085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5697140" y="5447109"/>
            <a:ext cx="80368" cy="321469"/>
          </a:xfrm>
          <a:custGeom>
            <a:avLst/>
            <a:gdLst/>
            <a:ahLst/>
            <a:cxnLst/>
            <a:rect l="0" t="0" r="0" b="0"/>
            <a:pathLst>
              <a:path w="80368" h="321469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17859"/>
                </a:lnTo>
                <a:lnTo>
                  <a:pt x="35719" y="35719"/>
                </a:lnTo>
                <a:lnTo>
                  <a:pt x="44649" y="53578"/>
                </a:lnTo>
                <a:lnTo>
                  <a:pt x="53578" y="80367"/>
                </a:lnTo>
                <a:lnTo>
                  <a:pt x="62508" y="107156"/>
                </a:lnTo>
                <a:lnTo>
                  <a:pt x="71438" y="133944"/>
                </a:lnTo>
                <a:lnTo>
                  <a:pt x="80367" y="160733"/>
                </a:lnTo>
                <a:lnTo>
                  <a:pt x="80367" y="196452"/>
                </a:lnTo>
                <a:lnTo>
                  <a:pt x="80367" y="223241"/>
                </a:lnTo>
                <a:lnTo>
                  <a:pt x="71438" y="250030"/>
                </a:lnTo>
                <a:lnTo>
                  <a:pt x="62508" y="267890"/>
                </a:lnTo>
                <a:lnTo>
                  <a:pt x="53578" y="285749"/>
                </a:lnTo>
                <a:lnTo>
                  <a:pt x="35719" y="303608"/>
                </a:lnTo>
                <a:lnTo>
                  <a:pt x="26789" y="312538"/>
                </a:lnTo>
                <a:lnTo>
                  <a:pt x="17860" y="312538"/>
                </a:lnTo>
                <a:lnTo>
                  <a:pt x="8930" y="321468"/>
                </a:lnTo>
                <a:lnTo>
                  <a:pt x="0" y="321468"/>
                </a:lnTo>
                <a:lnTo>
                  <a:pt x="0" y="3214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5866804" y="5661421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5947171" y="5563195"/>
            <a:ext cx="89298" cy="214313"/>
          </a:xfrm>
          <a:custGeom>
            <a:avLst/>
            <a:gdLst/>
            <a:ahLst/>
            <a:cxnLst/>
            <a:rect l="0" t="0" r="0" b="0"/>
            <a:pathLst>
              <a:path w="89298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58"/>
                </a:lnTo>
                <a:lnTo>
                  <a:pt x="26789" y="26788"/>
                </a:lnTo>
                <a:lnTo>
                  <a:pt x="44649" y="44647"/>
                </a:lnTo>
                <a:lnTo>
                  <a:pt x="53579" y="62507"/>
                </a:lnTo>
                <a:lnTo>
                  <a:pt x="62508" y="71437"/>
                </a:lnTo>
                <a:lnTo>
                  <a:pt x="71438" y="89296"/>
                </a:lnTo>
                <a:lnTo>
                  <a:pt x="80368" y="107155"/>
                </a:lnTo>
                <a:lnTo>
                  <a:pt x="89297" y="116085"/>
                </a:lnTo>
                <a:lnTo>
                  <a:pt x="89297" y="125015"/>
                </a:lnTo>
                <a:lnTo>
                  <a:pt x="89297" y="142874"/>
                </a:lnTo>
                <a:lnTo>
                  <a:pt x="89297" y="151804"/>
                </a:lnTo>
                <a:lnTo>
                  <a:pt x="80368" y="160733"/>
                </a:lnTo>
                <a:lnTo>
                  <a:pt x="71438" y="169663"/>
                </a:lnTo>
                <a:lnTo>
                  <a:pt x="62508" y="178593"/>
                </a:lnTo>
                <a:lnTo>
                  <a:pt x="53579" y="187522"/>
                </a:lnTo>
                <a:lnTo>
                  <a:pt x="44649" y="196452"/>
                </a:lnTo>
                <a:lnTo>
                  <a:pt x="35719" y="205382"/>
                </a:lnTo>
                <a:lnTo>
                  <a:pt x="35719" y="214312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179343" y="5607842"/>
            <a:ext cx="160736" cy="142876"/>
          </a:xfrm>
          <a:custGeom>
            <a:avLst/>
            <a:gdLst/>
            <a:ahLst/>
            <a:cxnLst/>
            <a:rect l="0" t="0" r="0" b="0"/>
            <a:pathLst>
              <a:path w="160736" h="142876">
                <a:moveTo>
                  <a:pt x="80367" y="98227"/>
                </a:moveTo>
                <a:lnTo>
                  <a:pt x="80367" y="89297"/>
                </a:lnTo>
                <a:lnTo>
                  <a:pt x="80367" y="80368"/>
                </a:lnTo>
                <a:lnTo>
                  <a:pt x="89297" y="80368"/>
                </a:lnTo>
                <a:lnTo>
                  <a:pt x="89297" y="71438"/>
                </a:lnTo>
                <a:lnTo>
                  <a:pt x="89297" y="62508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26790"/>
                </a:lnTo>
                <a:lnTo>
                  <a:pt x="80367" y="1786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90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33946"/>
                </a:lnTo>
                <a:lnTo>
                  <a:pt x="26789" y="133946"/>
                </a:lnTo>
                <a:lnTo>
                  <a:pt x="35719" y="142875"/>
                </a:lnTo>
                <a:lnTo>
                  <a:pt x="44649" y="133946"/>
                </a:lnTo>
                <a:lnTo>
                  <a:pt x="53578" y="133946"/>
                </a:lnTo>
                <a:lnTo>
                  <a:pt x="62508" y="125016"/>
                </a:lnTo>
                <a:lnTo>
                  <a:pt x="71438" y="116086"/>
                </a:lnTo>
                <a:lnTo>
                  <a:pt x="80367" y="98227"/>
                </a:lnTo>
                <a:lnTo>
                  <a:pt x="80367" y="89297"/>
                </a:lnTo>
                <a:lnTo>
                  <a:pt x="89297" y="71438"/>
                </a:lnTo>
                <a:lnTo>
                  <a:pt x="98227" y="62508"/>
                </a:lnTo>
                <a:lnTo>
                  <a:pt x="98227" y="62508"/>
                </a:lnTo>
                <a:lnTo>
                  <a:pt x="98227" y="53579"/>
                </a:lnTo>
                <a:lnTo>
                  <a:pt x="107157" y="53579"/>
                </a:lnTo>
                <a:lnTo>
                  <a:pt x="107157" y="53579"/>
                </a:lnTo>
                <a:lnTo>
                  <a:pt x="107157" y="53579"/>
                </a:lnTo>
                <a:lnTo>
                  <a:pt x="107157" y="53579"/>
                </a:lnTo>
                <a:lnTo>
                  <a:pt x="107157" y="62508"/>
                </a:lnTo>
                <a:lnTo>
                  <a:pt x="107157" y="71438"/>
                </a:lnTo>
                <a:lnTo>
                  <a:pt x="116086" y="80368"/>
                </a:lnTo>
                <a:lnTo>
                  <a:pt x="116086" y="89297"/>
                </a:lnTo>
                <a:lnTo>
                  <a:pt x="125016" y="107157"/>
                </a:lnTo>
                <a:lnTo>
                  <a:pt x="133946" y="116086"/>
                </a:lnTo>
                <a:lnTo>
                  <a:pt x="142875" y="125016"/>
                </a:lnTo>
                <a:lnTo>
                  <a:pt x="151805" y="133946"/>
                </a:lnTo>
                <a:lnTo>
                  <a:pt x="160735" y="133946"/>
                </a:lnTo>
                <a:lnTo>
                  <a:pt x="160735" y="133946"/>
                </a:lnTo>
                <a:lnTo>
                  <a:pt x="160735" y="1339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6393656" y="5634632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6509742" y="5429250"/>
            <a:ext cx="62509" cy="321468"/>
          </a:xfrm>
          <a:custGeom>
            <a:avLst/>
            <a:gdLst/>
            <a:ahLst/>
            <a:cxnLst/>
            <a:rect l="0" t="0" r="0" b="0"/>
            <a:pathLst>
              <a:path w="62509" h="321468">
                <a:moveTo>
                  <a:pt x="53578" y="133945"/>
                </a:moveTo>
                <a:lnTo>
                  <a:pt x="53578" y="116085"/>
                </a:lnTo>
                <a:lnTo>
                  <a:pt x="62508" y="107156"/>
                </a:lnTo>
                <a:lnTo>
                  <a:pt x="62508" y="98226"/>
                </a:lnTo>
                <a:lnTo>
                  <a:pt x="62508" y="80367"/>
                </a:lnTo>
                <a:lnTo>
                  <a:pt x="62508" y="62507"/>
                </a:lnTo>
                <a:lnTo>
                  <a:pt x="62508" y="44648"/>
                </a:lnTo>
                <a:lnTo>
                  <a:pt x="62508" y="35718"/>
                </a:lnTo>
                <a:lnTo>
                  <a:pt x="53578" y="17859"/>
                </a:lnTo>
                <a:lnTo>
                  <a:pt x="53578" y="8929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44648"/>
                </a:lnTo>
                <a:lnTo>
                  <a:pt x="0" y="62507"/>
                </a:lnTo>
                <a:lnTo>
                  <a:pt x="0" y="98226"/>
                </a:lnTo>
                <a:lnTo>
                  <a:pt x="8929" y="125015"/>
                </a:lnTo>
                <a:lnTo>
                  <a:pt x="8929" y="160733"/>
                </a:lnTo>
                <a:lnTo>
                  <a:pt x="17859" y="187522"/>
                </a:lnTo>
                <a:lnTo>
                  <a:pt x="17859" y="214311"/>
                </a:lnTo>
                <a:lnTo>
                  <a:pt x="17859" y="241100"/>
                </a:lnTo>
                <a:lnTo>
                  <a:pt x="26789" y="267889"/>
                </a:lnTo>
                <a:lnTo>
                  <a:pt x="26789" y="285749"/>
                </a:lnTo>
                <a:lnTo>
                  <a:pt x="26789" y="303608"/>
                </a:lnTo>
                <a:lnTo>
                  <a:pt x="35718" y="312538"/>
                </a:lnTo>
                <a:lnTo>
                  <a:pt x="35718" y="321467"/>
                </a:lnTo>
                <a:lnTo>
                  <a:pt x="35718" y="321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6474023" y="5625702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6634757" y="5527476"/>
            <a:ext cx="80369" cy="267891"/>
          </a:xfrm>
          <a:custGeom>
            <a:avLst/>
            <a:gdLst/>
            <a:ahLst/>
            <a:cxnLst/>
            <a:rect l="0" t="0" r="0" b="0"/>
            <a:pathLst>
              <a:path w="80369" h="267891">
                <a:moveTo>
                  <a:pt x="80368" y="0"/>
                </a:move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9" y="35719"/>
                </a:lnTo>
                <a:lnTo>
                  <a:pt x="26789" y="53577"/>
                </a:lnTo>
                <a:lnTo>
                  <a:pt x="17860" y="71437"/>
                </a:lnTo>
                <a:lnTo>
                  <a:pt x="8930" y="89296"/>
                </a:lnTo>
                <a:lnTo>
                  <a:pt x="0" y="116085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78593"/>
                </a:lnTo>
                <a:lnTo>
                  <a:pt x="8930" y="205382"/>
                </a:lnTo>
                <a:lnTo>
                  <a:pt x="26789" y="223241"/>
                </a:lnTo>
                <a:lnTo>
                  <a:pt x="35719" y="241101"/>
                </a:lnTo>
                <a:lnTo>
                  <a:pt x="44649" y="258960"/>
                </a:lnTo>
                <a:lnTo>
                  <a:pt x="53578" y="267890"/>
                </a:lnTo>
                <a:lnTo>
                  <a:pt x="53578" y="267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6732984" y="5652491"/>
            <a:ext cx="62509" cy="133946"/>
          </a:xfrm>
          <a:custGeom>
            <a:avLst/>
            <a:gdLst/>
            <a:ahLst/>
            <a:cxnLst/>
            <a:rect l="0" t="0" r="0" b="0"/>
            <a:pathLst>
              <a:path w="62509" h="13394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17859" y="35719"/>
                </a:lnTo>
                <a:lnTo>
                  <a:pt x="26789" y="62508"/>
                </a:lnTo>
                <a:lnTo>
                  <a:pt x="35719" y="80367"/>
                </a:lnTo>
                <a:lnTo>
                  <a:pt x="44648" y="107156"/>
                </a:lnTo>
                <a:lnTo>
                  <a:pt x="62508" y="125016"/>
                </a:lnTo>
                <a:lnTo>
                  <a:pt x="62508" y="133945"/>
                </a:lnTo>
                <a:lnTo>
                  <a:pt x="62508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6750843" y="5670350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9" y="44649"/>
                </a:lnTo>
                <a:lnTo>
                  <a:pt x="35719" y="62508"/>
                </a:lnTo>
                <a:lnTo>
                  <a:pt x="26789" y="71438"/>
                </a:lnTo>
                <a:lnTo>
                  <a:pt x="17860" y="89297"/>
                </a:lnTo>
                <a:lnTo>
                  <a:pt x="893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6902648" y="5527476"/>
            <a:ext cx="62509" cy="348258"/>
          </a:xfrm>
          <a:custGeom>
            <a:avLst/>
            <a:gdLst/>
            <a:ahLst/>
            <a:cxnLst/>
            <a:rect l="0" t="0" r="0" b="0"/>
            <a:pathLst>
              <a:path w="62509" h="348258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35719"/>
                </a:lnTo>
                <a:lnTo>
                  <a:pt x="17859" y="53577"/>
                </a:lnTo>
                <a:lnTo>
                  <a:pt x="35719" y="80366"/>
                </a:lnTo>
                <a:lnTo>
                  <a:pt x="44648" y="116085"/>
                </a:lnTo>
                <a:lnTo>
                  <a:pt x="53578" y="151804"/>
                </a:lnTo>
                <a:lnTo>
                  <a:pt x="62508" y="178593"/>
                </a:lnTo>
                <a:lnTo>
                  <a:pt x="62508" y="214312"/>
                </a:lnTo>
                <a:lnTo>
                  <a:pt x="62508" y="241101"/>
                </a:lnTo>
                <a:lnTo>
                  <a:pt x="53578" y="276820"/>
                </a:lnTo>
                <a:lnTo>
                  <a:pt x="44648" y="303609"/>
                </a:lnTo>
                <a:lnTo>
                  <a:pt x="35719" y="321468"/>
                </a:lnTo>
                <a:lnTo>
                  <a:pt x="26789" y="339327"/>
                </a:lnTo>
                <a:lnTo>
                  <a:pt x="17859" y="348257"/>
                </a:lnTo>
                <a:lnTo>
                  <a:pt x="17859" y="34825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6375796" y="5589983"/>
            <a:ext cx="44650" cy="44650"/>
          </a:xfrm>
          <a:custGeom>
            <a:avLst/>
            <a:gdLst/>
            <a:ahLst/>
            <a:cxnLst/>
            <a:rect l="0" t="0" r="0" b="0"/>
            <a:pathLst>
              <a:path w="44650" h="44650">
                <a:moveTo>
                  <a:pt x="26789" y="26789"/>
                </a:move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9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3964781" y="5411390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89297" y="71438"/>
                </a:moveTo>
                <a:lnTo>
                  <a:pt x="89297" y="71438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4464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0" y="80367"/>
                </a:lnTo>
                <a:lnTo>
                  <a:pt x="8929" y="98227"/>
                </a:lnTo>
                <a:lnTo>
                  <a:pt x="8929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7" y="107156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6" y="71438"/>
                </a:lnTo>
                <a:lnTo>
                  <a:pt x="98226" y="62508"/>
                </a:lnTo>
                <a:lnTo>
                  <a:pt x="107156" y="62508"/>
                </a:lnTo>
                <a:lnTo>
                  <a:pt x="107156" y="62508"/>
                </a:lnTo>
                <a:lnTo>
                  <a:pt x="107156" y="62508"/>
                </a:lnTo>
                <a:lnTo>
                  <a:pt x="107156" y="62508"/>
                </a:lnTo>
                <a:lnTo>
                  <a:pt x="107156" y="71438"/>
                </a:lnTo>
                <a:lnTo>
                  <a:pt x="107156" y="80367"/>
                </a:lnTo>
                <a:lnTo>
                  <a:pt x="107156" y="89297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25015" y="133945"/>
                </a:lnTo>
                <a:lnTo>
                  <a:pt x="125015" y="142875"/>
                </a:lnTo>
                <a:lnTo>
                  <a:pt x="133945" y="151805"/>
                </a:lnTo>
                <a:lnTo>
                  <a:pt x="142875" y="160735"/>
                </a:lnTo>
                <a:lnTo>
                  <a:pt x="142875" y="160735"/>
                </a:lnTo>
                <a:lnTo>
                  <a:pt x="142875" y="16073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4205882" y="5429250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80368" y="0"/>
                </a:moveTo>
                <a:lnTo>
                  <a:pt x="7143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17860" y="35718"/>
                </a:lnTo>
                <a:lnTo>
                  <a:pt x="17860" y="35718"/>
                </a:lnTo>
                <a:lnTo>
                  <a:pt x="26789" y="35718"/>
                </a:lnTo>
                <a:lnTo>
                  <a:pt x="35719" y="35718"/>
                </a:lnTo>
                <a:lnTo>
                  <a:pt x="53578" y="35718"/>
                </a:lnTo>
                <a:lnTo>
                  <a:pt x="62508" y="44648"/>
                </a:lnTo>
                <a:lnTo>
                  <a:pt x="71438" y="53578"/>
                </a:lnTo>
                <a:lnTo>
                  <a:pt x="80368" y="62507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98226"/>
                </a:lnTo>
                <a:lnTo>
                  <a:pt x="89297" y="107156"/>
                </a:lnTo>
                <a:lnTo>
                  <a:pt x="89297" y="116085"/>
                </a:lnTo>
                <a:lnTo>
                  <a:pt x="80368" y="133945"/>
                </a:lnTo>
                <a:lnTo>
                  <a:pt x="71438" y="142875"/>
                </a:lnTo>
                <a:lnTo>
                  <a:pt x="53578" y="142875"/>
                </a:lnTo>
                <a:lnTo>
                  <a:pt x="44649" y="142875"/>
                </a:lnTo>
                <a:lnTo>
                  <a:pt x="35719" y="142875"/>
                </a:lnTo>
                <a:lnTo>
                  <a:pt x="26789" y="142875"/>
                </a:lnTo>
                <a:lnTo>
                  <a:pt x="1786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4330898" y="5438179"/>
            <a:ext cx="71438" cy="125017"/>
          </a:xfrm>
          <a:custGeom>
            <a:avLst/>
            <a:gdLst/>
            <a:ahLst/>
            <a:cxnLst/>
            <a:rect l="0" t="0" r="0" b="0"/>
            <a:pathLst>
              <a:path w="71438" h="125017">
                <a:moveTo>
                  <a:pt x="71437" y="17860"/>
                </a:moveTo>
                <a:lnTo>
                  <a:pt x="71437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4429125" y="5473898"/>
            <a:ext cx="98227" cy="107156"/>
          </a:xfrm>
          <a:custGeom>
            <a:avLst/>
            <a:gdLst/>
            <a:ahLst/>
            <a:cxnLst/>
            <a:rect l="0" t="0" r="0" b="0"/>
            <a:pathLst>
              <a:path w="98227" h="107156">
                <a:moveTo>
                  <a:pt x="89296" y="17859"/>
                </a:moveTo>
                <a:lnTo>
                  <a:pt x="89296" y="8930"/>
                </a:lnTo>
                <a:lnTo>
                  <a:pt x="89296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8" y="53578"/>
                </a:lnTo>
                <a:lnTo>
                  <a:pt x="44648" y="44648"/>
                </a:lnTo>
                <a:lnTo>
                  <a:pt x="62507" y="44648"/>
                </a:lnTo>
                <a:lnTo>
                  <a:pt x="62507" y="44648"/>
                </a:lnTo>
                <a:lnTo>
                  <a:pt x="71437" y="35719"/>
                </a:lnTo>
                <a:lnTo>
                  <a:pt x="80367" y="35719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71437"/>
                </a:lnTo>
                <a:lnTo>
                  <a:pt x="80367" y="80367"/>
                </a:lnTo>
                <a:lnTo>
                  <a:pt x="89296" y="98227"/>
                </a:lnTo>
                <a:lnTo>
                  <a:pt x="89296" y="98227"/>
                </a:lnTo>
                <a:lnTo>
                  <a:pt x="98226" y="107155"/>
                </a:lnTo>
                <a:lnTo>
                  <a:pt x="98226" y="107155"/>
                </a:lnTo>
                <a:lnTo>
                  <a:pt x="98226" y="10715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4580929" y="5348882"/>
            <a:ext cx="8931" cy="178595"/>
          </a:xfrm>
          <a:custGeom>
            <a:avLst/>
            <a:gdLst/>
            <a:ahLst/>
            <a:cxnLst/>
            <a:rect l="0" t="0" r="0" b="0"/>
            <a:pathLst>
              <a:path w="8931" h="178595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30" y="107157"/>
                </a:lnTo>
                <a:lnTo>
                  <a:pt x="0" y="133946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4643437" y="5438179"/>
            <a:ext cx="71439" cy="116087"/>
          </a:xfrm>
          <a:custGeom>
            <a:avLst/>
            <a:gdLst/>
            <a:ahLst/>
            <a:cxnLst/>
            <a:rect l="0" t="0" r="0" b="0"/>
            <a:pathLst>
              <a:path w="71439" h="116087">
                <a:moveTo>
                  <a:pt x="17859" y="44649"/>
                </a:moveTo>
                <a:lnTo>
                  <a:pt x="1785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44648" y="44649"/>
                </a:lnTo>
                <a:lnTo>
                  <a:pt x="53578" y="44649"/>
                </a:lnTo>
                <a:lnTo>
                  <a:pt x="62508" y="35719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1786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4813101" y="5295304"/>
            <a:ext cx="62509" cy="241103"/>
          </a:xfrm>
          <a:custGeom>
            <a:avLst/>
            <a:gdLst/>
            <a:ahLst/>
            <a:cxnLst/>
            <a:rect l="0" t="0" r="0" b="0"/>
            <a:pathLst>
              <a:path w="62509" h="241103">
                <a:moveTo>
                  <a:pt x="62508" y="98227"/>
                </a:moveTo>
                <a:lnTo>
                  <a:pt x="62508" y="89297"/>
                </a:lnTo>
                <a:lnTo>
                  <a:pt x="62508" y="71438"/>
                </a:lnTo>
                <a:lnTo>
                  <a:pt x="53578" y="62508"/>
                </a:lnTo>
                <a:lnTo>
                  <a:pt x="53578" y="44649"/>
                </a:lnTo>
                <a:lnTo>
                  <a:pt x="53578" y="35719"/>
                </a:lnTo>
                <a:lnTo>
                  <a:pt x="44649" y="17860"/>
                </a:lnTo>
                <a:lnTo>
                  <a:pt x="35719" y="893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42875"/>
                </a:lnTo>
                <a:lnTo>
                  <a:pt x="8930" y="169664"/>
                </a:lnTo>
                <a:lnTo>
                  <a:pt x="17859" y="196453"/>
                </a:lnTo>
                <a:lnTo>
                  <a:pt x="26789" y="214313"/>
                </a:lnTo>
                <a:lnTo>
                  <a:pt x="26789" y="223242"/>
                </a:lnTo>
                <a:lnTo>
                  <a:pt x="26789" y="241102"/>
                </a:lnTo>
                <a:lnTo>
                  <a:pt x="26789" y="241102"/>
                </a:lnTo>
                <a:lnTo>
                  <a:pt x="26789" y="241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4786312" y="5411390"/>
            <a:ext cx="62509" cy="44650"/>
          </a:xfrm>
          <a:custGeom>
            <a:avLst/>
            <a:gdLst/>
            <a:ahLst/>
            <a:cxnLst/>
            <a:rect l="0" t="0" r="0" b="0"/>
            <a:pathLst>
              <a:path w="62509" h="446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26789" y="17860"/>
                </a:lnTo>
                <a:lnTo>
                  <a:pt x="35719" y="26789"/>
                </a:lnTo>
                <a:lnTo>
                  <a:pt x="53578" y="35719"/>
                </a:lnTo>
                <a:lnTo>
                  <a:pt x="62508" y="44649"/>
                </a:lnTo>
                <a:lnTo>
                  <a:pt x="62508" y="4464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4866679" y="5456039"/>
            <a:ext cx="71439" cy="98227"/>
          </a:xfrm>
          <a:custGeom>
            <a:avLst/>
            <a:gdLst/>
            <a:ahLst/>
            <a:cxnLst/>
            <a:rect l="0" t="0" r="0" b="0"/>
            <a:pathLst>
              <a:path w="71439" h="98227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8929"/>
                </a:lnTo>
                <a:lnTo>
                  <a:pt x="893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8930" y="62507"/>
                </a:lnTo>
                <a:lnTo>
                  <a:pt x="17860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9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8" y="44648"/>
                </a:lnTo>
                <a:lnTo>
                  <a:pt x="71438" y="44648"/>
                </a:lnTo>
                <a:lnTo>
                  <a:pt x="71438" y="44648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62507"/>
                </a:lnTo>
                <a:lnTo>
                  <a:pt x="71438" y="71437"/>
                </a:lnTo>
                <a:lnTo>
                  <a:pt x="71438" y="89296"/>
                </a:lnTo>
                <a:lnTo>
                  <a:pt x="71438" y="98226"/>
                </a:lnTo>
                <a:lnTo>
                  <a:pt x="71438" y="98226"/>
                </a:lnTo>
                <a:lnTo>
                  <a:pt x="71438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4964906" y="5482828"/>
            <a:ext cx="62509" cy="71438"/>
          </a:xfrm>
          <a:custGeom>
            <a:avLst/>
            <a:gdLst/>
            <a:ahLst/>
            <a:cxnLst/>
            <a:rect l="0" t="0" r="0" b="0"/>
            <a:pathLst>
              <a:path w="62509" h="71438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0" y="44648"/>
                </a:lnTo>
                <a:lnTo>
                  <a:pt x="0" y="6250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5072062" y="5375671"/>
            <a:ext cx="8931" cy="187525"/>
          </a:xfrm>
          <a:custGeom>
            <a:avLst/>
            <a:gdLst/>
            <a:ahLst/>
            <a:cxnLst/>
            <a:rect l="0" t="0" r="0" b="0"/>
            <a:pathLst>
              <a:path w="8931" h="187525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53579"/>
                </a:lnTo>
                <a:lnTo>
                  <a:pt x="893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5054203" y="5447109"/>
            <a:ext cx="62508" cy="80368"/>
          </a:xfrm>
          <a:custGeom>
            <a:avLst/>
            <a:gdLst/>
            <a:ahLst/>
            <a:cxnLst/>
            <a:rect l="0" t="0" r="0" b="0"/>
            <a:pathLst>
              <a:path w="62508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17859" y="35719"/>
                </a:lnTo>
                <a:lnTo>
                  <a:pt x="35718" y="53578"/>
                </a:lnTo>
                <a:lnTo>
                  <a:pt x="44648" y="62508"/>
                </a:lnTo>
                <a:lnTo>
                  <a:pt x="53578" y="71437"/>
                </a:lnTo>
                <a:lnTo>
                  <a:pt x="62507" y="80367"/>
                </a:lnTo>
                <a:lnTo>
                  <a:pt x="62507" y="803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5107781" y="5518546"/>
            <a:ext cx="133946" cy="80368"/>
          </a:xfrm>
          <a:custGeom>
            <a:avLst/>
            <a:gdLst/>
            <a:ahLst/>
            <a:cxnLst/>
            <a:rect l="0" t="0" r="0" b="0"/>
            <a:pathLst>
              <a:path w="133946" h="80368">
                <a:moveTo>
                  <a:pt x="62508" y="8930"/>
                </a:moveTo>
                <a:lnTo>
                  <a:pt x="6250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53579"/>
                </a:lnTo>
                <a:lnTo>
                  <a:pt x="1785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8" y="53579"/>
                </a:lnTo>
                <a:lnTo>
                  <a:pt x="53578" y="53579"/>
                </a:lnTo>
                <a:lnTo>
                  <a:pt x="62508" y="44649"/>
                </a:lnTo>
                <a:lnTo>
                  <a:pt x="71437" y="44649"/>
                </a:lnTo>
                <a:lnTo>
                  <a:pt x="80367" y="44649"/>
                </a:lnTo>
                <a:lnTo>
                  <a:pt x="80367" y="44649"/>
                </a:lnTo>
                <a:lnTo>
                  <a:pt x="80367" y="44649"/>
                </a:lnTo>
                <a:lnTo>
                  <a:pt x="80367" y="44649"/>
                </a:lnTo>
                <a:lnTo>
                  <a:pt x="80367" y="53579"/>
                </a:lnTo>
                <a:lnTo>
                  <a:pt x="80367" y="53579"/>
                </a:lnTo>
                <a:lnTo>
                  <a:pt x="80367" y="62507"/>
                </a:lnTo>
                <a:lnTo>
                  <a:pt x="80367" y="71437"/>
                </a:lnTo>
                <a:lnTo>
                  <a:pt x="71437" y="71437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71437"/>
                </a:lnTo>
                <a:lnTo>
                  <a:pt x="71437" y="62507"/>
                </a:lnTo>
                <a:lnTo>
                  <a:pt x="71437" y="53579"/>
                </a:lnTo>
                <a:lnTo>
                  <a:pt x="80367" y="44649"/>
                </a:lnTo>
                <a:lnTo>
                  <a:pt x="80367" y="26789"/>
                </a:lnTo>
                <a:lnTo>
                  <a:pt x="89297" y="26789"/>
                </a:lnTo>
                <a:lnTo>
                  <a:pt x="89297" y="17860"/>
                </a:lnTo>
                <a:lnTo>
                  <a:pt x="98226" y="17860"/>
                </a:lnTo>
                <a:lnTo>
                  <a:pt x="107156" y="26789"/>
                </a:lnTo>
                <a:lnTo>
                  <a:pt x="116086" y="26789"/>
                </a:lnTo>
                <a:lnTo>
                  <a:pt x="125015" y="44649"/>
                </a:lnTo>
                <a:lnTo>
                  <a:pt x="133945" y="53579"/>
                </a:lnTo>
                <a:lnTo>
                  <a:pt x="133945" y="62507"/>
                </a:lnTo>
                <a:lnTo>
                  <a:pt x="133945" y="625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4116585" y="5857874"/>
            <a:ext cx="125017" cy="151805"/>
          </a:xfrm>
          <a:custGeom>
            <a:avLst/>
            <a:gdLst/>
            <a:ahLst/>
            <a:cxnLst/>
            <a:rect l="0" t="0" r="0" b="0"/>
            <a:pathLst>
              <a:path w="125017" h="151805">
                <a:moveTo>
                  <a:pt x="125016" y="35718"/>
                </a:moveTo>
                <a:lnTo>
                  <a:pt x="125016" y="35718"/>
                </a:lnTo>
                <a:lnTo>
                  <a:pt x="116086" y="26789"/>
                </a:lnTo>
                <a:lnTo>
                  <a:pt x="116086" y="26789"/>
                </a:lnTo>
                <a:lnTo>
                  <a:pt x="10715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80368" y="0"/>
                </a:lnTo>
                <a:lnTo>
                  <a:pt x="62508" y="8929"/>
                </a:lnTo>
                <a:lnTo>
                  <a:pt x="53579" y="8929"/>
                </a:lnTo>
                <a:lnTo>
                  <a:pt x="35719" y="2678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90" y="116086"/>
                </a:lnTo>
                <a:lnTo>
                  <a:pt x="35719" y="116086"/>
                </a:lnTo>
                <a:lnTo>
                  <a:pt x="53579" y="116086"/>
                </a:lnTo>
                <a:lnTo>
                  <a:pt x="62508" y="107156"/>
                </a:lnTo>
                <a:lnTo>
                  <a:pt x="80368" y="89297"/>
                </a:lnTo>
                <a:lnTo>
                  <a:pt x="89297" y="89297"/>
                </a:lnTo>
                <a:lnTo>
                  <a:pt x="98227" y="80367"/>
                </a:lnTo>
                <a:lnTo>
                  <a:pt x="98227" y="71437"/>
                </a:lnTo>
                <a:lnTo>
                  <a:pt x="98227" y="71437"/>
                </a:lnTo>
                <a:lnTo>
                  <a:pt x="98227" y="71437"/>
                </a:lnTo>
                <a:lnTo>
                  <a:pt x="98227" y="71437"/>
                </a:lnTo>
                <a:lnTo>
                  <a:pt x="98227" y="80367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98226"/>
                </a:lnTo>
                <a:lnTo>
                  <a:pt x="107157" y="107156"/>
                </a:lnTo>
                <a:lnTo>
                  <a:pt x="107157" y="125015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25016" y="151804"/>
                </a:lnTo>
                <a:lnTo>
                  <a:pt x="125016" y="1518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4304109" y="5786436"/>
            <a:ext cx="62509" cy="187525"/>
          </a:xfrm>
          <a:custGeom>
            <a:avLst/>
            <a:gdLst/>
            <a:ahLst/>
            <a:cxnLst/>
            <a:rect l="0" t="0" r="0" b="0"/>
            <a:pathLst>
              <a:path w="62509" h="187525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8" y="80367"/>
                </a:lnTo>
                <a:lnTo>
                  <a:pt x="53578" y="98227"/>
                </a:lnTo>
                <a:lnTo>
                  <a:pt x="62508" y="107156"/>
                </a:lnTo>
                <a:lnTo>
                  <a:pt x="62508" y="116086"/>
                </a:lnTo>
                <a:lnTo>
                  <a:pt x="62508" y="133946"/>
                </a:lnTo>
                <a:lnTo>
                  <a:pt x="62508" y="133946"/>
                </a:lnTo>
                <a:lnTo>
                  <a:pt x="53578" y="142875"/>
                </a:lnTo>
                <a:lnTo>
                  <a:pt x="53578" y="160735"/>
                </a:lnTo>
                <a:lnTo>
                  <a:pt x="44648" y="160735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87524"/>
                </a:lnTo>
                <a:lnTo>
                  <a:pt x="35719" y="187524"/>
                </a:lnTo>
                <a:lnTo>
                  <a:pt x="35719" y="1875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4429125" y="5777507"/>
            <a:ext cx="26790" cy="223243"/>
          </a:xfrm>
          <a:custGeom>
            <a:avLst/>
            <a:gdLst/>
            <a:ahLst/>
            <a:cxnLst/>
            <a:rect l="0" t="0" r="0" b="0"/>
            <a:pathLst>
              <a:path w="26790" h="223243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17859" y="133945"/>
                </a:lnTo>
                <a:lnTo>
                  <a:pt x="17859" y="160734"/>
                </a:lnTo>
                <a:lnTo>
                  <a:pt x="17859" y="196453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/>
          <a:lstStyle/>
          <a:p>
            <a:r>
              <a:rPr lang="en-US" dirty="0" smtClean="0"/>
              <a:t>For each, identify the for </a:t>
            </a:r>
            <a:r>
              <a:rPr lang="en-US" i="1" dirty="0" smtClean="0"/>
              <a:t>g </a:t>
            </a:r>
            <a:r>
              <a:rPr lang="en-US" dirty="0" smtClean="0"/>
              <a:t>from its function rule. Then, describe what transformation of the parent function it represents.</a:t>
            </a:r>
          </a:p>
          <a:p>
            <a:pPr lvl="1"/>
            <a:r>
              <a:rPr lang="en-US" dirty="0" smtClean="0"/>
              <a:t>A) 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2290763" cy="40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2481262" cy="61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>
          <a:xfrm>
            <a:off x="1134070" y="3411140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53578" y="0"/>
                </a:moveTo>
                <a:lnTo>
                  <a:pt x="53578" y="8929"/>
                </a:lnTo>
                <a:lnTo>
                  <a:pt x="53578" y="8929"/>
                </a:lnTo>
                <a:lnTo>
                  <a:pt x="44648" y="17859"/>
                </a:lnTo>
                <a:lnTo>
                  <a:pt x="44648" y="3571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59" y="98226"/>
                </a:lnTo>
                <a:lnTo>
                  <a:pt x="17859" y="116086"/>
                </a:lnTo>
                <a:lnTo>
                  <a:pt x="893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3"/>
                </a:lnTo>
                <a:lnTo>
                  <a:pt x="17859" y="178593"/>
                </a:lnTo>
                <a:lnTo>
                  <a:pt x="26789" y="187523"/>
                </a:lnTo>
                <a:lnTo>
                  <a:pt x="44648" y="187523"/>
                </a:lnTo>
                <a:lnTo>
                  <a:pt x="53578" y="178593"/>
                </a:lnTo>
                <a:lnTo>
                  <a:pt x="71437" y="178593"/>
                </a:lnTo>
                <a:lnTo>
                  <a:pt x="89297" y="178593"/>
                </a:lnTo>
                <a:lnTo>
                  <a:pt x="107156" y="178593"/>
                </a:lnTo>
                <a:lnTo>
                  <a:pt x="116086" y="178593"/>
                </a:lnTo>
                <a:lnTo>
                  <a:pt x="133945" y="178593"/>
                </a:lnTo>
                <a:lnTo>
                  <a:pt x="142875" y="178593"/>
                </a:lnTo>
                <a:lnTo>
                  <a:pt x="151805" y="178593"/>
                </a:lnTo>
                <a:lnTo>
                  <a:pt x="151805" y="17859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84101" y="3518296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01960" y="341114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464468" y="3482577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17860" y="71438"/>
                </a:moveTo>
                <a:lnTo>
                  <a:pt x="17860" y="71438"/>
                </a:lnTo>
                <a:lnTo>
                  <a:pt x="1786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30" y="62508"/>
                </a:lnTo>
                <a:lnTo>
                  <a:pt x="8930" y="53578"/>
                </a:lnTo>
                <a:lnTo>
                  <a:pt x="17860" y="35719"/>
                </a:lnTo>
                <a:lnTo>
                  <a:pt x="17860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17860"/>
                </a:lnTo>
                <a:lnTo>
                  <a:pt x="98227" y="26789"/>
                </a:lnTo>
                <a:lnTo>
                  <a:pt x="107157" y="3571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78781" y="3527226"/>
            <a:ext cx="107157" cy="89298"/>
          </a:xfrm>
          <a:custGeom>
            <a:avLst/>
            <a:gdLst/>
            <a:ahLst/>
            <a:cxnLst/>
            <a:rect l="0" t="0" r="0" b="0"/>
            <a:pathLst>
              <a:path w="107157" h="89298">
                <a:moveTo>
                  <a:pt x="80367" y="8929"/>
                </a:move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62507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89297"/>
                </a:lnTo>
                <a:lnTo>
                  <a:pt x="62508" y="80367"/>
                </a:lnTo>
                <a:lnTo>
                  <a:pt x="89297" y="80367"/>
                </a:lnTo>
                <a:lnTo>
                  <a:pt x="98226" y="80367"/>
                </a:lnTo>
                <a:lnTo>
                  <a:pt x="107156" y="80367"/>
                </a:lnTo>
                <a:lnTo>
                  <a:pt x="107156" y="803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02023" y="3518296"/>
            <a:ext cx="98228" cy="98228"/>
          </a:xfrm>
          <a:custGeom>
            <a:avLst/>
            <a:gdLst/>
            <a:ahLst/>
            <a:cxnLst/>
            <a:rect l="0" t="0" r="0" b="0"/>
            <a:pathLst>
              <a:path w="98228" h="98228">
                <a:moveTo>
                  <a:pt x="98227" y="26789"/>
                </a:moveTo>
                <a:lnTo>
                  <a:pt x="98227" y="17859"/>
                </a:lnTo>
                <a:lnTo>
                  <a:pt x="98227" y="17859"/>
                </a:lnTo>
                <a:lnTo>
                  <a:pt x="9822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7" y="71437"/>
                </a:lnTo>
                <a:lnTo>
                  <a:pt x="80367" y="62508"/>
                </a:lnTo>
                <a:lnTo>
                  <a:pt x="89297" y="62508"/>
                </a:lnTo>
                <a:lnTo>
                  <a:pt x="89297" y="53578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62508"/>
                </a:lnTo>
                <a:lnTo>
                  <a:pt x="98227" y="71437"/>
                </a:lnTo>
                <a:lnTo>
                  <a:pt x="98227" y="8036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98476" y="3500437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17859" y="89296"/>
                </a:moveTo>
                <a:lnTo>
                  <a:pt x="17859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89296"/>
                </a:lnTo>
                <a:lnTo>
                  <a:pt x="8930" y="80367"/>
                </a:lnTo>
                <a:lnTo>
                  <a:pt x="8930" y="71437"/>
                </a:lnTo>
                <a:lnTo>
                  <a:pt x="0" y="53578"/>
                </a:lnTo>
                <a:lnTo>
                  <a:pt x="0" y="44648"/>
                </a:lnTo>
                <a:lnTo>
                  <a:pt x="0" y="26789"/>
                </a:lnTo>
                <a:lnTo>
                  <a:pt x="8930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35719" y="0"/>
                </a:lnTo>
                <a:lnTo>
                  <a:pt x="44649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62508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714500" y="3527226"/>
            <a:ext cx="71438" cy="35719"/>
          </a:xfrm>
          <a:custGeom>
            <a:avLst/>
            <a:gdLst/>
            <a:ahLst/>
            <a:cxnLst/>
            <a:rect l="0" t="0" r="0" b="0"/>
            <a:pathLst>
              <a:path w="71438" h="35719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8929"/>
                </a:lnTo>
                <a:lnTo>
                  <a:pt x="62507" y="8929"/>
                </a:lnTo>
                <a:lnTo>
                  <a:pt x="53578" y="8929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26789"/>
                </a:lnTo>
                <a:lnTo>
                  <a:pt x="17859" y="35718"/>
                </a:lnTo>
                <a:lnTo>
                  <a:pt x="17859" y="35718"/>
                </a:lnTo>
                <a:lnTo>
                  <a:pt x="8929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66242" y="3402210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05632" y="3670101"/>
            <a:ext cx="35720" cy="62508"/>
          </a:xfrm>
          <a:custGeom>
            <a:avLst/>
            <a:gdLst/>
            <a:ahLst/>
            <a:cxnLst/>
            <a:rect l="0" t="0" r="0" b="0"/>
            <a:pathLst>
              <a:path w="35720" h="62508">
                <a:moveTo>
                  <a:pt x="26789" y="0"/>
                </a:moveTo>
                <a:lnTo>
                  <a:pt x="3571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55664" y="3357562"/>
            <a:ext cx="8930" cy="241102"/>
          </a:xfrm>
          <a:custGeom>
            <a:avLst/>
            <a:gdLst/>
            <a:ahLst/>
            <a:cxnLst/>
            <a:rect l="0" t="0" r="0" b="0"/>
            <a:pathLst>
              <a:path w="8930" h="241102">
                <a:moveTo>
                  <a:pt x="8929" y="0"/>
                </a:moveTo>
                <a:lnTo>
                  <a:pt x="8929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62507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8929" y="214312"/>
                </a:lnTo>
                <a:lnTo>
                  <a:pt x="8929" y="232171"/>
                </a:lnTo>
                <a:lnTo>
                  <a:pt x="8929" y="241101"/>
                </a:lnTo>
                <a:lnTo>
                  <a:pt x="8929" y="241101"/>
                </a:lnTo>
                <a:lnTo>
                  <a:pt x="8929" y="24110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616398" y="3402210"/>
            <a:ext cx="17860" cy="232173"/>
          </a:xfrm>
          <a:custGeom>
            <a:avLst/>
            <a:gdLst/>
            <a:ahLst/>
            <a:cxnLst/>
            <a:rect l="0" t="0" r="0" b="0"/>
            <a:pathLst>
              <a:path w="17860" h="232173">
                <a:moveTo>
                  <a:pt x="8930" y="0"/>
                </a:moveTo>
                <a:lnTo>
                  <a:pt x="8930" y="8930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32172"/>
                </a:lnTo>
                <a:lnTo>
                  <a:pt x="17859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91382" y="3482577"/>
            <a:ext cx="125017" cy="8931"/>
          </a:xfrm>
          <a:custGeom>
            <a:avLst/>
            <a:gdLst/>
            <a:ahLst/>
            <a:cxnLst/>
            <a:rect l="0" t="0" r="0" b="0"/>
            <a:pathLst>
              <a:path w="12501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14625" y="3491507"/>
            <a:ext cx="89297" cy="125017"/>
          </a:xfrm>
          <a:custGeom>
            <a:avLst/>
            <a:gdLst/>
            <a:ahLst/>
            <a:cxnLst/>
            <a:rect l="0" t="0" r="0" b="0"/>
            <a:pathLst>
              <a:path w="89297" h="125017">
                <a:moveTo>
                  <a:pt x="89296" y="8930"/>
                </a:moveTo>
                <a:lnTo>
                  <a:pt x="89296" y="8930"/>
                </a:lnTo>
                <a:lnTo>
                  <a:pt x="80367" y="0"/>
                </a:lnTo>
                <a:lnTo>
                  <a:pt x="71437" y="8930"/>
                </a:lnTo>
                <a:lnTo>
                  <a:pt x="62507" y="8930"/>
                </a:lnTo>
                <a:lnTo>
                  <a:pt x="44648" y="17859"/>
                </a:lnTo>
                <a:lnTo>
                  <a:pt x="35718" y="17859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8" y="125016"/>
                </a:lnTo>
                <a:lnTo>
                  <a:pt x="44648" y="125016"/>
                </a:lnTo>
                <a:lnTo>
                  <a:pt x="53578" y="116086"/>
                </a:lnTo>
                <a:lnTo>
                  <a:pt x="71437" y="107156"/>
                </a:lnTo>
                <a:lnTo>
                  <a:pt x="80367" y="98226"/>
                </a:lnTo>
                <a:lnTo>
                  <a:pt x="80367" y="89297"/>
                </a:lnTo>
                <a:lnTo>
                  <a:pt x="89296" y="80367"/>
                </a:lnTo>
                <a:lnTo>
                  <a:pt x="89296" y="71437"/>
                </a:lnTo>
                <a:lnTo>
                  <a:pt x="89296" y="714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866429" y="3500437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17860" y="98226"/>
                </a:moveTo>
                <a:lnTo>
                  <a:pt x="17860" y="98226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89296"/>
                </a:lnTo>
                <a:lnTo>
                  <a:pt x="8930" y="80367"/>
                </a:lnTo>
                <a:lnTo>
                  <a:pt x="0" y="62507"/>
                </a:lnTo>
                <a:lnTo>
                  <a:pt x="0" y="53578"/>
                </a:lnTo>
                <a:lnTo>
                  <a:pt x="0" y="44648"/>
                </a:lnTo>
                <a:lnTo>
                  <a:pt x="0" y="35718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053953" y="3554015"/>
            <a:ext cx="1" cy="62509"/>
          </a:xfrm>
          <a:custGeom>
            <a:avLst/>
            <a:gdLst/>
            <a:ahLst/>
            <a:cxnLst/>
            <a:rect l="0" t="0" r="0" b="0"/>
            <a:pathLst>
              <a:path w="1" h="62509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053953" y="343792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125390" y="3500437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0715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07156" y="35718"/>
                </a:lnTo>
                <a:lnTo>
                  <a:pt x="98227" y="53578"/>
                </a:lnTo>
                <a:lnTo>
                  <a:pt x="89297" y="62507"/>
                </a:lnTo>
                <a:lnTo>
                  <a:pt x="80367" y="80367"/>
                </a:lnTo>
                <a:lnTo>
                  <a:pt x="71438" y="89296"/>
                </a:lnTo>
                <a:lnTo>
                  <a:pt x="62508" y="98226"/>
                </a:lnTo>
                <a:lnTo>
                  <a:pt x="62508" y="107156"/>
                </a:lnTo>
                <a:lnTo>
                  <a:pt x="62508" y="116086"/>
                </a:lnTo>
                <a:lnTo>
                  <a:pt x="71438" y="125015"/>
                </a:lnTo>
                <a:lnTo>
                  <a:pt x="89297" y="125015"/>
                </a:lnTo>
                <a:lnTo>
                  <a:pt x="98227" y="133945"/>
                </a:lnTo>
                <a:lnTo>
                  <a:pt x="116086" y="133945"/>
                </a:lnTo>
                <a:lnTo>
                  <a:pt x="125016" y="133945"/>
                </a:lnTo>
                <a:lnTo>
                  <a:pt x="125016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321843" y="3545085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98227" y="17859"/>
                </a:move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7"/>
                </a:lnTo>
                <a:lnTo>
                  <a:pt x="17860" y="89297"/>
                </a:lnTo>
                <a:lnTo>
                  <a:pt x="26789" y="89297"/>
                </a:lnTo>
                <a:lnTo>
                  <a:pt x="44649" y="89297"/>
                </a:lnTo>
                <a:lnTo>
                  <a:pt x="53578" y="80367"/>
                </a:lnTo>
                <a:lnTo>
                  <a:pt x="71438" y="71438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7" y="35719"/>
                </a:lnTo>
                <a:lnTo>
                  <a:pt x="107157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482578" y="3536155"/>
            <a:ext cx="125016" cy="107158"/>
          </a:xfrm>
          <a:custGeom>
            <a:avLst/>
            <a:gdLst/>
            <a:ahLst/>
            <a:cxnLst/>
            <a:rect l="0" t="0" r="0" b="0"/>
            <a:pathLst>
              <a:path w="125016" h="107158">
                <a:moveTo>
                  <a:pt x="0" y="26789"/>
                </a:moveTo>
                <a:lnTo>
                  <a:pt x="0" y="35719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0" y="80368"/>
                </a:lnTo>
                <a:lnTo>
                  <a:pt x="8929" y="62508"/>
                </a:lnTo>
                <a:lnTo>
                  <a:pt x="8929" y="53578"/>
                </a:lnTo>
                <a:lnTo>
                  <a:pt x="17859" y="35719"/>
                </a:lnTo>
                <a:lnTo>
                  <a:pt x="26789" y="1786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26789"/>
                </a:lnTo>
                <a:lnTo>
                  <a:pt x="98226" y="3571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16086" y="8036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25015" y="107157"/>
                </a:lnTo>
                <a:lnTo>
                  <a:pt x="125015" y="107157"/>
                </a:lnTo>
                <a:lnTo>
                  <a:pt x="125015" y="10715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670101" y="3402210"/>
            <a:ext cx="8931" cy="205384"/>
          </a:xfrm>
          <a:custGeom>
            <a:avLst/>
            <a:gdLst/>
            <a:ahLst/>
            <a:cxnLst/>
            <a:rect l="0" t="0" r="0" b="0"/>
            <a:pathLst>
              <a:path w="8931" h="20538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8"/>
                </a:lnTo>
                <a:lnTo>
                  <a:pt x="0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643312" y="3455788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17860"/>
                </a:lnTo>
                <a:lnTo>
                  <a:pt x="53578" y="26789"/>
                </a:lnTo>
                <a:lnTo>
                  <a:pt x="71438" y="35719"/>
                </a:lnTo>
                <a:lnTo>
                  <a:pt x="89297" y="35719"/>
                </a:lnTo>
                <a:lnTo>
                  <a:pt x="89297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786187" y="3500437"/>
            <a:ext cx="133946" cy="98227"/>
          </a:xfrm>
          <a:custGeom>
            <a:avLst/>
            <a:gdLst/>
            <a:ahLst/>
            <a:cxnLst/>
            <a:rect l="0" t="0" r="0" b="0"/>
            <a:pathLst>
              <a:path w="133946" h="98227">
                <a:moveTo>
                  <a:pt x="7143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71437"/>
                </a:lnTo>
                <a:lnTo>
                  <a:pt x="26789" y="71437"/>
                </a:lnTo>
                <a:lnTo>
                  <a:pt x="35719" y="62507"/>
                </a:lnTo>
                <a:lnTo>
                  <a:pt x="44648" y="44648"/>
                </a:lnTo>
                <a:lnTo>
                  <a:pt x="62508" y="35718"/>
                </a:lnTo>
                <a:lnTo>
                  <a:pt x="71438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35718"/>
                </a:lnTo>
                <a:lnTo>
                  <a:pt x="89297" y="44648"/>
                </a:lnTo>
                <a:lnTo>
                  <a:pt x="98227" y="62507"/>
                </a:lnTo>
                <a:lnTo>
                  <a:pt x="107156" y="80367"/>
                </a:lnTo>
                <a:lnTo>
                  <a:pt x="116086" y="89296"/>
                </a:lnTo>
                <a:lnTo>
                  <a:pt x="125016" y="98226"/>
                </a:lnTo>
                <a:lnTo>
                  <a:pt x="133945" y="98226"/>
                </a:lnTo>
                <a:lnTo>
                  <a:pt x="133945" y="98226"/>
                </a:lnTo>
                <a:lnTo>
                  <a:pt x="133945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91570" y="3375421"/>
            <a:ext cx="44649" cy="250032"/>
          </a:xfrm>
          <a:custGeom>
            <a:avLst/>
            <a:gdLst/>
            <a:ahLst/>
            <a:cxnLst/>
            <a:rect l="0" t="0" r="0" b="0"/>
            <a:pathLst>
              <a:path w="44649" h="250032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62508"/>
                </a:lnTo>
                <a:lnTo>
                  <a:pt x="17859" y="89297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60734"/>
                </a:lnTo>
                <a:lnTo>
                  <a:pt x="35719" y="187523"/>
                </a:lnTo>
                <a:lnTo>
                  <a:pt x="35719" y="205383"/>
                </a:lnTo>
                <a:lnTo>
                  <a:pt x="35719" y="223242"/>
                </a:lnTo>
                <a:lnTo>
                  <a:pt x="44648" y="241102"/>
                </a:lnTo>
                <a:lnTo>
                  <a:pt x="44648" y="250031"/>
                </a:lnTo>
                <a:lnTo>
                  <a:pt x="44648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053953" y="333970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321968" y="3402210"/>
            <a:ext cx="8931" cy="223243"/>
          </a:xfrm>
          <a:custGeom>
            <a:avLst/>
            <a:gdLst/>
            <a:ahLst/>
            <a:cxnLst/>
            <a:rect l="0" t="0" r="0" b="0"/>
            <a:pathLst>
              <a:path w="8931" h="223243">
                <a:moveTo>
                  <a:pt x="8930" y="0"/>
                </a:moveTo>
                <a:lnTo>
                  <a:pt x="8930" y="8930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214812" y="3348632"/>
            <a:ext cx="214314" cy="35720"/>
          </a:xfrm>
          <a:custGeom>
            <a:avLst/>
            <a:gdLst/>
            <a:ahLst/>
            <a:cxnLst/>
            <a:rect l="0" t="0" r="0" b="0"/>
            <a:pathLst>
              <a:path w="214314" h="35720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98227" y="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21431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420195" y="3455788"/>
            <a:ext cx="62509" cy="133946"/>
          </a:xfrm>
          <a:custGeom>
            <a:avLst/>
            <a:gdLst/>
            <a:ahLst/>
            <a:cxnLst/>
            <a:rect l="0" t="0" r="0" b="0"/>
            <a:pathLst>
              <a:path w="62509" h="133946">
                <a:moveTo>
                  <a:pt x="0" y="107156"/>
                </a:move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89297"/>
                </a:lnTo>
                <a:lnTo>
                  <a:pt x="8930" y="71438"/>
                </a:lnTo>
                <a:lnTo>
                  <a:pt x="8930" y="53578"/>
                </a:lnTo>
                <a:lnTo>
                  <a:pt x="0" y="3571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500562" y="3464718"/>
            <a:ext cx="107157" cy="98227"/>
          </a:xfrm>
          <a:custGeom>
            <a:avLst/>
            <a:gdLst/>
            <a:ahLst/>
            <a:cxnLst/>
            <a:rect l="0" t="0" r="0" b="0"/>
            <a:pathLst>
              <a:path w="107157" h="98227">
                <a:moveTo>
                  <a:pt x="107156" y="17859"/>
                </a:moveTo>
                <a:lnTo>
                  <a:pt x="107156" y="17859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8" y="71437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8" y="44648"/>
                </a:lnTo>
                <a:lnTo>
                  <a:pt x="80367" y="44648"/>
                </a:lnTo>
                <a:lnTo>
                  <a:pt x="8036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44648"/>
                </a:lnTo>
                <a:lnTo>
                  <a:pt x="89297" y="44648"/>
                </a:lnTo>
                <a:lnTo>
                  <a:pt x="98227" y="62508"/>
                </a:lnTo>
                <a:lnTo>
                  <a:pt x="98227" y="71437"/>
                </a:lnTo>
                <a:lnTo>
                  <a:pt x="98227" y="89297"/>
                </a:lnTo>
                <a:lnTo>
                  <a:pt x="107156" y="98226"/>
                </a:lnTo>
                <a:lnTo>
                  <a:pt x="107156" y="98226"/>
                </a:lnTo>
                <a:lnTo>
                  <a:pt x="107156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670226" y="3455788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0" y="2678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35719"/>
                </a:lnTo>
                <a:lnTo>
                  <a:pt x="17859" y="26789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17860"/>
                </a:lnTo>
                <a:lnTo>
                  <a:pt x="71438" y="26789"/>
                </a:lnTo>
                <a:lnTo>
                  <a:pt x="71438" y="44649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0367"/>
                </a:lnTo>
                <a:lnTo>
                  <a:pt x="80367" y="89297"/>
                </a:lnTo>
                <a:lnTo>
                  <a:pt x="71438" y="98227"/>
                </a:lnTo>
                <a:lnTo>
                  <a:pt x="71438" y="107156"/>
                </a:lnTo>
                <a:lnTo>
                  <a:pt x="71438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795242" y="3428999"/>
            <a:ext cx="53579" cy="98228"/>
          </a:xfrm>
          <a:custGeom>
            <a:avLst/>
            <a:gdLst/>
            <a:ahLst/>
            <a:cxnLst/>
            <a:rect l="0" t="0" r="0" b="0"/>
            <a:pathLst>
              <a:path w="53579" h="98228">
                <a:moveTo>
                  <a:pt x="53578" y="17859"/>
                </a:move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35718" y="53578"/>
                </a:lnTo>
                <a:lnTo>
                  <a:pt x="44648" y="62508"/>
                </a:lnTo>
                <a:lnTo>
                  <a:pt x="53578" y="71438"/>
                </a:lnTo>
                <a:lnTo>
                  <a:pt x="53578" y="80367"/>
                </a:lnTo>
                <a:lnTo>
                  <a:pt x="53578" y="89297"/>
                </a:lnTo>
                <a:lnTo>
                  <a:pt x="53578" y="98227"/>
                </a:lnTo>
                <a:lnTo>
                  <a:pt x="53578" y="98227"/>
                </a:lnTo>
                <a:lnTo>
                  <a:pt x="44648" y="98227"/>
                </a:lnTo>
                <a:lnTo>
                  <a:pt x="35718" y="98227"/>
                </a:lnTo>
                <a:lnTo>
                  <a:pt x="35718" y="98227"/>
                </a:lnTo>
                <a:lnTo>
                  <a:pt x="26789" y="98227"/>
                </a:lnTo>
                <a:lnTo>
                  <a:pt x="17859" y="89297"/>
                </a:lnTo>
                <a:lnTo>
                  <a:pt x="8929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893468" y="3223616"/>
            <a:ext cx="17861" cy="223243"/>
          </a:xfrm>
          <a:custGeom>
            <a:avLst/>
            <a:gdLst/>
            <a:ahLst/>
            <a:cxnLst/>
            <a:rect l="0" t="0" r="0" b="0"/>
            <a:pathLst>
              <a:path w="17861" h="223243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911328" y="3375421"/>
            <a:ext cx="133946" cy="125017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107156" y="8930"/>
                </a:moveTo>
                <a:lnTo>
                  <a:pt x="10715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8930"/>
                </a:lnTo>
                <a:lnTo>
                  <a:pt x="62507" y="17859"/>
                </a:lnTo>
                <a:lnTo>
                  <a:pt x="44648" y="26789"/>
                </a:lnTo>
                <a:lnTo>
                  <a:pt x="35718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8" y="80367"/>
                </a:lnTo>
                <a:lnTo>
                  <a:pt x="44648" y="71437"/>
                </a:lnTo>
                <a:lnTo>
                  <a:pt x="53578" y="62508"/>
                </a:lnTo>
                <a:lnTo>
                  <a:pt x="71437" y="53578"/>
                </a:lnTo>
                <a:lnTo>
                  <a:pt x="71437" y="35719"/>
                </a:lnTo>
                <a:lnTo>
                  <a:pt x="8036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98226" y="62508"/>
                </a:lnTo>
                <a:lnTo>
                  <a:pt x="98226" y="80367"/>
                </a:lnTo>
                <a:lnTo>
                  <a:pt x="107156" y="89297"/>
                </a:lnTo>
                <a:lnTo>
                  <a:pt x="116086" y="107156"/>
                </a:lnTo>
                <a:lnTo>
                  <a:pt x="125015" y="107156"/>
                </a:lnTo>
                <a:lnTo>
                  <a:pt x="125015" y="116086"/>
                </a:lnTo>
                <a:lnTo>
                  <a:pt x="133945" y="125016"/>
                </a:lnTo>
                <a:lnTo>
                  <a:pt x="133945" y="125016"/>
                </a:lnTo>
                <a:lnTo>
                  <a:pt x="133945" y="12501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125640" y="3295054"/>
            <a:ext cx="1" cy="205384"/>
          </a:xfrm>
          <a:custGeom>
            <a:avLst/>
            <a:gdLst/>
            <a:ahLst/>
            <a:cxnLst/>
            <a:rect l="0" t="0" r="0" b="0"/>
            <a:pathLst>
              <a:path w="1" h="20538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063132" y="3366491"/>
            <a:ext cx="71439" cy="17861"/>
          </a:xfrm>
          <a:custGeom>
            <a:avLst/>
            <a:gdLst/>
            <a:ahLst/>
            <a:cxnLst/>
            <a:rect l="0" t="0" r="0" b="0"/>
            <a:pathLst>
              <a:path w="71439" h="1786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44649" y="893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214937" y="3464718"/>
            <a:ext cx="1" cy="44649"/>
          </a:xfrm>
          <a:custGeom>
            <a:avLst/>
            <a:gdLst/>
            <a:ahLst/>
            <a:cxnLst/>
            <a:rect l="0" t="0" r="0" b="0"/>
            <a:pathLst>
              <a:path w="1" h="44649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223867" y="333970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277445" y="3402210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89297" y="8930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0"/>
                </a:lnTo>
                <a:lnTo>
                  <a:pt x="3571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8" y="89297"/>
                </a:lnTo>
                <a:lnTo>
                  <a:pt x="62508" y="89297"/>
                </a:lnTo>
                <a:lnTo>
                  <a:pt x="71437" y="71438"/>
                </a:lnTo>
                <a:lnTo>
                  <a:pt x="80367" y="62508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375671" y="3411140"/>
            <a:ext cx="142876" cy="151805"/>
          </a:xfrm>
          <a:custGeom>
            <a:avLst/>
            <a:gdLst/>
            <a:ahLst/>
            <a:cxnLst/>
            <a:rect l="0" t="0" r="0" b="0"/>
            <a:pathLst>
              <a:path w="142876" h="151805">
                <a:moveTo>
                  <a:pt x="0" y="53578"/>
                </a:move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98226"/>
                </a:lnTo>
                <a:lnTo>
                  <a:pt x="17860" y="98226"/>
                </a:lnTo>
                <a:lnTo>
                  <a:pt x="17860" y="98226"/>
                </a:lnTo>
                <a:lnTo>
                  <a:pt x="17860" y="98226"/>
                </a:lnTo>
                <a:lnTo>
                  <a:pt x="17860" y="98226"/>
                </a:lnTo>
                <a:lnTo>
                  <a:pt x="17860" y="98226"/>
                </a:lnTo>
                <a:lnTo>
                  <a:pt x="17860" y="80367"/>
                </a:lnTo>
                <a:lnTo>
                  <a:pt x="17860" y="71437"/>
                </a:lnTo>
                <a:lnTo>
                  <a:pt x="17860" y="53578"/>
                </a:lnTo>
                <a:lnTo>
                  <a:pt x="26789" y="44648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8929"/>
                </a:lnTo>
                <a:lnTo>
                  <a:pt x="53579" y="0"/>
                </a:lnTo>
                <a:lnTo>
                  <a:pt x="62508" y="8929"/>
                </a:lnTo>
                <a:lnTo>
                  <a:pt x="71438" y="8929"/>
                </a:lnTo>
                <a:lnTo>
                  <a:pt x="80368" y="17859"/>
                </a:lnTo>
                <a:lnTo>
                  <a:pt x="89297" y="35718"/>
                </a:lnTo>
                <a:lnTo>
                  <a:pt x="98227" y="53578"/>
                </a:lnTo>
                <a:lnTo>
                  <a:pt x="116086" y="71437"/>
                </a:lnTo>
                <a:lnTo>
                  <a:pt x="125016" y="89297"/>
                </a:lnTo>
                <a:lnTo>
                  <a:pt x="133946" y="107156"/>
                </a:lnTo>
                <a:lnTo>
                  <a:pt x="142875" y="125015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42875" y="151804"/>
                </a:lnTo>
                <a:lnTo>
                  <a:pt x="142875" y="1518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759648" y="3446858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8930" y="80368"/>
                </a:move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2501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25016"/>
                </a:lnTo>
                <a:lnTo>
                  <a:pt x="17859" y="116086"/>
                </a:lnTo>
                <a:lnTo>
                  <a:pt x="8930" y="98227"/>
                </a:lnTo>
                <a:lnTo>
                  <a:pt x="8930" y="89297"/>
                </a:lnTo>
                <a:lnTo>
                  <a:pt x="0" y="71438"/>
                </a:lnTo>
                <a:lnTo>
                  <a:pt x="0" y="53579"/>
                </a:lnTo>
                <a:lnTo>
                  <a:pt x="0" y="35719"/>
                </a:lnTo>
                <a:lnTo>
                  <a:pt x="0" y="26790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965031" y="3518296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965031" y="341114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063257" y="3473648"/>
            <a:ext cx="133947" cy="285751"/>
          </a:xfrm>
          <a:custGeom>
            <a:avLst/>
            <a:gdLst/>
            <a:ahLst/>
            <a:cxnLst/>
            <a:rect l="0" t="0" r="0" b="0"/>
            <a:pathLst>
              <a:path w="133947" h="285751">
                <a:moveTo>
                  <a:pt x="53578" y="8929"/>
                </a:moveTo>
                <a:lnTo>
                  <a:pt x="53578" y="8929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16085"/>
                </a:lnTo>
                <a:lnTo>
                  <a:pt x="26789" y="116085"/>
                </a:lnTo>
                <a:lnTo>
                  <a:pt x="35719" y="116085"/>
                </a:lnTo>
                <a:lnTo>
                  <a:pt x="44649" y="116085"/>
                </a:lnTo>
                <a:lnTo>
                  <a:pt x="53578" y="107156"/>
                </a:lnTo>
                <a:lnTo>
                  <a:pt x="62508" y="98226"/>
                </a:lnTo>
                <a:lnTo>
                  <a:pt x="62508" y="89296"/>
                </a:lnTo>
                <a:lnTo>
                  <a:pt x="71438" y="71437"/>
                </a:lnTo>
                <a:lnTo>
                  <a:pt x="71438" y="62507"/>
                </a:lnTo>
                <a:lnTo>
                  <a:pt x="80368" y="44648"/>
                </a:lnTo>
                <a:lnTo>
                  <a:pt x="80368" y="35718"/>
                </a:lnTo>
                <a:lnTo>
                  <a:pt x="80368" y="26789"/>
                </a:lnTo>
                <a:lnTo>
                  <a:pt x="80368" y="17859"/>
                </a:lnTo>
                <a:lnTo>
                  <a:pt x="80368" y="26789"/>
                </a:lnTo>
                <a:lnTo>
                  <a:pt x="80368" y="35718"/>
                </a:lnTo>
                <a:lnTo>
                  <a:pt x="80368" y="44648"/>
                </a:lnTo>
                <a:lnTo>
                  <a:pt x="80368" y="62507"/>
                </a:lnTo>
                <a:lnTo>
                  <a:pt x="89297" y="80367"/>
                </a:lnTo>
                <a:lnTo>
                  <a:pt x="98227" y="107156"/>
                </a:lnTo>
                <a:lnTo>
                  <a:pt x="98227" y="125015"/>
                </a:lnTo>
                <a:lnTo>
                  <a:pt x="107157" y="160734"/>
                </a:lnTo>
                <a:lnTo>
                  <a:pt x="116086" y="187523"/>
                </a:lnTo>
                <a:lnTo>
                  <a:pt x="125016" y="214312"/>
                </a:lnTo>
                <a:lnTo>
                  <a:pt x="125016" y="232171"/>
                </a:lnTo>
                <a:lnTo>
                  <a:pt x="133946" y="250031"/>
                </a:lnTo>
                <a:lnTo>
                  <a:pt x="133946" y="267890"/>
                </a:lnTo>
                <a:lnTo>
                  <a:pt x="125016" y="276820"/>
                </a:lnTo>
                <a:lnTo>
                  <a:pt x="116086" y="285750"/>
                </a:lnTo>
                <a:lnTo>
                  <a:pt x="107157" y="285750"/>
                </a:lnTo>
                <a:lnTo>
                  <a:pt x="98227" y="285750"/>
                </a:lnTo>
                <a:lnTo>
                  <a:pt x="80368" y="276820"/>
                </a:lnTo>
                <a:lnTo>
                  <a:pt x="71438" y="267890"/>
                </a:lnTo>
                <a:lnTo>
                  <a:pt x="53578" y="258960"/>
                </a:lnTo>
                <a:lnTo>
                  <a:pt x="44649" y="241101"/>
                </a:lnTo>
                <a:lnTo>
                  <a:pt x="35719" y="223242"/>
                </a:lnTo>
                <a:lnTo>
                  <a:pt x="35719" y="214312"/>
                </a:lnTo>
                <a:lnTo>
                  <a:pt x="35719" y="21431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232921" y="3393280"/>
            <a:ext cx="133947" cy="178595"/>
          </a:xfrm>
          <a:custGeom>
            <a:avLst/>
            <a:gdLst/>
            <a:ahLst/>
            <a:cxnLst/>
            <a:rect l="0" t="0" r="0" b="0"/>
            <a:pathLst>
              <a:path w="133947" h="178595">
                <a:moveTo>
                  <a:pt x="0" y="0"/>
                </a:moveTo>
                <a:lnTo>
                  <a:pt x="0" y="17860"/>
                </a:lnTo>
                <a:lnTo>
                  <a:pt x="0" y="3571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30" y="107157"/>
                </a:lnTo>
                <a:lnTo>
                  <a:pt x="8930" y="133946"/>
                </a:lnTo>
                <a:lnTo>
                  <a:pt x="8930" y="151805"/>
                </a:lnTo>
                <a:lnTo>
                  <a:pt x="17860" y="160735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7859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0735"/>
                </a:lnTo>
                <a:lnTo>
                  <a:pt x="26789" y="151805"/>
                </a:lnTo>
                <a:lnTo>
                  <a:pt x="26789" y="133946"/>
                </a:lnTo>
                <a:lnTo>
                  <a:pt x="35719" y="116086"/>
                </a:lnTo>
                <a:lnTo>
                  <a:pt x="44649" y="89297"/>
                </a:lnTo>
                <a:lnTo>
                  <a:pt x="53579" y="71438"/>
                </a:lnTo>
                <a:lnTo>
                  <a:pt x="62508" y="62508"/>
                </a:lnTo>
                <a:lnTo>
                  <a:pt x="62508" y="62508"/>
                </a:lnTo>
                <a:lnTo>
                  <a:pt x="71438" y="53578"/>
                </a:lnTo>
                <a:lnTo>
                  <a:pt x="80368" y="62508"/>
                </a:lnTo>
                <a:lnTo>
                  <a:pt x="98227" y="62508"/>
                </a:lnTo>
                <a:lnTo>
                  <a:pt x="107157" y="71438"/>
                </a:lnTo>
                <a:lnTo>
                  <a:pt x="116086" y="89297"/>
                </a:lnTo>
                <a:lnTo>
                  <a:pt x="125016" y="98227"/>
                </a:lnTo>
                <a:lnTo>
                  <a:pt x="125016" y="116086"/>
                </a:lnTo>
                <a:lnTo>
                  <a:pt x="133946" y="133946"/>
                </a:lnTo>
                <a:lnTo>
                  <a:pt x="133946" y="151805"/>
                </a:lnTo>
                <a:lnTo>
                  <a:pt x="133946" y="160735"/>
                </a:lnTo>
                <a:lnTo>
                  <a:pt x="133946" y="169664"/>
                </a:lnTo>
                <a:lnTo>
                  <a:pt x="133946" y="169664"/>
                </a:lnTo>
                <a:lnTo>
                  <a:pt x="133946" y="178594"/>
                </a:lnTo>
                <a:lnTo>
                  <a:pt x="133946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456164" y="3366491"/>
            <a:ext cx="26790" cy="223243"/>
          </a:xfrm>
          <a:custGeom>
            <a:avLst/>
            <a:gdLst/>
            <a:ahLst/>
            <a:cxnLst/>
            <a:rect l="0" t="0" r="0" b="0"/>
            <a:pathLst>
              <a:path w="26790" h="22324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8929" y="160735"/>
                </a:lnTo>
                <a:lnTo>
                  <a:pt x="892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420445" y="3464718"/>
            <a:ext cx="125016" cy="8931"/>
          </a:xfrm>
          <a:custGeom>
            <a:avLst/>
            <a:gdLst/>
            <a:ahLst/>
            <a:cxnLst/>
            <a:rect l="0" t="0" r="0" b="0"/>
            <a:pathLst>
              <a:path w="125016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25015" y="8930"/>
                </a:lnTo>
                <a:lnTo>
                  <a:pt x="125015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6081117" y="3321843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670476" y="3348632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26789" y="8930"/>
                </a:moveTo>
                <a:lnTo>
                  <a:pt x="35719" y="0"/>
                </a:lnTo>
                <a:lnTo>
                  <a:pt x="35719" y="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17859"/>
                </a:lnTo>
                <a:lnTo>
                  <a:pt x="71438" y="26789"/>
                </a:lnTo>
                <a:lnTo>
                  <a:pt x="89297" y="35719"/>
                </a:lnTo>
                <a:lnTo>
                  <a:pt x="98227" y="44648"/>
                </a:lnTo>
                <a:lnTo>
                  <a:pt x="107156" y="53578"/>
                </a:lnTo>
                <a:lnTo>
                  <a:pt x="107156" y="62508"/>
                </a:lnTo>
                <a:lnTo>
                  <a:pt x="107156" y="80367"/>
                </a:lnTo>
                <a:lnTo>
                  <a:pt x="107156" y="89297"/>
                </a:lnTo>
                <a:lnTo>
                  <a:pt x="98227" y="98226"/>
                </a:lnTo>
                <a:lnTo>
                  <a:pt x="89297" y="107156"/>
                </a:lnTo>
                <a:lnTo>
                  <a:pt x="71438" y="107156"/>
                </a:lnTo>
                <a:lnTo>
                  <a:pt x="62508" y="107156"/>
                </a:lnTo>
                <a:lnTo>
                  <a:pt x="53578" y="116086"/>
                </a:lnTo>
                <a:lnTo>
                  <a:pt x="53578" y="116086"/>
                </a:lnTo>
                <a:lnTo>
                  <a:pt x="44649" y="116086"/>
                </a:lnTo>
                <a:lnTo>
                  <a:pt x="44649" y="116086"/>
                </a:lnTo>
                <a:lnTo>
                  <a:pt x="4464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107156"/>
                </a:lnTo>
                <a:lnTo>
                  <a:pt x="89297" y="116086"/>
                </a:lnTo>
                <a:lnTo>
                  <a:pt x="98227" y="116086"/>
                </a:lnTo>
                <a:lnTo>
                  <a:pt x="116086" y="125016"/>
                </a:lnTo>
                <a:lnTo>
                  <a:pt x="133945" y="133945"/>
                </a:lnTo>
                <a:lnTo>
                  <a:pt x="142875" y="142875"/>
                </a:lnTo>
                <a:lnTo>
                  <a:pt x="160734" y="160734"/>
                </a:lnTo>
                <a:lnTo>
                  <a:pt x="160734" y="169664"/>
                </a:lnTo>
                <a:lnTo>
                  <a:pt x="169664" y="187523"/>
                </a:lnTo>
                <a:lnTo>
                  <a:pt x="169664" y="196453"/>
                </a:lnTo>
                <a:lnTo>
                  <a:pt x="160734" y="214312"/>
                </a:lnTo>
                <a:lnTo>
                  <a:pt x="151805" y="214312"/>
                </a:lnTo>
                <a:lnTo>
                  <a:pt x="133945" y="214312"/>
                </a:lnTo>
                <a:lnTo>
                  <a:pt x="116086" y="214312"/>
                </a:lnTo>
                <a:lnTo>
                  <a:pt x="89297" y="214312"/>
                </a:lnTo>
                <a:lnTo>
                  <a:pt x="71438" y="214312"/>
                </a:lnTo>
                <a:lnTo>
                  <a:pt x="44649" y="214312"/>
                </a:lnTo>
                <a:lnTo>
                  <a:pt x="26789" y="214312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411015" y="3759398"/>
            <a:ext cx="178595" cy="214313"/>
          </a:xfrm>
          <a:custGeom>
            <a:avLst/>
            <a:gdLst/>
            <a:ahLst/>
            <a:cxnLst/>
            <a:rect l="0" t="0" r="0" b="0"/>
            <a:pathLst>
              <a:path w="178595" h="214313">
                <a:moveTo>
                  <a:pt x="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35718"/>
                </a:lnTo>
                <a:lnTo>
                  <a:pt x="17860" y="53578"/>
                </a:lnTo>
                <a:lnTo>
                  <a:pt x="26789" y="71437"/>
                </a:lnTo>
                <a:lnTo>
                  <a:pt x="35719" y="98226"/>
                </a:lnTo>
                <a:lnTo>
                  <a:pt x="44649" y="125015"/>
                </a:lnTo>
                <a:lnTo>
                  <a:pt x="53578" y="151804"/>
                </a:lnTo>
                <a:lnTo>
                  <a:pt x="71438" y="169664"/>
                </a:lnTo>
                <a:lnTo>
                  <a:pt x="80367" y="187523"/>
                </a:lnTo>
                <a:lnTo>
                  <a:pt x="89297" y="205382"/>
                </a:lnTo>
                <a:lnTo>
                  <a:pt x="89297" y="205382"/>
                </a:lnTo>
                <a:lnTo>
                  <a:pt x="98227" y="214312"/>
                </a:lnTo>
                <a:lnTo>
                  <a:pt x="107156" y="214312"/>
                </a:lnTo>
                <a:lnTo>
                  <a:pt x="116086" y="205382"/>
                </a:lnTo>
                <a:lnTo>
                  <a:pt x="116086" y="196453"/>
                </a:lnTo>
                <a:lnTo>
                  <a:pt x="125016" y="178593"/>
                </a:lnTo>
                <a:lnTo>
                  <a:pt x="133945" y="151804"/>
                </a:lnTo>
                <a:lnTo>
                  <a:pt x="142875" y="125015"/>
                </a:lnTo>
                <a:lnTo>
                  <a:pt x="151805" y="98226"/>
                </a:lnTo>
                <a:lnTo>
                  <a:pt x="160735" y="71437"/>
                </a:lnTo>
                <a:lnTo>
                  <a:pt x="160735" y="53578"/>
                </a:lnTo>
                <a:lnTo>
                  <a:pt x="169664" y="35718"/>
                </a:lnTo>
                <a:lnTo>
                  <a:pt x="178594" y="17859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625328" y="3839765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0" y="44648"/>
                </a:moveTo>
                <a:lnTo>
                  <a:pt x="8929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26789" y="35718"/>
                </a:lnTo>
                <a:lnTo>
                  <a:pt x="35718" y="26789"/>
                </a:lnTo>
                <a:lnTo>
                  <a:pt x="53578" y="17859"/>
                </a:lnTo>
                <a:lnTo>
                  <a:pt x="62507" y="17859"/>
                </a:lnTo>
                <a:lnTo>
                  <a:pt x="7143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8" y="17859"/>
                </a:lnTo>
                <a:lnTo>
                  <a:pt x="26789" y="35718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26789" y="125015"/>
                </a:lnTo>
                <a:lnTo>
                  <a:pt x="35718" y="133945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768203" y="3875483"/>
            <a:ext cx="89298" cy="71439"/>
          </a:xfrm>
          <a:custGeom>
            <a:avLst/>
            <a:gdLst/>
            <a:ahLst/>
            <a:cxnLst/>
            <a:rect l="0" t="0" r="0" b="0"/>
            <a:pathLst>
              <a:path w="89298" h="71439">
                <a:moveTo>
                  <a:pt x="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44649"/>
                </a:lnTo>
                <a:lnTo>
                  <a:pt x="8929" y="35719"/>
                </a:lnTo>
                <a:lnTo>
                  <a:pt x="8929" y="26790"/>
                </a:lnTo>
                <a:lnTo>
                  <a:pt x="8929" y="1786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946796" y="3741538"/>
            <a:ext cx="8931" cy="187525"/>
          </a:xfrm>
          <a:custGeom>
            <a:avLst/>
            <a:gdLst/>
            <a:ahLst/>
            <a:cxnLst/>
            <a:rect l="0" t="0" r="0" b="0"/>
            <a:pathLst>
              <a:path w="8931" h="18752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8930" y="107156"/>
                </a:lnTo>
                <a:lnTo>
                  <a:pt x="0" y="133945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875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920007" y="3804046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8" y="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080742" y="3875483"/>
            <a:ext cx="8930" cy="17861"/>
          </a:xfrm>
          <a:custGeom>
            <a:avLst/>
            <a:gdLst/>
            <a:ahLst/>
            <a:cxnLst/>
            <a:rect l="0" t="0" r="0" b="0"/>
            <a:pathLst>
              <a:path w="8930" h="17861">
                <a:moveTo>
                  <a:pt x="0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098601" y="378618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178968" y="3812976"/>
            <a:ext cx="53579" cy="89298"/>
          </a:xfrm>
          <a:custGeom>
            <a:avLst/>
            <a:gdLst/>
            <a:ahLst/>
            <a:cxnLst/>
            <a:rect l="0" t="0" r="0" b="0"/>
            <a:pathLst>
              <a:path w="53579" h="8929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295054" y="3830835"/>
            <a:ext cx="142876" cy="89298"/>
          </a:xfrm>
          <a:custGeom>
            <a:avLst/>
            <a:gdLst/>
            <a:ahLst/>
            <a:cxnLst/>
            <a:rect l="0" t="0" r="0" b="0"/>
            <a:pathLst>
              <a:path w="142876" h="89298">
                <a:moveTo>
                  <a:pt x="71438" y="17859"/>
                </a:moveTo>
                <a:lnTo>
                  <a:pt x="7143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8" y="44648"/>
                </a:lnTo>
                <a:lnTo>
                  <a:pt x="62508" y="35719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44648"/>
                </a:lnTo>
                <a:lnTo>
                  <a:pt x="89297" y="53578"/>
                </a:lnTo>
                <a:lnTo>
                  <a:pt x="98227" y="71438"/>
                </a:lnTo>
                <a:lnTo>
                  <a:pt x="98227" y="8036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25016" y="89297"/>
                </a:lnTo>
                <a:lnTo>
                  <a:pt x="133946" y="89297"/>
                </a:lnTo>
                <a:lnTo>
                  <a:pt x="142875" y="89297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500437" y="3723679"/>
            <a:ext cx="8931" cy="214313"/>
          </a:xfrm>
          <a:custGeom>
            <a:avLst/>
            <a:gdLst/>
            <a:ahLst/>
            <a:cxnLst/>
            <a:rect l="0" t="0" r="0" b="0"/>
            <a:pathLst>
              <a:path w="8931" h="214313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1431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080742" y="3714749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661171" y="3777257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98227" y="0"/>
                </a:moveTo>
                <a:lnTo>
                  <a:pt x="98227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71438" y="17859"/>
                </a:lnTo>
                <a:lnTo>
                  <a:pt x="62508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26789" y="35719"/>
                </a:lnTo>
                <a:lnTo>
                  <a:pt x="35719" y="44648"/>
                </a:lnTo>
                <a:lnTo>
                  <a:pt x="62508" y="53578"/>
                </a:lnTo>
                <a:lnTo>
                  <a:pt x="80368" y="62508"/>
                </a:lnTo>
                <a:lnTo>
                  <a:pt x="98227" y="71437"/>
                </a:lnTo>
                <a:lnTo>
                  <a:pt x="107157" y="89297"/>
                </a:lnTo>
                <a:lnTo>
                  <a:pt x="116086" y="98226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25016" y="125016"/>
                </a:lnTo>
                <a:lnTo>
                  <a:pt x="125016" y="125016"/>
                </a:lnTo>
                <a:lnTo>
                  <a:pt x="116086" y="125016"/>
                </a:lnTo>
                <a:lnTo>
                  <a:pt x="98227" y="125016"/>
                </a:lnTo>
                <a:lnTo>
                  <a:pt x="89297" y="125016"/>
                </a:lnTo>
                <a:lnTo>
                  <a:pt x="71438" y="125016"/>
                </a:lnTo>
                <a:lnTo>
                  <a:pt x="53579" y="116086"/>
                </a:lnTo>
                <a:lnTo>
                  <a:pt x="4464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875484" y="3732608"/>
            <a:ext cx="8931" cy="187525"/>
          </a:xfrm>
          <a:custGeom>
            <a:avLst/>
            <a:gdLst/>
            <a:ahLst/>
            <a:cxnLst/>
            <a:rect l="0" t="0" r="0" b="0"/>
            <a:pathLst>
              <a:path w="8931" h="187525">
                <a:moveTo>
                  <a:pt x="893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8036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875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857625" y="3804046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955851" y="3830835"/>
            <a:ext cx="71439" cy="62509"/>
          </a:xfrm>
          <a:custGeom>
            <a:avLst/>
            <a:gdLst/>
            <a:ahLst/>
            <a:cxnLst/>
            <a:rect l="0" t="0" r="0" b="0"/>
            <a:pathLst>
              <a:path w="71439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8930" y="35719"/>
                </a:lnTo>
                <a:lnTo>
                  <a:pt x="17859" y="17859"/>
                </a:lnTo>
                <a:lnTo>
                  <a:pt x="35719" y="893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045148" y="3830835"/>
            <a:ext cx="71438" cy="116087"/>
          </a:xfrm>
          <a:custGeom>
            <a:avLst/>
            <a:gdLst/>
            <a:ahLst/>
            <a:cxnLst/>
            <a:rect l="0" t="0" r="0" b="0"/>
            <a:pathLst>
              <a:path w="71438" h="11608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17859" y="44648"/>
                </a:lnTo>
                <a:lnTo>
                  <a:pt x="26789" y="35719"/>
                </a:lnTo>
                <a:lnTo>
                  <a:pt x="35719" y="26789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98227"/>
                </a:lnTo>
                <a:lnTo>
                  <a:pt x="35719" y="107156"/>
                </a:lnTo>
                <a:lnTo>
                  <a:pt x="44648" y="116086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223742" y="3732608"/>
            <a:ext cx="8930" cy="187525"/>
          </a:xfrm>
          <a:custGeom>
            <a:avLst/>
            <a:gdLst/>
            <a:ahLst/>
            <a:cxnLst/>
            <a:rect l="0" t="0" r="0" b="0"/>
            <a:pathLst>
              <a:path w="8930" h="187525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5357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29" y="142875"/>
                </a:lnTo>
                <a:lnTo>
                  <a:pt x="8929" y="160735"/>
                </a:lnTo>
                <a:lnTo>
                  <a:pt x="8929" y="178594"/>
                </a:lnTo>
                <a:lnTo>
                  <a:pt x="8929" y="187524"/>
                </a:lnTo>
                <a:lnTo>
                  <a:pt x="8929" y="187524"/>
                </a:lnTo>
                <a:lnTo>
                  <a:pt x="8929" y="1875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196953" y="3804046"/>
            <a:ext cx="62508" cy="1"/>
          </a:xfrm>
          <a:custGeom>
            <a:avLst/>
            <a:gdLst/>
            <a:ahLst/>
            <a:cxnLst/>
            <a:rect l="0" t="0" r="0" b="0"/>
            <a:pathLst>
              <a:path w="6250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339828" y="3795116"/>
            <a:ext cx="62508" cy="98228"/>
          </a:xfrm>
          <a:custGeom>
            <a:avLst/>
            <a:gdLst/>
            <a:ahLst/>
            <a:cxnLst/>
            <a:rect l="0" t="0" r="0" b="0"/>
            <a:pathLst>
              <a:path w="62508" h="98228">
                <a:moveTo>
                  <a:pt x="62507" y="0"/>
                </a:moveTo>
                <a:lnTo>
                  <a:pt x="6250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8929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53578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482703" y="3687960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8929" y="0"/>
                </a:move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3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8929" y="160734"/>
                </a:lnTo>
                <a:lnTo>
                  <a:pt x="8929" y="142875"/>
                </a:lnTo>
                <a:lnTo>
                  <a:pt x="17859" y="133945"/>
                </a:lnTo>
                <a:lnTo>
                  <a:pt x="26789" y="116086"/>
                </a:lnTo>
                <a:lnTo>
                  <a:pt x="44648" y="107156"/>
                </a:lnTo>
                <a:lnTo>
                  <a:pt x="53578" y="107156"/>
                </a:lnTo>
                <a:lnTo>
                  <a:pt x="71437" y="107156"/>
                </a:lnTo>
                <a:lnTo>
                  <a:pt x="80367" y="116086"/>
                </a:lnTo>
                <a:lnTo>
                  <a:pt x="98226" y="116086"/>
                </a:lnTo>
                <a:lnTo>
                  <a:pt x="107156" y="133945"/>
                </a:lnTo>
                <a:lnTo>
                  <a:pt x="116086" y="151805"/>
                </a:lnTo>
                <a:lnTo>
                  <a:pt x="125015" y="169664"/>
                </a:lnTo>
                <a:lnTo>
                  <a:pt x="125015" y="187523"/>
                </a:lnTo>
                <a:lnTo>
                  <a:pt x="133945" y="205383"/>
                </a:lnTo>
                <a:lnTo>
                  <a:pt x="133945" y="223242"/>
                </a:lnTo>
                <a:lnTo>
                  <a:pt x="133945" y="232172"/>
                </a:lnTo>
                <a:lnTo>
                  <a:pt x="125015" y="241102"/>
                </a:lnTo>
                <a:lnTo>
                  <a:pt x="125015" y="250031"/>
                </a:lnTo>
                <a:lnTo>
                  <a:pt x="125015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866679" y="3750468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0" y="0"/>
                </a:moveTo>
                <a:lnTo>
                  <a:pt x="0" y="8930"/>
                </a:lnTo>
                <a:lnTo>
                  <a:pt x="0" y="3571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42875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51805"/>
                </a:lnTo>
                <a:lnTo>
                  <a:pt x="17860" y="142875"/>
                </a:lnTo>
                <a:lnTo>
                  <a:pt x="26789" y="125015"/>
                </a:lnTo>
                <a:lnTo>
                  <a:pt x="35719" y="107156"/>
                </a:lnTo>
                <a:lnTo>
                  <a:pt x="35719" y="89297"/>
                </a:lnTo>
                <a:lnTo>
                  <a:pt x="53578" y="71437"/>
                </a:lnTo>
                <a:lnTo>
                  <a:pt x="62508" y="62508"/>
                </a:lnTo>
                <a:lnTo>
                  <a:pt x="71438" y="53578"/>
                </a:lnTo>
                <a:lnTo>
                  <a:pt x="89297" y="53578"/>
                </a:lnTo>
                <a:lnTo>
                  <a:pt x="98227" y="53578"/>
                </a:lnTo>
                <a:lnTo>
                  <a:pt x="116086" y="62508"/>
                </a:lnTo>
                <a:lnTo>
                  <a:pt x="125016" y="71437"/>
                </a:lnTo>
                <a:lnTo>
                  <a:pt x="133946" y="80367"/>
                </a:lnTo>
                <a:lnTo>
                  <a:pt x="142875" y="98226"/>
                </a:lnTo>
                <a:lnTo>
                  <a:pt x="151805" y="116086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33946" y="151805"/>
                </a:lnTo>
                <a:lnTo>
                  <a:pt x="125016" y="151805"/>
                </a:lnTo>
                <a:lnTo>
                  <a:pt x="107156" y="151805"/>
                </a:lnTo>
                <a:lnTo>
                  <a:pt x="98227" y="151805"/>
                </a:lnTo>
                <a:lnTo>
                  <a:pt x="80367" y="151805"/>
                </a:lnTo>
                <a:lnTo>
                  <a:pt x="71438" y="151805"/>
                </a:lnTo>
                <a:lnTo>
                  <a:pt x="53578" y="142875"/>
                </a:lnTo>
                <a:lnTo>
                  <a:pt x="44649" y="133945"/>
                </a:lnTo>
                <a:lnTo>
                  <a:pt x="35719" y="133945"/>
                </a:lnTo>
                <a:lnTo>
                  <a:pt x="35719" y="125015"/>
                </a:lnTo>
                <a:lnTo>
                  <a:pt x="35719" y="1250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036343" y="3804046"/>
            <a:ext cx="116087" cy="294681"/>
          </a:xfrm>
          <a:custGeom>
            <a:avLst/>
            <a:gdLst/>
            <a:ahLst/>
            <a:cxnLst/>
            <a:rect l="0" t="0" r="0" b="0"/>
            <a:pathLst>
              <a:path w="116087" h="294681">
                <a:moveTo>
                  <a:pt x="17860" y="17859"/>
                </a:moveTo>
                <a:lnTo>
                  <a:pt x="1786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44649" y="71437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89297" y="35719"/>
                </a:lnTo>
                <a:lnTo>
                  <a:pt x="89297" y="53578"/>
                </a:lnTo>
                <a:lnTo>
                  <a:pt x="98227" y="80367"/>
                </a:lnTo>
                <a:lnTo>
                  <a:pt x="107157" y="116086"/>
                </a:lnTo>
                <a:lnTo>
                  <a:pt x="107157" y="151805"/>
                </a:lnTo>
                <a:lnTo>
                  <a:pt x="116086" y="187523"/>
                </a:lnTo>
                <a:lnTo>
                  <a:pt x="116086" y="214312"/>
                </a:lnTo>
                <a:lnTo>
                  <a:pt x="116086" y="241102"/>
                </a:lnTo>
                <a:lnTo>
                  <a:pt x="116086" y="258961"/>
                </a:lnTo>
                <a:lnTo>
                  <a:pt x="116086" y="276820"/>
                </a:lnTo>
                <a:lnTo>
                  <a:pt x="107157" y="285750"/>
                </a:lnTo>
                <a:lnTo>
                  <a:pt x="98227" y="294680"/>
                </a:lnTo>
                <a:lnTo>
                  <a:pt x="89297" y="294680"/>
                </a:lnTo>
                <a:lnTo>
                  <a:pt x="71438" y="294680"/>
                </a:lnTo>
                <a:lnTo>
                  <a:pt x="53578" y="294680"/>
                </a:lnTo>
                <a:lnTo>
                  <a:pt x="35719" y="285750"/>
                </a:lnTo>
                <a:lnTo>
                  <a:pt x="26789" y="276820"/>
                </a:lnTo>
                <a:lnTo>
                  <a:pt x="17860" y="267891"/>
                </a:lnTo>
                <a:lnTo>
                  <a:pt x="0" y="25896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277445" y="3768327"/>
            <a:ext cx="160735" cy="142876"/>
          </a:xfrm>
          <a:custGeom>
            <a:avLst/>
            <a:gdLst/>
            <a:ahLst/>
            <a:cxnLst/>
            <a:rect l="0" t="0" r="0" b="0"/>
            <a:pathLst>
              <a:path w="160735" h="142876">
                <a:moveTo>
                  <a:pt x="80367" y="8930"/>
                </a:move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7" y="80367"/>
                </a:lnTo>
                <a:lnTo>
                  <a:pt x="80367" y="71438"/>
                </a:lnTo>
                <a:lnTo>
                  <a:pt x="89297" y="53578"/>
                </a:lnTo>
                <a:lnTo>
                  <a:pt x="98226" y="44649"/>
                </a:lnTo>
                <a:lnTo>
                  <a:pt x="98226" y="35719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53578"/>
                </a:lnTo>
                <a:lnTo>
                  <a:pt x="107156" y="62508"/>
                </a:lnTo>
                <a:lnTo>
                  <a:pt x="116086" y="80367"/>
                </a:lnTo>
                <a:lnTo>
                  <a:pt x="125015" y="98227"/>
                </a:lnTo>
                <a:lnTo>
                  <a:pt x="133945" y="116086"/>
                </a:lnTo>
                <a:lnTo>
                  <a:pt x="142875" y="125016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60734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616773" y="3652241"/>
            <a:ext cx="62509" cy="232173"/>
          </a:xfrm>
          <a:custGeom>
            <a:avLst/>
            <a:gdLst/>
            <a:ahLst/>
            <a:cxnLst/>
            <a:rect l="0" t="0" r="0" b="0"/>
            <a:pathLst>
              <a:path w="62509" h="232173">
                <a:moveTo>
                  <a:pt x="53578" y="89297"/>
                </a:moveTo>
                <a:lnTo>
                  <a:pt x="62508" y="80367"/>
                </a:lnTo>
                <a:lnTo>
                  <a:pt x="62508" y="62508"/>
                </a:lnTo>
                <a:lnTo>
                  <a:pt x="62508" y="62508"/>
                </a:lnTo>
                <a:lnTo>
                  <a:pt x="62508" y="44649"/>
                </a:lnTo>
                <a:lnTo>
                  <a:pt x="62508" y="35719"/>
                </a:lnTo>
                <a:lnTo>
                  <a:pt x="53578" y="17860"/>
                </a:lnTo>
                <a:lnTo>
                  <a:pt x="44648" y="893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87524"/>
                </a:lnTo>
                <a:lnTo>
                  <a:pt x="17859" y="205383"/>
                </a:lnTo>
                <a:lnTo>
                  <a:pt x="17859" y="223242"/>
                </a:lnTo>
                <a:lnTo>
                  <a:pt x="1785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572125" y="3786187"/>
            <a:ext cx="89297" cy="17860"/>
          </a:xfrm>
          <a:custGeom>
            <a:avLst/>
            <a:gdLst/>
            <a:ahLst/>
            <a:cxnLst/>
            <a:rect l="0" t="0" r="0" b="0"/>
            <a:pathLst>
              <a:path w="89297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29"/>
                </a:lnTo>
                <a:lnTo>
                  <a:pt x="35718" y="8929"/>
                </a:lnTo>
                <a:lnTo>
                  <a:pt x="53578" y="8929"/>
                </a:lnTo>
                <a:lnTo>
                  <a:pt x="89296" y="17859"/>
                </a:lnTo>
                <a:lnTo>
                  <a:pt x="89296" y="17859"/>
                </a:lnTo>
                <a:lnTo>
                  <a:pt x="89296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697140" y="3759398"/>
            <a:ext cx="107157" cy="98227"/>
          </a:xfrm>
          <a:custGeom>
            <a:avLst/>
            <a:gdLst/>
            <a:ahLst/>
            <a:cxnLst/>
            <a:rect l="0" t="0" r="0" b="0"/>
            <a:pathLst>
              <a:path w="107157" h="98227">
                <a:moveTo>
                  <a:pt x="98227" y="17859"/>
                </a:moveTo>
                <a:lnTo>
                  <a:pt x="89297" y="8929"/>
                </a:lnTo>
                <a:lnTo>
                  <a:pt x="80367" y="8929"/>
                </a:lnTo>
                <a:lnTo>
                  <a:pt x="71438" y="8929"/>
                </a:lnTo>
                <a:lnTo>
                  <a:pt x="62508" y="0"/>
                </a:lnTo>
                <a:lnTo>
                  <a:pt x="44649" y="8929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9" y="71437"/>
                </a:lnTo>
                <a:lnTo>
                  <a:pt x="53578" y="62507"/>
                </a:lnTo>
                <a:lnTo>
                  <a:pt x="62508" y="53578"/>
                </a:lnTo>
                <a:lnTo>
                  <a:pt x="80367" y="44648"/>
                </a:lnTo>
                <a:lnTo>
                  <a:pt x="80367" y="44648"/>
                </a:lnTo>
                <a:lnTo>
                  <a:pt x="89297" y="35718"/>
                </a:lnTo>
                <a:lnTo>
                  <a:pt x="98227" y="35718"/>
                </a:lnTo>
                <a:lnTo>
                  <a:pt x="98227" y="26789"/>
                </a:lnTo>
                <a:lnTo>
                  <a:pt x="98227" y="35718"/>
                </a:lnTo>
                <a:lnTo>
                  <a:pt x="98227" y="35718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71437"/>
                </a:lnTo>
                <a:lnTo>
                  <a:pt x="107156" y="80367"/>
                </a:lnTo>
                <a:lnTo>
                  <a:pt x="107156" y="89296"/>
                </a:lnTo>
                <a:lnTo>
                  <a:pt x="107156" y="98226"/>
                </a:lnTo>
                <a:lnTo>
                  <a:pt x="107156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5875734" y="3786187"/>
            <a:ext cx="71438" cy="98227"/>
          </a:xfrm>
          <a:custGeom>
            <a:avLst/>
            <a:gdLst/>
            <a:ahLst/>
            <a:cxnLst/>
            <a:rect l="0" t="0" r="0" b="0"/>
            <a:pathLst>
              <a:path w="71438" h="98227">
                <a:moveTo>
                  <a:pt x="44648" y="8929"/>
                </a:moveTo>
                <a:lnTo>
                  <a:pt x="44648" y="8929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8930" y="80367"/>
                </a:lnTo>
                <a:lnTo>
                  <a:pt x="17859" y="89296"/>
                </a:lnTo>
                <a:lnTo>
                  <a:pt x="35719" y="98226"/>
                </a:lnTo>
                <a:lnTo>
                  <a:pt x="44648" y="98226"/>
                </a:lnTo>
                <a:lnTo>
                  <a:pt x="62508" y="98226"/>
                </a:lnTo>
                <a:lnTo>
                  <a:pt x="71437" y="98226"/>
                </a:lnTo>
                <a:lnTo>
                  <a:pt x="71437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6000750" y="3714749"/>
            <a:ext cx="8930" cy="151806"/>
          </a:xfrm>
          <a:custGeom>
            <a:avLst/>
            <a:gdLst/>
            <a:ahLst/>
            <a:cxnLst/>
            <a:rect l="0" t="0" r="0" b="0"/>
            <a:pathLst>
              <a:path w="8930" h="151806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4287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5956101" y="3777257"/>
            <a:ext cx="89298" cy="26790"/>
          </a:xfrm>
          <a:custGeom>
            <a:avLst/>
            <a:gdLst/>
            <a:ahLst/>
            <a:cxnLst/>
            <a:rect l="0" t="0" r="0" b="0"/>
            <a:pathLst>
              <a:path w="89298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8930"/>
                </a:lnTo>
                <a:lnTo>
                  <a:pt x="62508" y="17859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090046" y="3777257"/>
            <a:ext cx="151806" cy="98227"/>
          </a:xfrm>
          <a:custGeom>
            <a:avLst/>
            <a:gdLst/>
            <a:ahLst/>
            <a:cxnLst/>
            <a:rect l="0" t="0" r="0" b="0"/>
            <a:pathLst>
              <a:path w="151806" h="98227">
                <a:moveTo>
                  <a:pt x="80368" y="26789"/>
                </a:moveTo>
                <a:lnTo>
                  <a:pt x="7143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53579" y="26789"/>
                </a:lnTo>
                <a:lnTo>
                  <a:pt x="44649" y="35719"/>
                </a:lnTo>
                <a:lnTo>
                  <a:pt x="26789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26789" y="80367"/>
                </a:lnTo>
                <a:lnTo>
                  <a:pt x="35719" y="71437"/>
                </a:lnTo>
                <a:lnTo>
                  <a:pt x="44649" y="62508"/>
                </a:lnTo>
                <a:lnTo>
                  <a:pt x="53579" y="53578"/>
                </a:lnTo>
                <a:lnTo>
                  <a:pt x="62508" y="53578"/>
                </a:lnTo>
                <a:lnTo>
                  <a:pt x="71438" y="44648"/>
                </a:lnTo>
                <a:lnTo>
                  <a:pt x="80368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44648"/>
                </a:lnTo>
                <a:lnTo>
                  <a:pt x="89297" y="53578"/>
                </a:lnTo>
                <a:lnTo>
                  <a:pt x="89297" y="53578"/>
                </a:lnTo>
                <a:lnTo>
                  <a:pt x="98227" y="71437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98226"/>
                </a:lnTo>
                <a:lnTo>
                  <a:pt x="98227" y="98226"/>
                </a:lnTo>
                <a:lnTo>
                  <a:pt x="98227" y="98226"/>
                </a:lnTo>
                <a:lnTo>
                  <a:pt x="98227" y="98226"/>
                </a:lnTo>
                <a:lnTo>
                  <a:pt x="98227" y="98226"/>
                </a:lnTo>
                <a:lnTo>
                  <a:pt x="98227" y="89297"/>
                </a:lnTo>
                <a:lnTo>
                  <a:pt x="98227" y="80367"/>
                </a:lnTo>
                <a:lnTo>
                  <a:pt x="98227" y="71437"/>
                </a:lnTo>
                <a:lnTo>
                  <a:pt x="98227" y="62508"/>
                </a:lnTo>
                <a:lnTo>
                  <a:pt x="98227" y="44648"/>
                </a:lnTo>
                <a:lnTo>
                  <a:pt x="98227" y="26789"/>
                </a:lnTo>
                <a:lnTo>
                  <a:pt x="98227" y="17859"/>
                </a:lnTo>
                <a:lnTo>
                  <a:pt x="107157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366867" y="3786187"/>
            <a:ext cx="107157" cy="80368"/>
          </a:xfrm>
          <a:custGeom>
            <a:avLst/>
            <a:gdLst/>
            <a:ahLst/>
            <a:cxnLst/>
            <a:rect l="0" t="0" r="0" b="0"/>
            <a:pathLst>
              <a:path w="107157" h="80368">
                <a:moveTo>
                  <a:pt x="107156" y="17859"/>
                </a:moveTo>
                <a:lnTo>
                  <a:pt x="107156" y="8929"/>
                </a:lnTo>
                <a:lnTo>
                  <a:pt x="98226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8" y="80367"/>
                </a:lnTo>
                <a:lnTo>
                  <a:pt x="44648" y="80367"/>
                </a:lnTo>
                <a:lnTo>
                  <a:pt x="62508" y="80367"/>
                </a:lnTo>
                <a:lnTo>
                  <a:pt x="71437" y="71437"/>
                </a:lnTo>
                <a:lnTo>
                  <a:pt x="80367" y="62507"/>
                </a:lnTo>
                <a:lnTo>
                  <a:pt x="89297" y="53578"/>
                </a:lnTo>
                <a:lnTo>
                  <a:pt x="89297" y="44648"/>
                </a:lnTo>
                <a:lnTo>
                  <a:pt x="89297" y="35718"/>
                </a:lnTo>
                <a:lnTo>
                  <a:pt x="89297" y="35718"/>
                </a:lnTo>
                <a:lnTo>
                  <a:pt x="89297" y="357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6554390" y="3634382"/>
            <a:ext cx="71439" cy="223243"/>
          </a:xfrm>
          <a:custGeom>
            <a:avLst/>
            <a:gdLst/>
            <a:ahLst/>
            <a:cxnLst/>
            <a:rect l="0" t="0" r="0" b="0"/>
            <a:pathLst>
              <a:path w="71439" h="223243">
                <a:moveTo>
                  <a:pt x="62508" y="116086"/>
                </a:moveTo>
                <a:lnTo>
                  <a:pt x="71438" y="116086"/>
                </a:lnTo>
                <a:lnTo>
                  <a:pt x="71438" y="98226"/>
                </a:lnTo>
                <a:lnTo>
                  <a:pt x="71438" y="89297"/>
                </a:lnTo>
                <a:lnTo>
                  <a:pt x="71438" y="71437"/>
                </a:lnTo>
                <a:lnTo>
                  <a:pt x="71438" y="53578"/>
                </a:lnTo>
                <a:lnTo>
                  <a:pt x="62508" y="35719"/>
                </a:lnTo>
                <a:lnTo>
                  <a:pt x="62508" y="26789"/>
                </a:lnTo>
                <a:lnTo>
                  <a:pt x="53578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500812" y="3759398"/>
            <a:ext cx="71439" cy="35719"/>
          </a:xfrm>
          <a:custGeom>
            <a:avLst/>
            <a:gdLst/>
            <a:ahLst/>
            <a:cxnLst/>
            <a:rect l="0" t="0" r="0" b="0"/>
            <a:pathLst>
              <a:path w="71439" h="3571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8" y="26789"/>
                </a:lnTo>
                <a:lnTo>
                  <a:pt x="71438" y="35718"/>
                </a:lnTo>
                <a:lnTo>
                  <a:pt x="71438" y="357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6706195" y="3670101"/>
            <a:ext cx="205384" cy="241102"/>
          </a:xfrm>
          <a:custGeom>
            <a:avLst/>
            <a:gdLst/>
            <a:ahLst/>
            <a:cxnLst/>
            <a:rect l="0" t="0" r="0" b="0"/>
            <a:pathLst>
              <a:path w="205384" h="241102">
                <a:moveTo>
                  <a:pt x="53578" y="0"/>
                </a:move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  <a:lnTo>
                  <a:pt x="89297" y="8929"/>
                </a:lnTo>
                <a:lnTo>
                  <a:pt x="107156" y="8929"/>
                </a:lnTo>
                <a:lnTo>
                  <a:pt x="125015" y="17859"/>
                </a:lnTo>
                <a:lnTo>
                  <a:pt x="142875" y="26789"/>
                </a:lnTo>
                <a:lnTo>
                  <a:pt x="151805" y="35718"/>
                </a:lnTo>
                <a:lnTo>
                  <a:pt x="169664" y="44648"/>
                </a:lnTo>
                <a:lnTo>
                  <a:pt x="169664" y="53578"/>
                </a:lnTo>
                <a:lnTo>
                  <a:pt x="169664" y="62507"/>
                </a:lnTo>
                <a:lnTo>
                  <a:pt x="160734" y="71437"/>
                </a:lnTo>
                <a:lnTo>
                  <a:pt x="151805" y="80367"/>
                </a:lnTo>
                <a:lnTo>
                  <a:pt x="133945" y="89297"/>
                </a:lnTo>
                <a:lnTo>
                  <a:pt x="107156" y="98226"/>
                </a:lnTo>
                <a:lnTo>
                  <a:pt x="89297" y="98226"/>
                </a:lnTo>
                <a:lnTo>
                  <a:pt x="80367" y="98226"/>
                </a:lnTo>
                <a:lnTo>
                  <a:pt x="62508" y="98226"/>
                </a:lnTo>
                <a:lnTo>
                  <a:pt x="62508" y="98226"/>
                </a:lnTo>
                <a:lnTo>
                  <a:pt x="53578" y="98226"/>
                </a:lnTo>
                <a:lnTo>
                  <a:pt x="53578" y="98226"/>
                </a:lnTo>
                <a:lnTo>
                  <a:pt x="62508" y="98226"/>
                </a:lnTo>
                <a:lnTo>
                  <a:pt x="71437" y="98226"/>
                </a:lnTo>
                <a:lnTo>
                  <a:pt x="80367" y="107156"/>
                </a:lnTo>
                <a:lnTo>
                  <a:pt x="98226" y="107156"/>
                </a:lnTo>
                <a:lnTo>
                  <a:pt x="125015" y="125015"/>
                </a:lnTo>
                <a:lnTo>
                  <a:pt x="142875" y="133945"/>
                </a:lnTo>
                <a:lnTo>
                  <a:pt x="160734" y="151804"/>
                </a:lnTo>
                <a:lnTo>
                  <a:pt x="178594" y="169664"/>
                </a:lnTo>
                <a:lnTo>
                  <a:pt x="196453" y="187523"/>
                </a:lnTo>
                <a:lnTo>
                  <a:pt x="205383" y="205382"/>
                </a:lnTo>
                <a:lnTo>
                  <a:pt x="205383" y="214312"/>
                </a:lnTo>
                <a:lnTo>
                  <a:pt x="205383" y="232172"/>
                </a:lnTo>
                <a:lnTo>
                  <a:pt x="187523" y="232172"/>
                </a:lnTo>
                <a:lnTo>
                  <a:pt x="178594" y="241101"/>
                </a:lnTo>
                <a:lnTo>
                  <a:pt x="151805" y="241101"/>
                </a:lnTo>
                <a:lnTo>
                  <a:pt x="133945" y="241101"/>
                </a:lnTo>
                <a:lnTo>
                  <a:pt x="107156" y="241101"/>
                </a:lnTo>
                <a:lnTo>
                  <a:pt x="89297" y="232172"/>
                </a:lnTo>
                <a:lnTo>
                  <a:pt x="62508" y="223242"/>
                </a:lnTo>
                <a:lnTo>
                  <a:pt x="35719" y="214312"/>
                </a:lnTo>
                <a:lnTo>
                  <a:pt x="17859" y="205382"/>
                </a:lnTo>
                <a:lnTo>
                  <a:pt x="8930" y="20538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473523" y="4509491"/>
            <a:ext cx="419696" cy="839392"/>
          </a:xfrm>
          <a:custGeom>
            <a:avLst/>
            <a:gdLst/>
            <a:ahLst/>
            <a:cxnLst/>
            <a:rect l="0" t="0" r="0" b="0"/>
            <a:pathLst>
              <a:path w="419696" h="839392">
                <a:moveTo>
                  <a:pt x="8930" y="125016"/>
                </a:move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7"/>
                </a:lnTo>
                <a:lnTo>
                  <a:pt x="17859" y="98227"/>
                </a:lnTo>
                <a:lnTo>
                  <a:pt x="17859" y="89297"/>
                </a:lnTo>
                <a:lnTo>
                  <a:pt x="26789" y="80367"/>
                </a:lnTo>
                <a:lnTo>
                  <a:pt x="35719" y="71438"/>
                </a:lnTo>
                <a:lnTo>
                  <a:pt x="44648" y="71438"/>
                </a:lnTo>
                <a:lnTo>
                  <a:pt x="62508" y="62508"/>
                </a:lnTo>
                <a:lnTo>
                  <a:pt x="80367" y="53578"/>
                </a:lnTo>
                <a:lnTo>
                  <a:pt x="89297" y="53578"/>
                </a:lnTo>
                <a:lnTo>
                  <a:pt x="107156" y="44649"/>
                </a:lnTo>
                <a:lnTo>
                  <a:pt x="125016" y="44649"/>
                </a:lnTo>
                <a:lnTo>
                  <a:pt x="151805" y="53578"/>
                </a:lnTo>
                <a:lnTo>
                  <a:pt x="169664" y="53578"/>
                </a:lnTo>
                <a:lnTo>
                  <a:pt x="187523" y="62508"/>
                </a:lnTo>
                <a:lnTo>
                  <a:pt x="205383" y="71438"/>
                </a:lnTo>
                <a:lnTo>
                  <a:pt x="223242" y="80367"/>
                </a:lnTo>
                <a:lnTo>
                  <a:pt x="241102" y="89297"/>
                </a:lnTo>
                <a:lnTo>
                  <a:pt x="250031" y="107157"/>
                </a:lnTo>
                <a:lnTo>
                  <a:pt x="258961" y="125016"/>
                </a:lnTo>
                <a:lnTo>
                  <a:pt x="267891" y="142875"/>
                </a:lnTo>
                <a:lnTo>
                  <a:pt x="276820" y="160735"/>
                </a:lnTo>
                <a:lnTo>
                  <a:pt x="276820" y="178594"/>
                </a:lnTo>
                <a:lnTo>
                  <a:pt x="276820" y="196453"/>
                </a:lnTo>
                <a:lnTo>
                  <a:pt x="276820" y="214313"/>
                </a:lnTo>
                <a:lnTo>
                  <a:pt x="276820" y="232172"/>
                </a:lnTo>
                <a:lnTo>
                  <a:pt x="276820" y="250032"/>
                </a:lnTo>
                <a:lnTo>
                  <a:pt x="267891" y="267891"/>
                </a:lnTo>
                <a:lnTo>
                  <a:pt x="258961" y="285750"/>
                </a:lnTo>
                <a:lnTo>
                  <a:pt x="250031" y="294680"/>
                </a:lnTo>
                <a:lnTo>
                  <a:pt x="232172" y="312539"/>
                </a:lnTo>
                <a:lnTo>
                  <a:pt x="223242" y="321469"/>
                </a:lnTo>
                <a:lnTo>
                  <a:pt x="205383" y="330399"/>
                </a:lnTo>
                <a:lnTo>
                  <a:pt x="196453" y="339328"/>
                </a:lnTo>
                <a:lnTo>
                  <a:pt x="178594" y="339328"/>
                </a:lnTo>
                <a:lnTo>
                  <a:pt x="169664" y="348258"/>
                </a:lnTo>
                <a:lnTo>
                  <a:pt x="151805" y="348258"/>
                </a:lnTo>
                <a:lnTo>
                  <a:pt x="142875" y="348258"/>
                </a:lnTo>
                <a:lnTo>
                  <a:pt x="125016" y="339328"/>
                </a:lnTo>
                <a:lnTo>
                  <a:pt x="116086" y="339328"/>
                </a:lnTo>
                <a:lnTo>
                  <a:pt x="107156" y="339328"/>
                </a:lnTo>
                <a:lnTo>
                  <a:pt x="89297" y="330399"/>
                </a:lnTo>
                <a:lnTo>
                  <a:pt x="80367" y="321469"/>
                </a:lnTo>
                <a:lnTo>
                  <a:pt x="71437" y="303610"/>
                </a:lnTo>
                <a:lnTo>
                  <a:pt x="62508" y="294680"/>
                </a:lnTo>
                <a:lnTo>
                  <a:pt x="53578" y="276821"/>
                </a:lnTo>
                <a:lnTo>
                  <a:pt x="53578" y="267891"/>
                </a:lnTo>
                <a:lnTo>
                  <a:pt x="44648" y="250032"/>
                </a:lnTo>
                <a:lnTo>
                  <a:pt x="35719" y="241102"/>
                </a:lnTo>
                <a:lnTo>
                  <a:pt x="26789" y="223242"/>
                </a:lnTo>
                <a:lnTo>
                  <a:pt x="26789" y="214313"/>
                </a:lnTo>
                <a:lnTo>
                  <a:pt x="17859" y="196453"/>
                </a:lnTo>
                <a:lnTo>
                  <a:pt x="17859" y="187524"/>
                </a:lnTo>
                <a:lnTo>
                  <a:pt x="8930" y="169664"/>
                </a:lnTo>
                <a:lnTo>
                  <a:pt x="8930" y="160735"/>
                </a:lnTo>
                <a:lnTo>
                  <a:pt x="8930" y="142875"/>
                </a:lnTo>
                <a:lnTo>
                  <a:pt x="0" y="133946"/>
                </a:lnTo>
                <a:lnTo>
                  <a:pt x="0" y="116086"/>
                </a:lnTo>
                <a:lnTo>
                  <a:pt x="8930" y="107157"/>
                </a:lnTo>
                <a:lnTo>
                  <a:pt x="8930" y="89297"/>
                </a:lnTo>
                <a:lnTo>
                  <a:pt x="8930" y="80367"/>
                </a:lnTo>
                <a:lnTo>
                  <a:pt x="17859" y="62508"/>
                </a:lnTo>
                <a:lnTo>
                  <a:pt x="17859" y="53578"/>
                </a:lnTo>
                <a:lnTo>
                  <a:pt x="26789" y="44649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17860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4" y="8930"/>
                </a:lnTo>
                <a:lnTo>
                  <a:pt x="169664" y="17860"/>
                </a:lnTo>
                <a:lnTo>
                  <a:pt x="187523" y="17860"/>
                </a:lnTo>
                <a:lnTo>
                  <a:pt x="196453" y="35719"/>
                </a:lnTo>
                <a:lnTo>
                  <a:pt x="196453" y="44649"/>
                </a:lnTo>
                <a:lnTo>
                  <a:pt x="214312" y="53578"/>
                </a:lnTo>
                <a:lnTo>
                  <a:pt x="223242" y="62508"/>
                </a:lnTo>
                <a:lnTo>
                  <a:pt x="223242" y="71438"/>
                </a:lnTo>
                <a:lnTo>
                  <a:pt x="232172" y="89297"/>
                </a:lnTo>
                <a:lnTo>
                  <a:pt x="241102" y="98227"/>
                </a:lnTo>
                <a:lnTo>
                  <a:pt x="250031" y="116086"/>
                </a:lnTo>
                <a:lnTo>
                  <a:pt x="258961" y="125016"/>
                </a:lnTo>
                <a:lnTo>
                  <a:pt x="258961" y="133946"/>
                </a:lnTo>
                <a:lnTo>
                  <a:pt x="267891" y="151805"/>
                </a:lnTo>
                <a:lnTo>
                  <a:pt x="267891" y="160735"/>
                </a:lnTo>
                <a:lnTo>
                  <a:pt x="276820" y="178594"/>
                </a:lnTo>
                <a:lnTo>
                  <a:pt x="276820" y="196453"/>
                </a:lnTo>
                <a:lnTo>
                  <a:pt x="285750" y="214313"/>
                </a:lnTo>
                <a:lnTo>
                  <a:pt x="285750" y="232172"/>
                </a:lnTo>
                <a:lnTo>
                  <a:pt x="285750" y="250032"/>
                </a:lnTo>
                <a:lnTo>
                  <a:pt x="285750" y="267891"/>
                </a:lnTo>
                <a:lnTo>
                  <a:pt x="294680" y="285750"/>
                </a:lnTo>
                <a:lnTo>
                  <a:pt x="294680" y="303610"/>
                </a:lnTo>
                <a:lnTo>
                  <a:pt x="285750" y="330399"/>
                </a:lnTo>
                <a:lnTo>
                  <a:pt x="285750" y="348258"/>
                </a:lnTo>
                <a:lnTo>
                  <a:pt x="285750" y="375048"/>
                </a:lnTo>
                <a:lnTo>
                  <a:pt x="285750" y="392907"/>
                </a:lnTo>
                <a:lnTo>
                  <a:pt x="294680" y="419696"/>
                </a:lnTo>
                <a:lnTo>
                  <a:pt x="294680" y="446485"/>
                </a:lnTo>
                <a:lnTo>
                  <a:pt x="285750" y="473274"/>
                </a:lnTo>
                <a:lnTo>
                  <a:pt x="285750" y="491134"/>
                </a:lnTo>
                <a:lnTo>
                  <a:pt x="294680" y="517923"/>
                </a:lnTo>
                <a:lnTo>
                  <a:pt x="294680" y="544712"/>
                </a:lnTo>
                <a:lnTo>
                  <a:pt x="294680" y="571501"/>
                </a:lnTo>
                <a:lnTo>
                  <a:pt x="294680" y="598290"/>
                </a:lnTo>
                <a:lnTo>
                  <a:pt x="294680" y="625079"/>
                </a:lnTo>
                <a:lnTo>
                  <a:pt x="294680" y="651868"/>
                </a:lnTo>
                <a:lnTo>
                  <a:pt x="294680" y="669727"/>
                </a:lnTo>
                <a:lnTo>
                  <a:pt x="294680" y="696516"/>
                </a:lnTo>
                <a:lnTo>
                  <a:pt x="294680" y="714376"/>
                </a:lnTo>
                <a:lnTo>
                  <a:pt x="294680" y="732235"/>
                </a:lnTo>
                <a:lnTo>
                  <a:pt x="294680" y="750094"/>
                </a:lnTo>
                <a:lnTo>
                  <a:pt x="294680" y="767954"/>
                </a:lnTo>
                <a:lnTo>
                  <a:pt x="294680" y="785813"/>
                </a:lnTo>
                <a:lnTo>
                  <a:pt x="294680" y="803673"/>
                </a:lnTo>
                <a:lnTo>
                  <a:pt x="294680" y="812602"/>
                </a:lnTo>
                <a:lnTo>
                  <a:pt x="294680" y="821532"/>
                </a:lnTo>
                <a:lnTo>
                  <a:pt x="294680" y="830462"/>
                </a:lnTo>
                <a:lnTo>
                  <a:pt x="303609" y="839391"/>
                </a:lnTo>
                <a:lnTo>
                  <a:pt x="303609" y="839391"/>
                </a:lnTo>
                <a:lnTo>
                  <a:pt x="303609" y="839391"/>
                </a:lnTo>
                <a:lnTo>
                  <a:pt x="303609" y="839391"/>
                </a:lnTo>
                <a:lnTo>
                  <a:pt x="303609" y="839391"/>
                </a:lnTo>
                <a:lnTo>
                  <a:pt x="312539" y="839391"/>
                </a:lnTo>
                <a:lnTo>
                  <a:pt x="312539" y="830462"/>
                </a:lnTo>
                <a:lnTo>
                  <a:pt x="312539" y="821532"/>
                </a:lnTo>
                <a:lnTo>
                  <a:pt x="321469" y="812602"/>
                </a:lnTo>
                <a:lnTo>
                  <a:pt x="321469" y="803673"/>
                </a:lnTo>
                <a:lnTo>
                  <a:pt x="321469" y="794743"/>
                </a:lnTo>
                <a:lnTo>
                  <a:pt x="330398" y="767954"/>
                </a:lnTo>
                <a:lnTo>
                  <a:pt x="330398" y="750094"/>
                </a:lnTo>
                <a:lnTo>
                  <a:pt x="339328" y="732235"/>
                </a:lnTo>
                <a:lnTo>
                  <a:pt x="348258" y="714376"/>
                </a:lnTo>
                <a:lnTo>
                  <a:pt x="348258" y="687587"/>
                </a:lnTo>
                <a:lnTo>
                  <a:pt x="366117" y="660798"/>
                </a:lnTo>
                <a:lnTo>
                  <a:pt x="375047" y="642938"/>
                </a:lnTo>
                <a:lnTo>
                  <a:pt x="383977" y="616149"/>
                </a:lnTo>
                <a:lnTo>
                  <a:pt x="392906" y="598290"/>
                </a:lnTo>
                <a:lnTo>
                  <a:pt x="401836" y="580430"/>
                </a:lnTo>
                <a:lnTo>
                  <a:pt x="401836" y="562571"/>
                </a:lnTo>
                <a:lnTo>
                  <a:pt x="410766" y="553641"/>
                </a:lnTo>
                <a:lnTo>
                  <a:pt x="419695" y="544712"/>
                </a:lnTo>
                <a:lnTo>
                  <a:pt x="419695" y="535782"/>
                </a:lnTo>
                <a:lnTo>
                  <a:pt x="419695" y="526852"/>
                </a:lnTo>
                <a:lnTo>
                  <a:pt x="419695" y="52685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009304" y="4679155"/>
            <a:ext cx="196454" cy="303611"/>
          </a:xfrm>
          <a:custGeom>
            <a:avLst/>
            <a:gdLst/>
            <a:ahLst/>
            <a:cxnLst/>
            <a:rect l="0" t="0" r="0" b="0"/>
            <a:pathLst>
              <a:path w="196454" h="303611">
                <a:moveTo>
                  <a:pt x="893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17860" y="169664"/>
                </a:lnTo>
                <a:lnTo>
                  <a:pt x="17860" y="187524"/>
                </a:lnTo>
                <a:lnTo>
                  <a:pt x="26789" y="214313"/>
                </a:lnTo>
                <a:lnTo>
                  <a:pt x="35719" y="232173"/>
                </a:lnTo>
                <a:lnTo>
                  <a:pt x="35719" y="250032"/>
                </a:lnTo>
                <a:lnTo>
                  <a:pt x="44649" y="267891"/>
                </a:lnTo>
                <a:lnTo>
                  <a:pt x="53578" y="276821"/>
                </a:lnTo>
                <a:lnTo>
                  <a:pt x="62508" y="294680"/>
                </a:lnTo>
                <a:lnTo>
                  <a:pt x="71438" y="294680"/>
                </a:lnTo>
                <a:lnTo>
                  <a:pt x="80367" y="303610"/>
                </a:lnTo>
                <a:lnTo>
                  <a:pt x="89297" y="303610"/>
                </a:lnTo>
                <a:lnTo>
                  <a:pt x="89297" y="303610"/>
                </a:lnTo>
                <a:lnTo>
                  <a:pt x="98227" y="294680"/>
                </a:lnTo>
                <a:lnTo>
                  <a:pt x="107156" y="294680"/>
                </a:lnTo>
                <a:lnTo>
                  <a:pt x="116086" y="285751"/>
                </a:lnTo>
                <a:lnTo>
                  <a:pt x="125016" y="267891"/>
                </a:lnTo>
                <a:lnTo>
                  <a:pt x="133946" y="258962"/>
                </a:lnTo>
                <a:lnTo>
                  <a:pt x="133946" y="241102"/>
                </a:lnTo>
                <a:lnTo>
                  <a:pt x="142875" y="223243"/>
                </a:lnTo>
                <a:lnTo>
                  <a:pt x="151805" y="196453"/>
                </a:lnTo>
                <a:lnTo>
                  <a:pt x="160735" y="178594"/>
                </a:lnTo>
                <a:lnTo>
                  <a:pt x="160735" y="151805"/>
                </a:lnTo>
                <a:lnTo>
                  <a:pt x="169664" y="133946"/>
                </a:lnTo>
                <a:lnTo>
                  <a:pt x="178594" y="107157"/>
                </a:lnTo>
                <a:lnTo>
                  <a:pt x="178594" y="89297"/>
                </a:lnTo>
                <a:lnTo>
                  <a:pt x="187524" y="71438"/>
                </a:lnTo>
                <a:lnTo>
                  <a:pt x="187524" y="53578"/>
                </a:lnTo>
                <a:lnTo>
                  <a:pt x="196453" y="35719"/>
                </a:lnTo>
                <a:lnTo>
                  <a:pt x="196453" y="26789"/>
                </a:lnTo>
                <a:lnTo>
                  <a:pt x="196453" y="26789"/>
                </a:lnTo>
                <a:lnTo>
                  <a:pt x="196453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339703" y="4741663"/>
            <a:ext cx="232173" cy="392908"/>
          </a:xfrm>
          <a:custGeom>
            <a:avLst/>
            <a:gdLst/>
            <a:ahLst/>
            <a:cxnLst/>
            <a:rect l="0" t="0" r="0" b="0"/>
            <a:pathLst>
              <a:path w="232173" h="392908">
                <a:moveTo>
                  <a:pt x="8929" y="160735"/>
                </a:moveTo>
                <a:lnTo>
                  <a:pt x="8929" y="16073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42876"/>
                </a:lnTo>
                <a:lnTo>
                  <a:pt x="8929" y="125016"/>
                </a:lnTo>
                <a:lnTo>
                  <a:pt x="17859" y="107156"/>
                </a:lnTo>
                <a:lnTo>
                  <a:pt x="17859" y="89297"/>
                </a:lnTo>
                <a:lnTo>
                  <a:pt x="26789" y="80367"/>
                </a:lnTo>
                <a:lnTo>
                  <a:pt x="35718" y="6250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7" y="53578"/>
                </a:lnTo>
                <a:lnTo>
                  <a:pt x="71437" y="53578"/>
                </a:lnTo>
                <a:lnTo>
                  <a:pt x="89297" y="62508"/>
                </a:lnTo>
                <a:lnTo>
                  <a:pt x="98226" y="71438"/>
                </a:lnTo>
                <a:lnTo>
                  <a:pt x="107156" y="80367"/>
                </a:lnTo>
                <a:lnTo>
                  <a:pt x="116086" y="89297"/>
                </a:lnTo>
                <a:lnTo>
                  <a:pt x="125015" y="107156"/>
                </a:lnTo>
                <a:lnTo>
                  <a:pt x="133945" y="125016"/>
                </a:lnTo>
                <a:lnTo>
                  <a:pt x="133945" y="142876"/>
                </a:lnTo>
                <a:lnTo>
                  <a:pt x="142875" y="160735"/>
                </a:lnTo>
                <a:lnTo>
                  <a:pt x="142875" y="169665"/>
                </a:lnTo>
                <a:lnTo>
                  <a:pt x="142875" y="187524"/>
                </a:lnTo>
                <a:lnTo>
                  <a:pt x="142875" y="214313"/>
                </a:lnTo>
                <a:lnTo>
                  <a:pt x="142875" y="223243"/>
                </a:lnTo>
                <a:lnTo>
                  <a:pt x="133945" y="241102"/>
                </a:lnTo>
                <a:lnTo>
                  <a:pt x="125015" y="258962"/>
                </a:lnTo>
                <a:lnTo>
                  <a:pt x="116086" y="267891"/>
                </a:lnTo>
                <a:lnTo>
                  <a:pt x="107156" y="276821"/>
                </a:lnTo>
                <a:lnTo>
                  <a:pt x="98226" y="285751"/>
                </a:lnTo>
                <a:lnTo>
                  <a:pt x="80367" y="294680"/>
                </a:lnTo>
                <a:lnTo>
                  <a:pt x="71437" y="294680"/>
                </a:lnTo>
                <a:lnTo>
                  <a:pt x="62507" y="285751"/>
                </a:lnTo>
                <a:lnTo>
                  <a:pt x="44648" y="276821"/>
                </a:lnTo>
                <a:lnTo>
                  <a:pt x="35718" y="267891"/>
                </a:lnTo>
                <a:lnTo>
                  <a:pt x="26789" y="258962"/>
                </a:lnTo>
                <a:lnTo>
                  <a:pt x="17859" y="250032"/>
                </a:lnTo>
                <a:lnTo>
                  <a:pt x="8929" y="232172"/>
                </a:lnTo>
                <a:lnTo>
                  <a:pt x="8929" y="214313"/>
                </a:lnTo>
                <a:lnTo>
                  <a:pt x="8929" y="187524"/>
                </a:lnTo>
                <a:lnTo>
                  <a:pt x="0" y="169665"/>
                </a:lnTo>
                <a:lnTo>
                  <a:pt x="0" y="151805"/>
                </a:lnTo>
                <a:lnTo>
                  <a:pt x="8929" y="125016"/>
                </a:lnTo>
                <a:lnTo>
                  <a:pt x="17859" y="98227"/>
                </a:lnTo>
                <a:lnTo>
                  <a:pt x="17859" y="80367"/>
                </a:lnTo>
                <a:lnTo>
                  <a:pt x="26789" y="53578"/>
                </a:lnTo>
                <a:lnTo>
                  <a:pt x="35718" y="44649"/>
                </a:lnTo>
                <a:lnTo>
                  <a:pt x="44648" y="26789"/>
                </a:lnTo>
                <a:lnTo>
                  <a:pt x="53578" y="17860"/>
                </a:lnTo>
                <a:lnTo>
                  <a:pt x="62507" y="893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26789"/>
                </a:lnTo>
                <a:lnTo>
                  <a:pt x="116086" y="44649"/>
                </a:lnTo>
                <a:lnTo>
                  <a:pt x="125015" y="62508"/>
                </a:lnTo>
                <a:lnTo>
                  <a:pt x="133945" y="80367"/>
                </a:lnTo>
                <a:lnTo>
                  <a:pt x="142875" y="107156"/>
                </a:lnTo>
                <a:lnTo>
                  <a:pt x="151804" y="133945"/>
                </a:lnTo>
                <a:lnTo>
                  <a:pt x="160734" y="160735"/>
                </a:lnTo>
                <a:lnTo>
                  <a:pt x="169664" y="187524"/>
                </a:lnTo>
                <a:lnTo>
                  <a:pt x="178593" y="223243"/>
                </a:lnTo>
                <a:lnTo>
                  <a:pt x="187523" y="250032"/>
                </a:lnTo>
                <a:lnTo>
                  <a:pt x="196453" y="285751"/>
                </a:lnTo>
                <a:lnTo>
                  <a:pt x="205382" y="312540"/>
                </a:lnTo>
                <a:lnTo>
                  <a:pt x="214312" y="339329"/>
                </a:lnTo>
                <a:lnTo>
                  <a:pt x="223242" y="366118"/>
                </a:lnTo>
                <a:lnTo>
                  <a:pt x="232172" y="383977"/>
                </a:lnTo>
                <a:lnTo>
                  <a:pt x="232172" y="392907"/>
                </a:lnTo>
                <a:lnTo>
                  <a:pt x="232172" y="3929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670101" y="4714874"/>
            <a:ext cx="151806" cy="482205"/>
          </a:xfrm>
          <a:custGeom>
            <a:avLst/>
            <a:gdLst/>
            <a:ahLst/>
            <a:cxnLst/>
            <a:rect l="0" t="0" r="0" b="0"/>
            <a:pathLst>
              <a:path w="151806" h="482205">
                <a:moveTo>
                  <a:pt x="107156" y="0"/>
                </a:moveTo>
                <a:lnTo>
                  <a:pt x="11608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17859"/>
                </a:lnTo>
                <a:lnTo>
                  <a:pt x="125016" y="26789"/>
                </a:lnTo>
                <a:lnTo>
                  <a:pt x="125016" y="44649"/>
                </a:lnTo>
                <a:lnTo>
                  <a:pt x="125016" y="62508"/>
                </a:lnTo>
                <a:lnTo>
                  <a:pt x="125016" y="80367"/>
                </a:lnTo>
                <a:lnTo>
                  <a:pt x="133945" y="107156"/>
                </a:lnTo>
                <a:lnTo>
                  <a:pt x="133945" y="133945"/>
                </a:lnTo>
                <a:lnTo>
                  <a:pt x="142875" y="160734"/>
                </a:lnTo>
                <a:lnTo>
                  <a:pt x="142875" y="187524"/>
                </a:lnTo>
                <a:lnTo>
                  <a:pt x="142875" y="214313"/>
                </a:lnTo>
                <a:lnTo>
                  <a:pt x="142875" y="250032"/>
                </a:lnTo>
                <a:lnTo>
                  <a:pt x="151805" y="276821"/>
                </a:lnTo>
                <a:lnTo>
                  <a:pt x="151805" y="303610"/>
                </a:lnTo>
                <a:lnTo>
                  <a:pt x="151805" y="339329"/>
                </a:lnTo>
                <a:lnTo>
                  <a:pt x="142875" y="357188"/>
                </a:lnTo>
                <a:lnTo>
                  <a:pt x="142875" y="383977"/>
                </a:lnTo>
                <a:lnTo>
                  <a:pt x="142875" y="410766"/>
                </a:lnTo>
                <a:lnTo>
                  <a:pt x="142875" y="428626"/>
                </a:lnTo>
                <a:lnTo>
                  <a:pt x="133945" y="446485"/>
                </a:lnTo>
                <a:lnTo>
                  <a:pt x="125016" y="455415"/>
                </a:lnTo>
                <a:lnTo>
                  <a:pt x="125016" y="473274"/>
                </a:lnTo>
                <a:lnTo>
                  <a:pt x="107156" y="482204"/>
                </a:lnTo>
                <a:lnTo>
                  <a:pt x="107156" y="482204"/>
                </a:lnTo>
                <a:lnTo>
                  <a:pt x="89297" y="482204"/>
                </a:lnTo>
                <a:lnTo>
                  <a:pt x="80367" y="482204"/>
                </a:lnTo>
                <a:lnTo>
                  <a:pt x="71438" y="482204"/>
                </a:lnTo>
                <a:lnTo>
                  <a:pt x="53578" y="482204"/>
                </a:lnTo>
                <a:lnTo>
                  <a:pt x="44649" y="473274"/>
                </a:lnTo>
                <a:lnTo>
                  <a:pt x="35719" y="464344"/>
                </a:lnTo>
                <a:lnTo>
                  <a:pt x="26789" y="455415"/>
                </a:lnTo>
                <a:lnTo>
                  <a:pt x="17859" y="437555"/>
                </a:lnTo>
                <a:lnTo>
                  <a:pt x="8930" y="428626"/>
                </a:lnTo>
                <a:lnTo>
                  <a:pt x="8930" y="410766"/>
                </a:lnTo>
                <a:lnTo>
                  <a:pt x="0" y="392907"/>
                </a:lnTo>
                <a:lnTo>
                  <a:pt x="0" y="375047"/>
                </a:lnTo>
                <a:lnTo>
                  <a:pt x="0" y="357188"/>
                </a:lnTo>
                <a:lnTo>
                  <a:pt x="0" y="339329"/>
                </a:lnTo>
                <a:lnTo>
                  <a:pt x="0" y="321469"/>
                </a:lnTo>
                <a:lnTo>
                  <a:pt x="0" y="303610"/>
                </a:lnTo>
                <a:lnTo>
                  <a:pt x="8930" y="285751"/>
                </a:lnTo>
                <a:lnTo>
                  <a:pt x="17859" y="267891"/>
                </a:lnTo>
                <a:lnTo>
                  <a:pt x="26789" y="258961"/>
                </a:lnTo>
                <a:lnTo>
                  <a:pt x="35719" y="241102"/>
                </a:lnTo>
                <a:lnTo>
                  <a:pt x="44649" y="232172"/>
                </a:lnTo>
                <a:lnTo>
                  <a:pt x="62508" y="232172"/>
                </a:lnTo>
                <a:lnTo>
                  <a:pt x="71438" y="223243"/>
                </a:lnTo>
                <a:lnTo>
                  <a:pt x="80367" y="232172"/>
                </a:lnTo>
                <a:lnTo>
                  <a:pt x="98227" y="241102"/>
                </a:lnTo>
                <a:lnTo>
                  <a:pt x="107156" y="241102"/>
                </a:lnTo>
                <a:lnTo>
                  <a:pt x="107156" y="241102"/>
                </a:lnTo>
                <a:lnTo>
                  <a:pt x="107156" y="241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982640" y="4714874"/>
            <a:ext cx="178595" cy="544712"/>
          </a:xfrm>
          <a:custGeom>
            <a:avLst/>
            <a:gdLst/>
            <a:ahLst/>
            <a:cxnLst/>
            <a:rect l="0" t="0" r="0" b="0"/>
            <a:pathLst>
              <a:path w="178595" h="544712">
                <a:moveTo>
                  <a:pt x="44649" y="241102"/>
                </a:moveTo>
                <a:lnTo>
                  <a:pt x="44649" y="241102"/>
                </a:lnTo>
                <a:lnTo>
                  <a:pt x="44649" y="250032"/>
                </a:lnTo>
                <a:lnTo>
                  <a:pt x="44649" y="250032"/>
                </a:lnTo>
                <a:lnTo>
                  <a:pt x="44649" y="258961"/>
                </a:lnTo>
                <a:lnTo>
                  <a:pt x="44649" y="267891"/>
                </a:lnTo>
                <a:lnTo>
                  <a:pt x="44649" y="276821"/>
                </a:lnTo>
                <a:lnTo>
                  <a:pt x="44649" y="294680"/>
                </a:lnTo>
                <a:lnTo>
                  <a:pt x="44649" y="303610"/>
                </a:lnTo>
                <a:lnTo>
                  <a:pt x="44649" y="321469"/>
                </a:lnTo>
                <a:lnTo>
                  <a:pt x="44649" y="339329"/>
                </a:lnTo>
                <a:lnTo>
                  <a:pt x="44649" y="366118"/>
                </a:lnTo>
                <a:lnTo>
                  <a:pt x="44649" y="383977"/>
                </a:lnTo>
                <a:lnTo>
                  <a:pt x="35719" y="410766"/>
                </a:lnTo>
                <a:lnTo>
                  <a:pt x="35719" y="428626"/>
                </a:lnTo>
                <a:lnTo>
                  <a:pt x="35719" y="455415"/>
                </a:lnTo>
                <a:lnTo>
                  <a:pt x="35719" y="473274"/>
                </a:lnTo>
                <a:lnTo>
                  <a:pt x="35719" y="491133"/>
                </a:lnTo>
                <a:lnTo>
                  <a:pt x="35719" y="508993"/>
                </a:lnTo>
                <a:lnTo>
                  <a:pt x="35719" y="517922"/>
                </a:lnTo>
                <a:lnTo>
                  <a:pt x="35719" y="526852"/>
                </a:lnTo>
                <a:lnTo>
                  <a:pt x="35719" y="535782"/>
                </a:lnTo>
                <a:lnTo>
                  <a:pt x="26789" y="544711"/>
                </a:lnTo>
                <a:lnTo>
                  <a:pt x="26789" y="544711"/>
                </a:lnTo>
                <a:lnTo>
                  <a:pt x="26789" y="544711"/>
                </a:lnTo>
                <a:lnTo>
                  <a:pt x="26789" y="544711"/>
                </a:lnTo>
                <a:lnTo>
                  <a:pt x="26789" y="535782"/>
                </a:lnTo>
                <a:lnTo>
                  <a:pt x="26789" y="526852"/>
                </a:lnTo>
                <a:lnTo>
                  <a:pt x="17860" y="508993"/>
                </a:lnTo>
                <a:lnTo>
                  <a:pt x="17860" y="491133"/>
                </a:lnTo>
                <a:lnTo>
                  <a:pt x="17860" y="473274"/>
                </a:lnTo>
                <a:lnTo>
                  <a:pt x="8930" y="455415"/>
                </a:lnTo>
                <a:lnTo>
                  <a:pt x="8930" y="428626"/>
                </a:lnTo>
                <a:lnTo>
                  <a:pt x="8930" y="401836"/>
                </a:lnTo>
                <a:lnTo>
                  <a:pt x="0" y="375047"/>
                </a:lnTo>
                <a:lnTo>
                  <a:pt x="0" y="339329"/>
                </a:lnTo>
                <a:lnTo>
                  <a:pt x="0" y="312540"/>
                </a:lnTo>
                <a:lnTo>
                  <a:pt x="0" y="276821"/>
                </a:lnTo>
                <a:lnTo>
                  <a:pt x="8930" y="241102"/>
                </a:lnTo>
                <a:lnTo>
                  <a:pt x="8930" y="214313"/>
                </a:lnTo>
                <a:lnTo>
                  <a:pt x="17860" y="178594"/>
                </a:lnTo>
                <a:lnTo>
                  <a:pt x="17860" y="151805"/>
                </a:lnTo>
                <a:lnTo>
                  <a:pt x="26789" y="116086"/>
                </a:lnTo>
                <a:lnTo>
                  <a:pt x="35719" y="89297"/>
                </a:lnTo>
                <a:lnTo>
                  <a:pt x="44649" y="71438"/>
                </a:lnTo>
                <a:lnTo>
                  <a:pt x="53578" y="53578"/>
                </a:lnTo>
                <a:lnTo>
                  <a:pt x="62508" y="35719"/>
                </a:lnTo>
                <a:lnTo>
                  <a:pt x="80367" y="26789"/>
                </a:lnTo>
                <a:lnTo>
                  <a:pt x="89297" y="8930"/>
                </a:lnTo>
                <a:lnTo>
                  <a:pt x="98227" y="8930"/>
                </a:lnTo>
                <a:lnTo>
                  <a:pt x="116086" y="8930"/>
                </a:lnTo>
                <a:lnTo>
                  <a:pt x="125016" y="0"/>
                </a:lnTo>
                <a:lnTo>
                  <a:pt x="133945" y="8930"/>
                </a:lnTo>
                <a:lnTo>
                  <a:pt x="151805" y="17859"/>
                </a:lnTo>
                <a:lnTo>
                  <a:pt x="160735" y="26789"/>
                </a:lnTo>
                <a:lnTo>
                  <a:pt x="169664" y="26789"/>
                </a:lnTo>
                <a:lnTo>
                  <a:pt x="178594" y="35719"/>
                </a:lnTo>
                <a:lnTo>
                  <a:pt x="178594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205882" y="4884539"/>
            <a:ext cx="241103" cy="473274"/>
          </a:xfrm>
          <a:custGeom>
            <a:avLst/>
            <a:gdLst/>
            <a:ahLst/>
            <a:cxnLst/>
            <a:rect l="0" t="0" r="0" b="0"/>
            <a:pathLst>
              <a:path w="241103" h="473274">
                <a:moveTo>
                  <a:pt x="8930" y="223242"/>
                </a:moveTo>
                <a:lnTo>
                  <a:pt x="8930" y="223242"/>
                </a:lnTo>
                <a:lnTo>
                  <a:pt x="0" y="214312"/>
                </a:lnTo>
                <a:lnTo>
                  <a:pt x="0" y="205382"/>
                </a:lnTo>
                <a:lnTo>
                  <a:pt x="0" y="196453"/>
                </a:lnTo>
                <a:lnTo>
                  <a:pt x="0" y="178593"/>
                </a:lnTo>
                <a:lnTo>
                  <a:pt x="0" y="160734"/>
                </a:lnTo>
                <a:lnTo>
                  <a:pt x="8930" y="142875"/>
                </a:lnTo>
                <a:lnTo>
                  <a:pt x="8930" y="125015"/>
                </a:lnTo>
                <a:lnTo>
                  <a:pt x="17860" y="107156"/>
                </a:lnTo>
                <a:lnTo>
                  <a:pt x="17860" y="89296"/>
                </a:lnTo>
                <a:lnTo>
                  <a:pt x="26789" y="80367"/>
                </a:lnTo>
                <a:lnTo>
                  <a:pt x="35719" y="71437"/>
                </a:lnTo>
                <a:lnTo>
                  <a:pt x="44649" y="62507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8" y="44648"/>
                </a:lnTo>
                <a:lnTo>
                  <a:pt x="80368" y="44648"/>
                </a:lnTo>
                <a:lnTo>
                  <a:pt x="89297" y="44648"/>
                </a:lnTo>
                <a:lnTo>
                  <a:pt x="98227" y="53578"/>
                </a:lnTo>
                <a:lnTo>
                  <a:pt x="107157" y="62507"/>
                </a:lnTo>
                <a:lnTo>
                  <a:pt x="116086" y="71437"/>
                </a:lnTo>
                <a:lnTo>
                  <a:pt x="125016" y="80367"/>
                </a:lnTo>
                <a:lnTo>
                  <a:pt x="133946" y="98226"/>
                </a:lnTo>
                <a:lnTo>
                  <a:pt x="133946" y="116086"/>
                </a:lnTo>
                <a:lnTo>
                  <a:pt x="133946" y="133945"/>
                </a:lnTo>
                <a:lnTo>
                  <a:pt x="133946" y="151804"/>
                </a:lnTo>
                <a:lnTo>
                  <a:pt x="133946" y="169664"/>
                </a:lnTo>
                <a:lnTo>
                  <a:pt x="133946" y="187523"/>
                </a:lnTo>
                <a:lnTo>
                  <a:pt x="133946" y="205382"/>
                </a:lnTo>
                <a:lnTo>
                  <a:pt x="125016" y="232171"/>
                </a:lnTo>
                <a:lnTo>
                  <a:pt x="116086" y="250031"/>
                </a:lnTo>
                <a:lnTo>
                  <a:pt x="107157" y="258961"/>
                </a:lnTo>
                <a:lnTo>
                  <a:pt x="89297" y="276820"/>
                </a:lnTo>
                <a:lnTo>
                  <a:pt x="80368" y="285750"/>
                </a:lnTo>
                <a:lnTo>
                  <a:pt x="71438" y="294679"/>
                </a:lnTo>
                <a:lnTo>
                  <a:pt x="62508" y="303609"/>
                </a:lnTo>
                <a:lnTo>
                  <a:pt x="44649" y="303609"/>
                </a:lnTo>
                <a:lnTo>
                  <a:pt x="35719" y="294679"/>
                </a:lnTo>
                <a:lnTo>
                  <a:pt x="26789" y="294679"/>
                </a:lnTo>
                <a:lnTo>
                  <a:pt x="26789" y="285750"/>
                </a:lnTo>
                <a:lnTo>
                  <a:pt x="17860" y="267890"/>
                </a:lnTo>
                <a:lnTo>
                  <a:pt x="17860" y="250031"/>
                </a:lnTo>
                <a:lnTo>
                  <a:pt x="17860" y="232171"/>
                </a:lnTo>
                <a:lnTo>
                  <a:pt x="8930" y="205382"/>
                </a:lnTo>
                <a:lnTo>
                  <a:pt x="8930" y="187523"/>
                </a:lnTo>
                <a:lnTo>
                  <a:pt x="17860" y="160734"/>
                </a:lnTo>
                <a:lnTo>
                  <a:pt x="17860" y="133945"/>
                </a:lnTo>
                <a:lnTo>
                  <a:pt x="26789" y="107156"/>
                </a:lnTo>
                <a:lnTo>
                  <a:pt x="26789" y="89296"/>
                </a:lnTo>
                <a:lnTo>
                  <a:pt x="35719" y="71437"/>
                </a:lnTo>
                <a:lnTo>
                  <a:pt x="44649" y="44648"/>
                </a:lnTo>
                <a:lnTo>
                  <a:pt x="44649" y="35718"/>
                </a:lnTo>
                <a:lnTo>
                  <a:pt x="53578" y="17859"/>
                </a:lnTo>
                <a:lnTo>
                  <a:pt x="62508" y="8929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8929"/>
                </a:lnTo>
                <a:lnTo>
                  <a:pt x="107157" y="17859"/>
                </a:lnTo>
                <a:lnTo>
                  <a:pt x="116086" y="26789"/>
                </a:lnTo>
                <a:lnTo>
                  <a:pt x="116086" y="44648"/>
                </a:lnTo>
                <a:lnTo>
                  <a:pt x="125016" y="71437"/>
                </a:lnTo>
                <a:lnTo>
                  <a:pt x="133946" y="89296"/>
                </a:lnTo>
                <a:lnTo>
                  <a:pt x="142875" y="116086"/>
                </a:lnTo>
                <a:lnTo>
                  <a:pt x="151805" y="142875"/>
                </a:lnTo>
                <a:lnTo>
                  <a:pt x="160735" y="169664"/>
                </a:lnTo>
                <a:lnTo>
                  <a:pt x="160735" y="205382"/>
                </a:lnTo>
                <a:lnTo>
                  <a:pt x="169664" y="232171"/>
                </a:lnTo>
                <a:lnTo>
                  <a:pt x="178594" y="258961"/>
                </a:lnTo>
                <a:lnTo>
                  <a:pt x="187524" y="294679"/>
                </a:lnTo>
                <a:lnTo>
                  <a:pt x="196453" y="330398"/>
                </a:lnTo>
                <a:lnTo>
                  <a:pt x="205383" y="357187"/>
                </a:lnTo>
                <a:lnTo>
                  <a:pt x="214313" y="392906"/>
                </a:lnTo>
                <a:lnTo>
                  <a:pt x="223243" y="419695"/>
                </a:lnTo>
                <a:lnTo>
                  <a:pt x="232172" y="437554"/>
                </a:lnTo>
                <a:lnTo>
                  <a:pt x="232172" y="455414"/>
                </a:lnTo>
                <a:lnTo>
                  <a:pt x="241102" y="473273"/>
                </a:lnTo>
                <a:lnTo>
                  <a:pt x="241102" y="47327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607718" y="4768452"/>
            <a:ext cx="26790" cy="482205"/>
          </a:xfrm>
          <a:custGeom>
            <a:avLst/>
            <a:gdLst/>
            <a:ahLst/>
            <a:cxnLst/>
            <a:rect l="0" t="0" r="0" b="0"/>
            <a:pathLst>
              <a:path w="26790" h="4822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60735"/>
                </a:lnTo>
                <a:lnTo>
                  <a:pt x="8930" y="187524"/>
                </a:lnTo>
                <a:lnTo>
                  <a:pt x="8930" y="223243"/>
                </a:lnTo>
                <a:lnTo>
                  <a:pt x="8930" y="258962"/>
                </a:lnTo>
                <a:lnTo>
                  <a:pt x="17860" y="294680"/>
                </a:lnTo>
                <a:lnTo>
                  <a:pt x="17860" y="321469"/>
                </a:lnTo>
                <a:lnTo>
                  <a:pt x="17860" y="357188"/>
                </a:lnTo>
                <a:lnTo>
                  <a:pt x="17860" y="392907"/>
                </a:lnTo>
                <a:lnTo>
                  <a:pt x="17860" y="419696"/>
                </a:lnTo>
                <a:lnTo>
                  <a:pt x="17860" y="446485"/>
                </a:lnTo>
                <a:lnTo>
                  <a:pt x="17860" y="464344"/>
                </a:lnTo>
                <a:lnTo>
                  <a:pt x="26789" y="482204"/>
                </a:lnTo>
                <a:lnTo>
                  <a:pt x="26789" y="4822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509492" y="5027414"/>
            <a:ext cx="187524" cy="8930"/>
          </a:xfrm>
          <a:custGeom>
            <a:avLst/>
            <a:gdLst/>
            <a:ahLst/>
            <a:cxnLst/>
            <a:rect l="0" t="0" r="0" b="0"/>
            <a:pathLst>
              <a:path w="187524" h="8930">
                <a:moveTo>
                  <a:pt x="892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25015" y="8929"/>
                </a:lnTo>
                <a:lnTo>
                  <a:pt x="142875" y="8929"/>
                </a:lnTo>
                <a:lnTo>
                  <a:pt x="160734" y="0"/>
                </a:lnTo>
                <a:lnTo>
                  <a:pt x="169664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839890" y="4911328"/>
            <a:ext cx="8931" cy="321469"/>
          </a:xfrm>
          <a:custGeom>
            <a:avLst/>
            <a:gdLst/>
            <a:ahLst/>
            <a:cxnLst/>
            <a:rect l="0" t="0" r="0" b="0"/>
            <a:pathLst>
              <a:path w="8931" h="321469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214312"/>
                </a:lnTo>
                <a:lnTo>
                  <a:pt x="8930" y="232172"/>
                </a:lnTo>
                <a:lnTo>
                  <a:pt x="8930" y="258961"/>
                </a:lnTo>
                <a:lnTo>
                  <a:pt x="8930" y="276820"/>
                </a:lnTo>
                <a:lnTo>
                  <a:pt x="8930" y="294679"/>
                </a:lnTo>
                <a:lnTo>
                  <a:pt x="8930" y="321468"/>
                </a:lnTo>
                <a:lnTo>
                  <a:pt x="8930" y="321468"/>
                </a:lnTo>
                <a:lnTo>
                  <a:pt x="8930" y="3214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848820" y="4697015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982765" y="4866679"/>
            <a:ext cx="357189" cy="428626"/>
          </a:xfrm>
          <a:custGeom>
            <a:avLst/>
            <a:gdLst/>
            <a:ahLst/>
            <a:cxnLst/>
            <a:rect l="0" t="0" r="0" b="0"/>
            <a:pathLst>
              <a:path w="357189" h="428626">
                <a:moveTo>
                  <a:pt x="196453" y="53578"/>
                </a:moveTo>
                <a:lnTo>
                  <a:pt x="196453" y="53578"/>
                </a:lnTo>
                <a:lnTo>
                  <a:pt x="196453" y="44649"/>
                </a:lnTo>
                <a:lnTo>
                  <a:pt x="196453" y="44649"/>
                </a:lnTo>
                <a:lnTo>
                  <a:pt x="196453" y="35719"/>
                </a:lnTo>
                <a:lnTo>
                  <a:pt x="196453" y="35719"/>
                </a:lnTo>
                <a:lnTo>
                  <a:pt x="196453" y="26789"/>
                </a:lnTo>
                <a:lnTo>
                  <a:pt x="187524" y="17860"/>
                </a:lnTo>
                <a:lnTo>
                  <a:pt x="178594" y="8929"/>
                </a:lnTo>
                <a:lnTo>
                  <a:pt x="169664" y="8929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8929"/>
                </a:lnTo>
                <a:lnTo>
                  <a:pt x="116086" y="8929"/>
                </a:lnTo>
                <a:lnTo>
                  <a:pt x="98227" y="17860"/>
                </a:lnTo>
                <a:lnTo>
                  <a:pt x="80367" y="26789"/>
                </a:lnTo>
                <a:lnTo>
                  <a:pt x="62508" y="44649"/>
                </a:lnTo>
                <a:lnTo>
                  <a:pt x="53578" y="53578"/>
                </a:lnTo>
                <a:lnTo>
                  <a:pt x="35719" y="71438"/>
                </a:lnTo>
                <a:lnTo>
                  <a:pt x="26789" y="89297"/>
                </a:lnTo>
                <a:lnTo>
                  <a:pt x="17860" y="116086"/>
                </a:lnTo>
                <a:lnTo>
                  <a:pt x="8930" y="133946"/>
                </a:lnTo>
                <a:lnTo>
                  <a:pt x="893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0" y="241102"/>
                </a:lnTo>
                <a:lnTo>
                  <a:pt x="8930" y="267891"/>
                </a:lnTo>
                <a:lnTo>
                  <a:pt x="17860" y="294680"/>
                </a:lnTo>
                <a:lnTo>
                  <a:pt x="26789" y="312539"/>
                </a:lnTo>
                <a:lnTo>
                  <a:pt x="35719" y="330399"/>
                </a:lnTo>
                <a:lnTo>
                  <a:pt x="53578" y="348258"/>
                </a:lnTo>
                <a:lnTo>
                  <a:pt x="71438" y="366117"/>
                </a:lnTo>
                <a:lnTo>
                  <a:pt x="89297" y="383977"/>
                </a:lnTo>
                <a:lnTo>
                  <a:pt x="107156" y="392906"/>
                </a:lnTo>
                <a:lnTo>
                  <a:pt x="133945" y="410766"/>
                </a:lnTo>
                <a:lnTo>
                  <a:pt x="160735" y="410766"/>
                </a:lnTo>
                <a:lnTo>
                  <a:pt x="178594" y="419696"/>
                </a:lnTo>
                <a:lnTo>
                  <a:pt x="205383" y="419696"/>
                </a:lnTo>
                <a:lnTo>
                  <a:pt x="232172" y="428625"/>
                </a:lnTo>
                <a:lnTo>
                  <a:pt x="250031" y="428625"/>
                </a:lnTo>
                <a:lnTo>
                  <a:pt x="276820" y="428625"/>
                </a:lnTo>
                <a:lnTo>
                  <a:pt x="303610" y="428625"/>
                </a:lnTo>
                <a:lnTo>
                  <a:pt x="321469" y="428625"/>
                </a:lnTo>
                <a:lnTo>
                  <a:pt x="339328" y="419696"/>
                </a:lnTo>
                <a:lnTo>
                  <a:pt x="357188" y="419696"/>
                </a:lnTo>
                <a:lnTo>
                  <a:pt x="357188" y="419696"/>
                </a:lnTo>
                <a:lnTo>
                  <a:pt x="357188" y="41969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723304" y="4473773"/>
            <a:ext cx="151806" cy="375047"/>
          </a:xfrm>
          <a:custGeom>
            <a:avLst/>
            <a:gdLst/>
            <a:ahLst/>
            <a:cxnLst/>
            <a:rect l="0" t="0" r="0" b="0"/>
            <a:pathLst>
              <a:path w="151806" h="375047">
                <a:moveTo>
                  <a:pt x="107157" y="26789"/>
                </a:moveTo>
                <a:lnTo>
                  <a:pt x="98227" y="17859"/>
                </a:lnTo>
                <a:lnTo>
                  <a:pt x="9822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71438" y="8929"/>
                </a:lnTo>
                <a:lnTo>
                  <a:pt x="53578" y="8929"/>
                </a:lnTo>
                <a:lnTo>
                  <a:pt x="35719" y="2678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5"/>
                </a:lnTo>
                <a:lnTo>
                  <a:pt x="8930" y="125015"/>
                </a:lnTo>
                <a:lnTo>
                  <a:pt x="8930" y="125015"/>
                </a:lnTo>
                <a:lnTo>
                  <a:pt x="17860" y="125015"/>
                </a:lnTo>
                <a:lnTo>
                  <a:pt x="35719" y="125015"/>
                </a:lnTo>
                <a:lnTo>
                  <a:pt x="44649" y="125015"/>
                </a:lnTo>
                <a:lnTo>
                  <a:pt x="53578" y="116085"/>
                </a:lnTo>
                <a:lnTo>
                  <a:pt x="71438" y="107156"/>
                </a:lnTo>
                <a:lnTo>
                  <a:pt x="80367" y="89296"/>
                </a:lnTo>
                <a:lnTo>
                  <a:pt x="89297" y="71437"/>
                </a:lnTo>
                <a:lnTo>
                  <a:pt x="98227" y="62507"/>
                </a:lnTo>
                <a:lnTo>
                  <a:pt x="107157" y="44648"/>
                </a:lnTo>
                <a:lnTo>
                  <a:pt x="116086" y="35718"/>
                </a:lnTo>
                <a:lnTo>
                  <a:pt x="116086" y="35718"/>
                </a:lnTo>
                <a:lnTo>
                  <a:pt x="116086" y="35718"/>
                </a:lnTo>
                <a:lnTo>
                  <a:pt x="116086" y="35718"/>
                </a:lnTo>
                <a:lnTo>
                  <a:pt x="116086" y="44648"/>
                </a:lnTo>
                <a:lnTo>
                  <a:pt x="125016" y="53578"/>
                </a:lnTo>
                <a:lnTo>
                  <a:pt x="125016" y="71437"/>
                </a:lnTo>
                <a:lnTo>
                  <a:pt x="125016" y="89296"/>
                </a:lnTo>
                <a:lnTo>
                  <a:pt x="133946" y="116085"/>
                </a:lnTo>
                <a:lnTo>
                  <a:pt x="133946" y="151804"/>
                </a:lnTo>
                <a:lnTo>
                  <a:pt x="142875" y="187523"/>
                </a:lnTo>
                <a:lnTo>
                  <a:pt x="142875" y="223242"/>
                </a:lnTo>
                <a:lnTo>
                  <a:pt x="142875" y="258960"/>
                </a:lnTo>
                <a:lnTo>
                  <a:pt x="151805" y="285750"/>
                </a:lnTo>
                <a:lnTo>
                  <a:pt x="142875" y="312539"/>
                </a:lnTo>
                <a:lnTo>
                  <a:pt x="142875" y="339328"/>
                </a:lnTo>
                <a:lnTo>
                  <a:pt x="133946" y="357187"/>
                </a:lnTo>
                <a:lnTo>
                  <a:pt x="133946" y="366117"/>
                </a:lnTo>
                <a:lnTo>
                  <a:pt x="125016" y="375046"/>
                </a:lnTo>
                <a:lnTo>
                  <a:pt x="116086" y="375046"/>
                </a:lnTo>
                <a:lnTo>
                  <a:pt x="98227" y="375046"/>
                </a:lnTo>
                <a:lnTo>
                  <a:pt x="89297" y="366117"/>
                </a:lnTo>
                <a:lnTo>
                  <a:pt x="80367" y="357187"/>
                </a:lnTo>
                <a:lnTo>
                  <a:pt x="71438" y="348257"/>
                </a:lnTo>
                <a:lnTo>
                  <a:pt x="71438" y="34825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901898" y="4393405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116086" y="8930"/>
                </a:move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8" y="17860"/>
                </a:lnTo>
                <a:lnTo>
                  <a:pt x="53578" y="26789"/>
                </a:lnTo>
                <a:lnTo>
                  <a:pt x="44648" y="44649"/>
                </a:lnTo>
                <a:lnTo>
                  <a:pt x="26789" y="62508"/>
                </a:lnTo>
                <a:lnTo>
                  <a:pt x="17859" y="80368"/>
                </a:lnTo>
                <a:lnTo>
                  <a:pt x="893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8930" y="178594"/>
                </a:lnTo>
                <a:lnTo>
                  <a:pt x="8930" y="205383"/>
                </a:lnTo>
                <a:lnTo>
                  <a:pt x="17859" y="223243"/>
                </a:lnTo>
                <a:lnTo>
                  <a:pt x="35719" y="241102"/>
                </a:lnTo>
                <a:lnTo>
                  <a:pt x="44648" y="250032"/>
                </a:lnTo>
                <a:lnTo>
                  <a:pt x="53578" y="258961"/>
                </a:lnTo>
                <a:lnTo>
                  <a:pt x="62508" y="258961"/>
                </a:lnTo>
                <a:lnTo>
                  <a:pt x="62508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1000125" y="4491632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0" y="0"/>
                </a:move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26789" y="80367"/>
                </a:lnTo>
                <a:lnTo>
                  <a:pt x="44648" y="98226"/>
                </a:lnTo>
                <a:lnTo>
                  <a:pt x="53578" y="116086"/>
                </a:lnTo>
                <a:lnTo>
                  <a:pt x="62507" y="133945"/>
                </a:lnTo>
                <a:lnTo>
                  <a:pt x="80367" y="142875"/>
                </a:lnTo>
                <a:lnTo>
                  <a:pt x="89296" y="160734"/>
                </a:lnTo>
                <a:lnTo>
                  <a:pt x="98226" y="169664"/>
                </a:lnTo>
                <a:lnTo>
                  <a:pt x="98226" y="169664"/>
                </a:lnTo>
                <a:lnTo>
                  <a:pt x="98226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017984" y="4518421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71437" y="26789"/>
                </a:lnTo>
                <a:lnTo>
                  <a:pt x="62508" y="44648"/>
                </a:lnTo>
                <a:lnTo>
                  <a:pt x="44648" y="62508"/>
                </a:lnTo>
                <a:lnTo>
                  <a:pt x="35719" y="71437"/>
                </a:lnTo>
                <a:lnTo>
                  <a:pt x="17859" y="89297"/>
                </a:lnTo>
                <a:lnTo>
                  <a:pt x="893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160859" y="4375546"/>
            <a:ext cx="71438" cy="321470"/>
          </a:xfrm>
          <a:custGeom>
            <a:avLst/>
            <a:gdLst/>
            <a:ahLst/>
            <a:cxnLst/>
            <a:rect l="0" t="0" r="0" b="0"/>
            <a:pathLst>
              <a:path w="71438" h="321470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62508"/>
                </a:lnTo>
                <a:lnTo>
                  <a:pt x="44648" y="89297"/>
                </a:lnTo>
                <a:lnTo>
                  <a:pt x="53578" y="116086"/>
                </a:lnTo>
                <a:lnTo>
                  <a:pt x="53578" y="151805"/>
                </a:lnTo>
                <a:lnTo>
                  <a:pt x="62508" y="178594"/>
                </a:lnTo>
                <a:lnTo>
                  <a:pt x="71437" y="205383"/>
                </a:lnTo>
                <a:lnTo>
                  <a:pt x="71437" y="232172"/>
                </a:lnTo>
                <a:lnTo>
                  <a:pt x="71437" y="258961"/>
                </a:lnTo>
                <a:lnTo>
                  <a:pt x="62508" y="276820"/>
                </a:lnTo>
                <a:lnTo>
                  <a:pt x="53578" y="294680"/>
                </a:lnTo>
                <a:lnTo>
                  <a:pt x="53578" y="303609"/>
                </a:lnTo>
                <a:lnTo>
                  <a:pt x="44648" y="312539"/>
                </a:lnTo>
                <a:lnTo>
                  <a:pt x="35719" y="321469"/>
                </a:lnTo>
                <a:lnTo>
                  <a:pt x="35719" y="321469"/>
                </a:lnTo>
                <a:lnTo>
                  <a:pt x="35719" y="3214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1294804" y="4536280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276945" y="4625577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1473398" y="4580929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35719" y="62508"/>
                </a:lnTo>
                <a:lnTo>
                  <a:pt x="53578" y="89297"/>
                </a:lnTo>
                <a:lnTo>
                  <a:pt x="71437" y="116086"/>
                </a:lnTo>
                <a:lnTo>
                  <a:pt x="89297" y="133945"/>
                </a:lnTo>
                <a:lnTo>
                  <a:pt x="98227" y="151804"/>
                </a:lnTo>
                <a:lnTo>
                  <a:pt x="107156" y="160734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1473398" y="4598788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142875" y="0"/>
                </a:moveTo>
                <a:lnTo>
                  <a:pt x="142875" y="0"/>
                </a:lnTo>
                <a:lnTo>
                  <a:pt x="133945" y="8930"/>
                </a:lnTo>
                <a:lnTo>
                  <a:pt x="125016" y="8930"/>
                </a:lnTo>
                <a:lnTo>
                  <a:pt x="116086" y="26789"/>
                </a:lnTo>
                <a:lnTo>
                  <a:pt x="98227" y="44649"/>
                </a:lnTo>
                <a:lnTo>
                  <a:pt x="80367" y="62508"/>
                </a:lnTo>
                <a:lnTo>
                  <a:pt x="62508" y="80367"/>
                </a:lnTo>
                <a:lnTo>
                  <a:pt x="44648" y="98227"/>
                </a:lnTo>
                <a:lnTo>
                  <a:pt x="35719" y="116086"/>
                </a:lnTo>
                <a:lnTo>
                  <a:pt x="17859" y="125016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1714500" y="4473773"/>
            <a:ext cx="142876" cy="151805"/>
          </a:xfrm>
          <a:custGeom>
            <a:avLst/>
            <a:gdLst/>
            <a:ahLst/>
            <a:cxnLst/>
            <a:rect l="0" t="0" r="0" b="0"/>
            <a:pathLst>
              <a:path w="142876" h="151805">
                <a:moveTo>
                  <a:pt x="44648" y="17859"/>
                </a:moveTo>
                <a:lnTo>
                  <a:pt x="44648" y="8929"/>
                </a:ln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9296" y="0"/>
                </a:lnTo>
                <a:lnTo>
                  <a:pt x="107156" y="8929"/>
                </a:lnTo>
                <a:lnTo>
                  <a:pt x="116085" y="26789"/>
                </a:lnTo>
                <a:lnTo>
                  <a:pt x="125015" y="35718"/>
                </a:lnTo>
                <a:lnTo>
                  <a:pt x="125015" y="53578"/>
                </a:lnTo>
                <a:lnTo>
                  <a:pt x="133945" y="71437"/>
                </a:lnTo>
                <a:lnTo>
                  <a:pt x="133945" y="80367"/>
                </a:lnTo>
                <a:lnTo>
                  <a:pt x="125015" y="107156"/>
                </a:lnTo>
                <a:lnTo>
                  <a:pt x="116085" y="116085"/>
                </a:lnTo>
                <a:lnTo>
                  <a:pt x="98226" y="133945"/>
                </a:lnTo>
                <a:lnTo>
                  <a:pt x="80367" y="142875"/>
                </a:lnTo>
                <a:lnTo>
                  <a:pt x="71437" y="151804"/>
                </a:lnTo>
                <a:lnTo>
                  <a:pt x="53578" y="151804"/>
                </a:lnTo>
                <a:lnTo>
                  <a:pt x="35718" y="142875"/>
                </a:lnTo>
                <a:lnTo>
                  <a:pt x="26789" y="142875"/>
                </a:lnTo>
                <a:lnTo>
                  <a:pt x="8929" y="133945"/>
                </a:lnTo>
                <a:lnTo>
                  <a:pt x="0" y="125015"/>
                </a:lnTo>
                <a:lnTo>
                  <a:pt x="0" y="107156"/>
                </a:lnTo>
                <a:lnTo>
                  <a:pt x="0" y="98226"/>
                </a:lnTo>
                <a:lnTo>
                  <a:pt x="8929" y="89296"/>
                </a:lnTo>
                <a:lnTo>
                  <a:pt x="8929" y="80367"/>
                </a:lnTo>
                <a:lnTo>
                  <a:pt x="17859" y="71437"/>
                </a:lnTo>
                <a:lnTo>
                  <a:pt x="35718" y="80367"/>
                </a:lnTo>
                <a:lnTo>
                  <a:pt x="53578" y="80367"/>
                </a:lnTo>
                <a:lnTo>
                  <a:pt x="71437" y="89296"/>
                </a:lnTo>
                <a:lnTo>
                  <a:pt x="89296" y="107156"/>
                </a:lnTo>
                <a:lnTo>
                  <a:pt x="116085" y="125015"/>
                </a:lnTo>
                <a:lnTo>
                  <a:pt x="133945" y="13394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857875" y="4375546"/>
            <a:ext cx="89297" cy="285751"/>
          </a:xfrm>
          <a:custGeom>
            <a:avLst/>
            <a:gdLst/>
            <a:ahLst/>
            <a:cxnLst/>
            <a:rect l="0" t="0" r="0" b="0"/>
            <a:pathLst>
              <a:path w="89297" h="285751">
                <a:moveTo>
                  <a:pt x="0" y="89297"/>
                </a:moveTo>
                <a:lnTo>
                  <a:pt x="0" y="98227"/>
                </a:lnTo>
                <a:lnTo>
                  <a:pt x="0" y="11608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76820"/>
                </a:lnTo>
                <a:lnTo>
                  <a:pt x="0" y="267891"/>
                </a:lnTo>
                <a:lnTo>
                  <a:pt x="0" y="250031"/>
                </a:lnTo>
                <a:lnTo>
                  <a:pt x="0" y="232172"/>
                </a:lnTo>
                <a:lnTo>
                  <a:pt x="0" y="214312"/>
                </a:lnTo>
                <a:lnTo>
                  <a:pt x="0" y="196453"/>
                </a:lnTo>
                <a:lnTo>
                  <a:pt x="0" y="169664"/>
                </a:lnTo>
                <a:lnTo>
                  <a:pt x="0" y="151805"/>
                </a:lnTo>
                <a:lnTo>
                  <a:pt x="0" y="125016"/>
                </a:lnTo>
                <a:lnTo>
                  <a:pt x="0" y="107156"/>
                </a:lnTo>
                <a:lnTo>
                  <a:pt x="8929" y="89297"/>
                </a:lnTo>
                <a:lnTo>
                  <a:pt x="8929" y="71437"/>
                </a:lnTo>
                <a:lnTo>
                  <a:pt x="8929" y="53578"/>
                </a:lnTo>
                <a:lnTo>
                  <a:pt x="8929" y="44648"/>
                </a:lnTo>
                <a:lnTo>
                  <a:pt x="17859" y="3571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8930"/>
                </a:lnTo>
                <a:lnTo>
                  <a:pt x="44648" y="8930"/>
                </a:lnTo>
                <a:lnTo>
                  <a:pt x="62507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8930"/>
                </a:lnTo>
                <a:lnTo>
                  <a:pt x="89296" y="8930"/>
                </a:lnTo>
                <a:lnTo>
                  <a:pt x="89296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956101" y="4375546"/>
            <a:ext cx="151806" cy="276821"/>
          </a:xfrm>
          <a:custGeom>
            <a:avLst/>
            <a:gdLst/>
            <a:ahLst/>
            <a:cxnLst/>
            <a:rect l="0" t="0" r="0" b="0"/>
            <a:pathLst>
              <a:path w="151806" h="276821">
                <a:moveTo>
                  <a:pt x="53578" y="160734"/>
                </a:moveTo>
                <a:lnTo>
                  <a:pt x="53578" y="160734"/>
                </a:lnTo>
                <a:lnTo>
                  <a:pt x="53578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80367" y="169664"/>
                </a:lnTo>
                <a:lnTo>
                  <a:pt x="80367" y="160734"/>
                </a:lnTo>
                <a:lnTo>
                  <a:pt x="89297" y="160734"/>
                </a:lnTo>
                <a:lnTo>
                  <a:pt x="98227" y="151805"/>
                </a:lnTo>
                <a:lnTo>
                  <a:pt x="107156" y="151805"/>
                </a:lnTo>
                <a:lnTo>
                  <a:pt x="116086" y="142875"/>
                </a:lnTo>
                <a:lnTo>
                  <a:pt x="125016" y="133945"/>
                </a:lnTo>
                <a:lnTo>
                  <a:pt x="133945" y="125016"/>
                </a:lnTo>
                <a:lnTo>
                  <a:pt x="142875" y="107156"/>
                </a:lnTo>
                <a:lnTo>
                  <a:pt x="142875" y="98227"/>
                </a:lnTo>
                <a:lnTo>
                  <a:pt x="151805" y="89297"/>
                </a:lnTo>
                <a:lnTo>
                  <a:pt x="151805" y="71437"/>
                </a:lnTo>
                <a:lnTo>
                  <a:pt x="151805" y="62508"/>
                </a:lnTo>
                <a:lnTo>
                  <a:pt x="142875" y="53578"/>
                </a:lnTo>
                <a:lnTo>
                  <a:pt x="142875" y="44648"/>
                </a:lnTo>
                <a:lnTo>
                  <a:pt x="133945" y="26789"/>
                </a:lnTo>
                <a:lnTo>
                  <a:pt x="125016" y="17859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8930"/>
                </a:lnTo>
                <a:lnTo>
                  <a:pt x="71438" y="17859"/>
                </a:lnTo>
                <a:lnTo>
                  <a:pt x="53578" y="26789"/>
                </a:lnTo>
                <a:lnTo>
                  <a:pt x="44649" y="44648"/>
                </a:lnTo>
                <a:lnTo>
                  <a:pt x="26789" y="62508"/>
                </a:lnTo>
                <a:lnTo>
                  <a:pt x="17859" y="89297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8930" y="223242"/>
                </a:lnTo>
                <a:lnTo>
                  <a:pt x="17859" y="232172"/>
                </a:lnTo>
                <a:lnTo>
                  <a:pt x="26789" y="250031"/>
                </a:lnTo>
                <a:lnTo>
                  <a:pt x="35719" y="258961"/>
                </a:lnTo>
                <a:lnTo>
                  <a:pt x="53578" y="267891"/>
                </a:lnTo>
                <a:lnTo>
                  <a:pt x="62508" y="267891"/>
                </a:lnTo>
                <a:lnTo>
                  <a:pt x="80367" y="267891"/>
                </a:lnTo>
                <a:lnTo>
                  <a:pt x="98227" y="276820"/>
                </a:lnTo>
                <a:lnTo>
                  <a:pt x="107156" y="276820"/>
                </a:lnTo>
                <a:lnTo>
                  <a:pt x="107156" y="276820"/>
                </a:lnTo>
                <a:lnTo>
                  <a:pt x="107156" y="2768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170414" y="4277319"/>
            <a:ext cx="89297" cy="366119"/>
          </a:xfrm>
          <a:custGeom>
            <a:avLst/>
            <a:gdLst/>
            <a:ahLst/>
            <a:cxnLst/>
            <a:rect l="0" t="0" r="0" b="0"/>
            <a:pathLst>
              <a:path w="89297" h="366119">
                <a:moveTo>
                  <a:pt x="26789" y="178594"/>
                </a:moveTo>
                <a:lnTo>
                  <a:pt x="26789" y="196454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32172"/>
                </a:lnTo>
                <a:lnTo>
                  <a:pt x="17859" y="250032"/>
                </a:lnTo>
                <a:lnTo>
                  <a:pt x="17859" y="267891"/>
                </a:lnTo>
                <a:lnTo>
                  <a:pt x="17859" y="285750"/>
                </a:lnTo>
                <a:lnTo>
                  <a:pt x="17859" y="303610"/>
                </a:lnTo>
                <a:lnTo>
                  <a:pt x="17859" y="321469"/>
                </a:lnTo>
                <a:lnTo>
                  <a:pt x="26789" y="339329"/>
                </a:lnTo>
                <a:lnTo>
                  <a:pt x="26789" y="348258"/>
                </a:lnTo>
                <a:lnTo>
                  <a:pt x="26789" y="357188"/>
                </a:lnTo>
                <a:lnTo>
                  <a:pt x="26789" y="366118"/>
                </a:lnTo>
                <a:lnTo>
                  <a:pt x="26789" y="366118"/>
                </a:lnTo>
                <a:lnTo>
                  <a:pt x="26789" y="366118"/>
                </a:lnTo>
                <a:lnTo>
                  <a:pt x="26789" y="366118"/>
                </a:lnTo>
                <a:lnTo>
                  <a:pt x="26789" y="366118"/>
                </a:lnTo>
                <a:lnTo>
                  <a:pt x="26789" y="366118"/>
                </a:lnTo>
                <a:lnTo>
                  <a:pt x="26789" y="357188"/>
                </a:lnTo>
                <a:lnTo>
                  <a:pt x="26789" y="357188"/>
                </a:lnTo>
                <a:lnTo>
                  <a:pt x="26789" y="339329"/>
                </a:lnTo>
                <a:lnTo>
                  <a:pt x="17859" y="330399"/>
                </a:lnTo>
                <a:lnTo>
                  <a:pt x="17859" y="312539"/>
                </a:lnTo>
                <a:lnTo>
                  <a:pt x="17859" y="294680"/>
                </a:lnTo>
                <a:lnTo>
                  <a:pt x="8929" y="276821"/>
                </a:lnTo>
                <a:lnTo>
                  <a:pt x="8929" y="250032"/>
                </a:lnTo>
                <a:lnTo>
                  <a:pt x="8929" y="223243"/>
                </a:lnTo>
                <a:lnTo>
                  <a:pt x="8929" y="196454"/>
                </a:lnTo>
                <a:lnTo>
                  <a:pt x="0" y="169664"/>
                </a:lnTo>
                <a:lnTo>
                  <a:pt x="0" y="142875"/>
                </a:lnTo>
                <a:lnTo>
                  <a:pt x="0" y="116086"/>
                </a:lnTo>
                <a:lnTo>
                  <a:pt x="0" y="89297"/>
                </a:lnTo>
                <a:lnTo>
                  <a:pt x="8929" y="62508"/>
                </a:lnTo>
                <a:lnTo>
                  <a:pt x="8929" y="44649"/>
                </a:lnTo>
                <a:lnTo>
                  <a:pt x="17859" y="26789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44648" y="0"/>
                </a:lnTo>
                <a:lnTo>
                  <a:pt x="62507" y="0"/>
                </a:lnTo>
                <a:lnTo>
                  <a:pt x="62507" y="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9296" y="17860"/>
                </a:lnTo>
                <a:lnTo>
                  <a:pt x="89296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6161484" y="4509491"/>
            <a:ext cx="116087" cy="35720"/>
          </a:xfrm>
          <a:custGeom>
            <a:avLst/>
            <a:gdLst/>
            <a:ahLst/>
            <a:cxnLst/>
            <a:rect l="0" t="0" r="0" b="0"/>
            <a:pathLst>
              <a:path w="116087" h="3572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35719" y="17860"/>
                </a:lnTo>
                <a:lnTo>
                  <a:pt x="44648" y="17860"/>
                </a:lnTo>
                <a:lnTo>
                  <a:pt x="53578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98226" y="3571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6331148" y="4313038"/>
            <a:ext cx="26790" cy="375048"/>
          </a:xfrm>
          <a:custGeom>
            <a:avLst/>
            <a:gdLst/>
            <a:ahLst/>
            <a:cxnLst/>
            <a:rect l="0" t="0" r="0" b="0"/>
            <a:pathLst>
              <a:path w="26790" h="375048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14313"/>
                </a:lnTo>
                <a:lnTo>
                  <a:pt x="8930" y="250031"/>
                </a:lnTo>
                <a:lnTo>
                  <a:pt x="8930" y="276820"/>
                </a:lnTo>
                <a:lnTo>
                  <a:pt x="8930" y="303610"/>
                </a:lnTo>
                <a:lnTo>
                  <a:pt x="8930" y="330399"/>
                </a:lnTo>
                <a:lnTo>
                  <a:pt x="8930" y="348258"/>
                </a:lnTo>
                <a:lnTo>
                  <a:pt x="17859" y="366117"/>
                </a:lnTo>
                <a:lnTo>
                  <a:pt x="17859" y="375047"/>
                </a:lnTo>
                <a:lnTo>
                  <a:pt x="26789" y="375047"/>
                </a:lnTo>
                <a:lnTo>
                  <a:pt x="26789" y="375047"/>
                </a:lnTo>
                <a:lnTo>
                  <a:pt x="26789" y="375047"/>
                </a:lnTo>
                <a:lnTo>
                  <a:pt x="26789" y="3750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6420445" y="4446983"/>
            <a:ext cx="116087" cy="312541"/>
          </a:xfrm>
          <a:custGeom>
            <a:avLst/>
            <a:gdLst/>
            <a:ahLst/>
            <a:cxnLst/>
            <a:rect l="0" t="0" r="0" b="0"/>
            <a:pathLst>
              <a:path w="116087" h="312541">
                <a:moveTo>
                  <a:pt x="8930" y="160735"/>
                </a:moveTo>
                <a:lnTo>
                  <a:pt x="8930" y="160735"/>
                </a:lnTo>
                <a:lnTo>
                  <a:pt x="8930" y="169665"/>
                </a:lnTo>
                <a:lnTo>
                  <a:pt x="8930" y="169665"/>
                </a:lnTo>
                <a:lnTo>
                  <a:pt x="17859" y="178594"/>
                </a:lnTo>
                <a:lnTo>
                  <a:pt x="17859" y="178594"/>
                </a:lnTo>
                <a:lnTo>
                  <a:pt x="26789" y="169665"/>
                </a:lnTo>
                <a:lnTo>
                  <a:pt x="35719" y="169665"/>
                </a:lnTo>
                <a:lnTo>
                  <a:pt x="44648" y="169665"/>
                </a:lnTo>
                <a:lnTo>
                  <a:pt x="53578" y="160735"/>
                </a:lnTo>
                <a:lnTo>
                  <a:pt x="53578" y="151805"/>
                </a:lnTo>
                <a:lnTo>
                  <a:pt x="62508" y="142875"/>
                </a:lnTo>
                <a:lnTo>
                  <a:pt x="71437" y="133946"/>
                </a:lnTo>
                <a:lnTo>
                  <a:pt x="80367" y="125016"/>
                </a:lnTo>
                <a:lnTo>
                  <a:pt x="80367" y="107157"/>
                </a:lnTo>
                <a:lnTo>
                  <a:pt x="89297" y="89297"/>
                </a:lnTo>
                <a:lnTo>
                  <a:pt x="89297" y="71438"/>
                </a:lnTo>
                <a:lnTo>
                  <a:pt x="89297" y="53579"/>
                </a:lnTo>
                <a:lnTo>
                  <a:pt x="80367" y="35719"/>
                </a:lnTo>
                <a:lnTo>
                  <a:pt x="80367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17860"/>
                </a:lnTo>
                <a:lnTo>
                  <a:pt x="17859" y="26790"/>
                </a:lnTo>
                <a:lnTo>
                  <a:pt x="8930" y="53579"/>
                </a:lnTo>
                <a:lnTo>
                  <a:pt x="893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8930" y="187524"/>
                </a:lnTo>
                <a:lnTo>
                  <a:pt x="17859" y="223243"/>
                </a:lnTo>
                <a:lnTo>
                  <a:pt x="26789" y="241102"/>
                </a:lnTo>
                <a:lnTo>
                  <a:pt x="35719" y="258961"/>
                </a:lnTo>
                <a:lnTo>
                  <a:pt x="53578" y="276821"/>
                </a:lnTo>
                <a:lnTo>
                  <a:pt x="62508" y="294680"/>
                </a:lnTo>
                <a:lnTo>
                  <a:pt x="80367" y="303610"/>
                </a:lnTo>
                <a:lnTo>
                  <a:pt x="98226" y="303610"/>
                </a:lnTo>
                <a:lnTo>
                  <a:pt x="116086" y="312540"/>
                </a:lnTo>
                <a:lnTo>
                  <a:pt x="116086" y="312540"/>
                </a:lnTo>
                <a:lnTo>
                  <a:pt x="116086" y="3125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6563320" y="4500562"/>
            <a:ext cx="142876" cy="267891"/>
          </a:xfrm>
          <a:custGeom>
            <a:avLst/>
            <a:gdLst/>
            <a:ahLst/>
            <a:cxnLst/>
            <a:rect l="0" t="0" r="0" b="0"/>
            <a:pathLst>
              <a:path w="142876" h="267891">
                <a:moveTo>
                  <a:pt x="98226" y="53578"/>
                </a:moveTo>
                <a:lnTo>
                  <a:pt x="98226" y="44648"/>
                </a:lnTo>
                <a:lnTo>
                  <a:pt x="98226" y="44648"/>
                </a:lnTo>
                <a:lnTo>
                  <a:pt x="98226" y="35718"/>
                </a:lnTo>
                <a:lnTo>
                  <a:pt x="98226" y="35718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14312"/>
                </a:lnTo>
                <a:lnTo>
                  <a:pt x="26789" y="232171"/>
                </a:lnTo>
                <a:lnTo>
                  <a:pt x="35719" y="241101"/>
                </a:lnTo>
                <a:lnTo>
                  <a:pt x="53578" y="258961"/>
                </a:lnTo>
                <a:lnTo>
                  <a:pt x="71437" y="258961"/>
                </a:lnTo>
                <a:lnTo>
                  <a:pt x="89297" y="267890"/>
                </a:lnTo>
                <a:lnTo>
                  <a:pt x="107156" y="267890"/>
                </a:lnTo>
                <a:lnTo>
                  <a:pt x="125015" y="267890"/>
                </a:lnTo>
                <a:lnTo>
                  <a:pt x="133945" y="258961"/>
                </a:lnTo>
                <a:lnTo>
                  <a:pt x="142875" y="258961"/>
                </a:lnTo>
                <a:lnTo>
                  <a:pt x="142875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759773" y="4411265"/>
            <a:ext cx="17860" cy="366118"/>
          </a:xfrm>
          <a:custGeom>
            <a:avLst/>
            <a:gdLst/>
            <a:ahLst/>
            <a:cxnLst/>
            <a:rect l="0" t="0" r="0" b="0"/>
            <a:pathLst>
              <a:path w="17860" h="366118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0" y="267890"/>
                </a:lnTo>
                <a:lnTo>
                  <a:pt x="8930" y="294679"/>
                </a:lnTo>
                <a:lnTo>
                  <a:pt x="8930" y="312539"/>
                </a:lnTo>
                <a:lnTo>
                  <a:pt x="8930" y="339328"/>
                </a:lnTo>
                <a:lnTo>
                  <a:pt x="8930" y="348258"/>
                </a:lnTo>
                <a:lnTo>
                  <a:pt x="17859" y="357187"/>
                </a:lnTo>
                <a:lnTo>
                  <a:pt x="17859" y="366117"/>
                </a:lnTo>
                <a:lnTo>
                  <a:pt x="17859" y="366117"/>
                </a:lnTo>
                <a:lnTo>
                  <a:pt x="17859" y="36611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724054" y="4616648"/>
            <a:ext cx="142876" cy="44649"/>
          </a:xfrm>
          <a:custGeom>
            <a:avLst/>
            <a:gdLst/>
            <a:ahLst/>
            <a:cxnLst/>
            <a:rect l="0" t="0" r="0" b="0"/>
            <a:pathLst>
              <a:path w="142876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53578" y="17859"/>
                </a:lnTo>
                <a:lnTo>
                  <a:pt x="62508" y="26789"/>
                </a:lnTo>
                <a:lnTo>
                  <a:pt x="80367" y="26789"/>
                </a:lnTo>
                <a:lnTo>
                  <a:pt x="89297" y="35718"/>
                </a:lnTo>
                <a:lnTo>
                  <a:pt x="107156" y="35718"/>
                </a:lnTo>
                <a:lnTo>
                  <a:pt x="125016" y="35718"/>
                </a:lnTo>
                <a:lnTo>
                  <a:pt x="133946" y="4464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446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902648" y="4607718"/>
            <a:ext cx="17860" cy="232173"/>
          </a:xfrm>
          <a:custGeom>
            <a:avLst/>
            <a:gdLst/>
            <a:ahLst/>
            <a:cxnLst/>
            <a:rect l="0" t="0" r="0" b="0"/>
            <a:pathLst>
              <a:path w="17860" h="232173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32172"/>
                </a:lnTo>
                <a:lnTo>
                  <a:pt x="17859" y="232172"/>
                </a:lnTo>
                <a:lnTo>
                  <a:pt x="17859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902648" y="441126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956226" y="4545210"/>
            <a:ext cx="142876" cy="285751"/>
          </a:xfrm>
          <a:custGeom>
            <a:avLst/>
            <a:gdLst/>
            <a:ahLst/>
            <a:cxnLst/>
            <a:rect l="0" t="0" r="0" b="0"/>
            <a:pathLst>
              <a:path w="142876" h="285751">
                <a:moveTo>
                  <a:pt x="71438" y="62508"/>
                </a:moveTo>
                <a:lnTo>
                  <a:pt x="62508" y="62508"/>
                </a:lnTo>
                <a:lnTo>
                  <a:pt x="62508" y="53578"/>
                </a:lnTo>
                <a:lnTo>
                  <a:pt x="62508" y="53578"/>
                </a:lnTo>
                <a:lnTo>
                  <a:pt x="53578" y="53578"/>
                </a:lnTo>
                <a:lnTo>
                  <a:pt x="44649" y="53578"/>
                </a:lnTo>
                <a:lnTo>
                  <a:pt x="44649" y="53578"/>
                </a:lnTo>
                <a:lnTo>
                  <a:pt x="35719" y="62508"/>
                </a:lnTo>
                <a:lnTo>
                  <a:pt x="35719" y="71438"/>
                </a:lnTo>
                <a:lnTo>
                  <a:pt x="26789" y="80367"/>
                </a:lnTo>
                <a:lnTo>
                  <a:pt x="17859" y="9822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14313"/>
                </a:lnTo>
                <a:lnTo>
                  <a:pt x="8930" y="232172"/>
                </a:lnTo>
                <a:lnTo>
                  <a:pt x="17859" y="250031"/>
                </a:lnTo>
                <a:lnTo>
                  <a:pt x="17859" y="258961"/>
                </a:lnTo>
                <a:lnTo>
                  <a:pt x="26789" y="276820"/>
                </a:lnTo>
                <a:lnTo>
                  <a:pt x="44649" y="276820"/>
                </a:lnTo>
                <a:lnTo>
                  <a:pt x="53578" y="285750"/>
                </a:lnTo>
                <a:lnTo>
                  <a:pt x="62508" y="285750"/>
                </a:lnTo>
                <a:lnTo>
                  <a:pt x="80367" y="285750"/>
                </a:lnTo>
                <a:lnTo>
                  <a:pt x="89297" y="285750"/>
                </a:lnTo>
                <a:lnTo>
                  <a:pt x="98227" y="276820"/>
                </a:lnTo>
                <a:lnTo>
                  <a:pt x="107156" y="258961"/>
                </a:lnTo>
                <a:lnTo>
                  <a:pt x="116086" y="250031"/>
                </a:lnTo>
                <a:lnTo>
                  <a:pt x="125016" y="232172"/>
                </a:lnTo>
                <a:lnTo>
                  <a:pt x="133945" y="214313"/>
                </a:lnTo>
                <a:lnTo>
                  <a:pt x="142875" y="187523"/>
                </a:lnTo>
                <a:lnTo>
                  <a:pt x="142875" y="169664"/>
                </a:lnTo>
                <a:lnTo>
                  <a:pt x="142875" y="142875"/>
                </a:lnTo>
                <a:lnTo>
                  <a:pt x="142875" y="125016"/>
                </a:lnTo>
                <a:lnTo>
                  <a:pt x="142875" y="98227"/>
                </a:lnTo>
                <a:lnTo>
                  <a:pt x="142875" y="80367"/>
                </a:lnTo>
                <a:lnTo>
                  <a:pt x="133945" y="62508"/>
                </a:lnTo>
                <a:lnTo>
                  <a:pt x="133945" y="44648"/>
                </a:lnTo>
                <a:lnTo>
                  <a:pt x="125016" y="26789"/>
                </a:lnTo>
                <a:lnTo>
                  <a:pt x="116086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7134820" y="4536280"/>
            <a:ext cx="196454" cy="267892"/>
          </a:xfrm>
          <a:custGeom>
            <a:avLst/>
            <a:gdLst/>
            <a:ahLst/>
            <a:cxnLst/>
            <a:rect l="0" t="0" r="0" b="0"/>
            <a:pathLst>
              <a:path w="196454" h="267892">
                <a:moveTo>
                  <a:pt x="0" y="26789"/>
                </a:move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23243"/>
                </a:lnTo>
                <a:lnTo>
                  <a:pt x="8930" y="241102"/>
                </a:lnTo>
                <a:lnTo>
                  <a:pt x="17859" y="250032"/>
                </a:lnTo>
                <a:lnTo>
                  <a:pt x="17859" y="258961"/>
                </a:lnTo>
                <a:lnTo>
                  <a:pt x="17859" y="267891"/>
                </a:lnTo>
                <a:lnTo>
                  <a:pt x="17859" y="267891"/>
                </a:lnTo>
                <a:lnTo>
                  <a:pt x="17859" y="267891"/>
                </a:lnTo>
                <a:lnTo>
                  <a:pt x="17859" y="267891"/>
                </a:lnTo>
                <a:lnTo>
                  <a:pt x="17859" y="267891"/>
                </a:lnTo>
                <a:lnTo>
                  <a:pt x="17859" y="258961"/>
                </a:lnTo>
                <a:lnTo>
                  <a:pt x="17859" y="250032"/>
                </a:lnTo>
                <a:lnTo>
                  <a:pt x="17859" y="232172"/>
                </a:lnTo>
                <a:lnTo>
                  <a:pt x="17859" y="214313"/>
                </a:lnTo>
                <a:lnTo>
                  <a:pt x="17859" y="196453"/>
                </a:lnTo>
                <a:lnTo>
                  <a:pt x="17859" y="178594"/>
                </a:lnTo>
                <a:lnTo>
                  <a:pt x="17859" y="151805"/>
                </a:lnTo>
                <a:lnTo>
                  <a:pt x="17859" y="125016"/>
                </a:lnTo>
                <a:lnTo>
                  <a:pt x="26789" y="98227"/>
                </a:lnTo>
                <a:lnTo>
                  <a:pt x="26789" y="80368"/>
                </a:lnTo>
                <a:lnTo>
                  <a:pt x="26789" y="53578"/>
                </a:lnTo>
                <a:lnTo>
                  <a:pt x="35719" y="3571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17860"/>
                </a:lnTo>
                <a:lnTo>
                  <a:pt x="116086" y="26789"/>
                </a:lnTo>
                <a:lnTo>
                  <a:pt x="125015" y="44649"/>
                </a:lnTo>
                <a:lnTo>
                  <a:pt x="133945" y="62508"/>
                </a:lnTo>
                <a:lnTo>
                  <a:pt x="142875" y="80368"/>
                </a:lnTo>
                <a:lnTo>
                  <a:pt x="142875" y="98227"/>
                </a:lnTo>
                <a:lnTo>
                  <a:pt x="151805" y="125016"/>
                </a:lnTo>
                <a:lnTo>
                  <a:pt x="151805" y="142875"/>
                </a:lnTo>
                <a:lnTo>
                  <a:pt x="160734" y="160735"/>
                </a:lnTo>
                <a:lnTo>
                  <a:pt x="160734" y="178594"/>
                </a:lnTo>
                <a:lnTo>
                  <a:pt x="160734" y="196453"/>
                </a:lnTo>
                <a:lnTo>
                  <a:pt x="169664" y="214313"/>
                </a:lnTo>
                <a:lnTo>
                  <a:pt x="169664" y="223243"/>
                </a:lnTo>
                <a:lnTo>
                  <a:pt x="178594" y="232172"/>
                </a:lnTo>
                <a:lnTo>
                  <a:pt x="178594" y="241102"/>
                </a:lnTo>
                <a:lnTo>
                  <a:pt x="178594" y="250032"/>
                </a:lnTo>
                <a:lnTo>
                  <a:pt x="187523" y="258961"/>
                </a:lnTo>
                <a:lnTo>
                  <a:pt x="187523" y="258961"/>
                </a:lnTo>
                <a:lnTo>
                  <a:pt x="196453" y="258961"/>
                </a:lnTo>
                <a:lnTo>
                  <a:pt x="196453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5822156" y="4813101"/>
            <a:ext cx="142876" cy="285751"/>
          </a:xfrm>
          <a:custGeom>
            <a:avLst/>
            <a:gdLst/>
            <a:ahLst/>
            <a:cxnLst/>
            <a:rect l="0" t="0" r="0" b="0"/>
            <a:pathLst>
              <a:path w="142876" h="285751">
                <a:moveTo>
                  <a:pt x="89297" y="0"/>
                </a:moveTo>
                <a:lnTo>
                  <a:pt x="89297" y="0"/>
                </a:lnTo>
                <a:lnTo>
                  <a:pt x="80367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8" y="35718"/>
                </a:lnTo>
                <a:lnTo>
                  <a:pt x="35719" y="44648"/>
                </a:lnTo>
                <a:lnTo>
                  <a:pt x="26789" y="71438"/>
                </a:lnTo>
                <a:lnTo>
                  <a:pt x="17859" y="89297"/>
                </a:lnTo>
                <a:lnTo>
                  <a:pt x="8929" y="116086"/>
                </a:lnTo>
                <a:lnTo>
                  <a:pt x="8929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8929" y="223242"/>
                </a:lnTo>
                <a:lnTo>
                  <a:pt x="8929" y="241102"/>
                </a:lnTo>
                <a:lnTo>
                  <a:pt x="17859" y="258961"/>
                </a:lnTo>
                <a:lnTo>
                  <a:pt x="26789" y="267891"/>
                </a:lnTo>
                <a:lnTo>
                  <a:pt x="35719" y="276820"/>
                </a:lnTo>
                <a:lnTo>
                  <a:pt x="44648" y="285750"/>
                </a:lnTo>
                <a:lnTo>
                  <a:pt x="62508" y="285750"/>
                </a:lnTo>
                <a:lnTo>
                  <a:pt x="71437" y="285750"/>
                </a:lnTo>
                <a:lnTo>
                  <a:pt x="89297" y="276820"/>
                </a:lnTo>
                <a:lnTo>
                  <a:pt x="98226" y="267891"/>
                </a:lnTo>
                <a:lnTo>
                  <a:pt x="116086" y="250031"/>
                </a:lnTo>
                <a:lnTo>
                  <a:pt x="125015" y="232172"/>
                </a:lnTo>
                <a:lnTo>
                  <a:pt x="133945" y="223242"/>
                </a:lnTo>
                <a:lnTo>
                  <a:pt x="133945" y="196453"/>
                </a:lnTo>
                <a:lnTo>
                  <a:pt x="142875" y="178594"/>
                </a:lnTo>
                <a:lnTo>
                  <a:pt x="142875" y="160734"/>
                </a:lnTo>
                <a:lnTo>
                  <a:pt x="142875" y="133945"/>
                </a:lnTo>
                <a:lnTo>
                  <a:pt x="142875" y="116086"/>
                </a:lnTo>
                <a:lnTo>
                  <a:pt x="142875" y="89297"/>
                </a:lnTo>
                <a:lnTo>
                  <a:pt x="133945" y="71438"/>
                </a:lnTo>
                <a:lnTo>
                  <a:pt x="133945" y="53578"/>
                </a:lnTo>
                <a:lnTo>
                  <a:pt x="125015" y="35718"/>
                </a:lnTo>
                <a:lnTo>
                  <a:pt x="107156" y="17859"/>
                </a:lnTo>
                <a:lnTo>
                  <a:pt x="98226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000750" y="4822030"/>
            <a:ext cx="116086" cy="294681"/>
          </a:xfrm>
          <a:custGeom>
            <a:avLst/>
            <a:gdLst/>
            <a:ahLst/>
            <a:cxnLst/>
            <a:rect l="0" t="0" r="0" b="0"/>
            <a:pathLst>
              <a:path w="116086" h="294681">
                <a:moveTo>
                  <a:pt x="8929" y="26789"/>
                </a:moveTo>
                <a:lnTo>
                  <a:pt x="8929" y="2678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62509"/>
                </a:lnTo>
                <a:lnTo>
                  <a:pt x="0" y="80368"/>
                </a:lnTo>
                <a:lnTo>
                  <a:pt x="8929" y="107157"/>
                </a:lnTo>
                <a:lnTo>
                  <a:pt x="8929" y="133946"/>
                </a:lnTo>
                <a:lnTo>
                  <a:pt x="17859" y="160735"/>
                </a:lnTo>
                <a:lnTo>
                  <a:pt x="17859" y="187524"/>
                </a:lnTo>
                <a:lnTo>
                  <a:pt x="26789" y="205384"/>
                </a:lnTo>
                <a:lnTo>
                  <a:pt x="35718" y="232173"/>
                </a:lnTo>
                <a:lnTo>
                  <a:pt x="35718" y="250032"/>
                </a:lnTo>
                <a:lnTo>
                  <a:pt x="44648" y="267891"/>
                </a:lnTo>
                <a:lnTo>
                  <a:pt x="53578" y="276821"/>
                </a:lnTo>
                <a:lnTo>
                  <a:pt x="53578" y="285751"/>
                </a:lnTo>
                <a:lnTo>
                  <a:pt x="62507" y="294680"/>
                </a:lnTo>
                <a:lnTo>
                  <a:pt x="62507" y="294680"/>
                </a:lnTo>
                <a:lnTo>
                  <a:pt x="71437" y="294680"/>
                </a:lnTo>
                <a:lnTo>
                  <a:pt x="80367" y="294680"/>
                </a:lnTo>
                <a:lnTo>
                  <a:pt x="80367" y="285751"/>
                </a:lnTo>
                <a:lnTo>
                  <a:pt x="89296" y="267891"/>
                </a:lnTo>
                <a:lnTo>
                  <a:pt x="89296" y="258962"/>
                </a:lnTo>
                <a:lnTo>
                  <a:pt x="98226" y="241102"/>
                </a:lnTo>
                <a:lnTo>
                  <a:pt x="98226" y="223243"/>
                </a:lnTo>
                <a:lnTo>
                  <a:pt x="98226" y="196454"/>
                </a:lnTo>
                <a:lnTo>
                  <a:pt x="98226" y="178595"/>
                </a:lnTo>
                <a:lnTo>
                  <a:pt x="107156" y="151805"/>
                </a:lnTo>
                <a:lnTo>
                  <a:pt x="107156" y="125016"/>
                </a:lnTo>
                <a:lnTo>
                  <a:pt x="107156" y="98227"/>
                </a:lnTo>
                <a:lnTo>
                  <a:pt x="107156" y="71438"/>
                </a:lnTo>
                <a:lnTo>
                  <a:pt x="116085" y="53578"/>
                </a:lnTo>
                <a:lnTo>
                  <a:pt x="116085" y="35719"/>
                </a:lnTo>
                <a:lnTo>
                  <a:pt x="116085" y="17860"/>
                </a:lnTo>
                <a:lnTo>
                  <a:pt x="116085" y="8930"/>
                </a:lnTo>
                <a:lnTo>
                  <a:pt x="116085" y="0"/>
                </a:lnTo>
                <a:lnTo>
                  <a:pt x="116085" y="0"/>
                </a:lnTo>
                <a:lnTo>
                  <a:pt x="116085" y="0"/>
                </a:lnTo>
                <a:lnTo>
                  <a:pt x="116085" y="0"/>
                </a:lnTo>
                <a:lnTo>
                  <a:pt x="116085" y="0"/>
                </a:lnTo>
                <a:lnTo>
                  <a:pt x="116085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6170414" y="4848819"/>
            <a:ext cx="107157" cy="303611"/>
          </a:xfrm>
          <a:custGeom>
            <a:avLst/>
            <a:gdLst/>
            <a:ahLst/>
            <a:cxnLst/>
            <a:rect l="0" t="0" r="0" b="0"/>
            <a:pathLst>
              <a:path w="107157" h="303611">
                <a:moveTo>
                  <a:pt x="0" y="169665"/>
                </a:moveTo>
                <a:lnTo>
                  <a:pt x="0" y="169665"/>
                </a:lnTo>
                <a:lnTo>
                  <a:pt x="0" y="169665"/>
                </a:lnTo>
                <a:lnTo>
                  <a:pt x="8929" y="169665"/>
                </a:lnTo>
                <a:lnTo>
                  <a:pt x="8929" y="169665"/>
                </a:lnTo>
                <a:lnTo>
                  <a:pt x="17859" y="169665"/>
                </a:lnTo>
                <a:lnTo>
                  <a:pt x="26789" y="169665"/>
                </a:lnTo>
                <a:lnTo>
                  <a:pt x="35718" y="160735"/>
                </a:lnTo>
                <a:lnTo>
                  <a:pt x="44648" y="160735"/>
                </a:lnTo>
                <a:lnTo>
                  <a:pt x="53578" y="151806"/>
                </a:lnTo>
                <a:lnTo>
                  <a:pt x="53578" y="142876"/>
                </a:lnTo>
                <a:lnTo>
                  <a:pt x="62507" y="133946"/>
                </a:lnTo>
                <a:lnTo>
                  <a:pt x="71437" y="116087"/>
                </a:lnTo>
                <a:lnTo>
                  <a:pt x="80367" y="107157"/>
                </a:lnTo>
                <a:lnTo>
                  <a:pt x="80367" y="89298"/>
                </a:lnTo>
                <a:lnTo>
                  <a:pt x="89296" y="80368"/>
                </a:lnTo>
                <a:lnTo>
                  <a:pt x="89296" y="62509"/>
                </a:lnTo>
                <a:lnTo>
                  <a:pt x="89296" y="44649"/>
                </a:lnTo>
                <a:lnTo>
                  <a:pt x="89296" y="35720"/>
                </a:lnTo>
                <a:lnTo>
                  <a:pt x="89296" y="26789"/>
                </a:lnTo>
                <a:lnTo>
                  <a:pt x="80367" y="17860"/>
                </a:lnTo>
                <a:lnTo>
                  <a:pt x="71437" y="893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17859" y="35720"/>
                </a:lnTo>
                <a:lnTo>
                  <a:pt x="17859" y="53579"/>
                </a:lnTo>
                <a:lnTo>
                  <a:pt x="8929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8929" y="214313"/>
                </a:lnTo>
                <a:lnTo>
                  <a:pt x="17859" y="241102"/>
                </a:lnTo>
                <a:lnTo>
                  <a:pt x="26789" y="258962"/>
                </a:lnTo>
                <a:lnTo>
                  <a:pt x="44648" y="276821"/>
                </a:lnTo>
                <a:lnTo>
                  <a:pt x="53578" y="294681"/>
                </a:lnTo>
                <a:lnTo>
                  <a:pt x="71437" y="303610"/>
                </a:lnTo>
                <a:lnTo>
                  <a:pt x="89296" y="303610"/>
                </a:lnTo>
                <a:lnTo>
                  <a:pt x="98226" y="303610"/>
                </a:lnTo>
                <a:lnTo>
                  <a:pt x="107156" y="294681"/>
                </a:lnTo>
                <a:lnTo>
                  <a:pt x="107156" y="29468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6340078" y="4893468"/>
            <a:ext cx="98227" cy="258962"/>
          </a:xfrm>
          <a:custGeom>
            <a:avLst/>
            <a:gdLst/>
            <a:ahLst/>
            <a:cxnLst/>
            <a:rect l="0" t="0" r="0" b="0"/>
            <a:pathLst>
              <a:path w="98227" h="258962">
                <a:moveTo>
                  <a:pt x="0" y="17860"/>
                </a:moveTo>
                <a:lnTo>
                  <a:pt x="8929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7"/>
                </a:lnTo>
                <a:lnTo>
                  <a:pt x="0" y="125016"/>
                </a:lnTo>
                <a:lnTo>
                  <a:pt x="8929" y="142875"/>
                </a:lnTo>
                <a:lnTo>
                  <a:pt x="8929" y="169664"/>
                </a:lnTo>
                <a:lnTo>
                  <a:pt x="8929" y="187524"/>
                </a:lnTo>
                <a:lnTo>
                  <a:pt x="17859" y="205383"/>
                </a:lnTo>
                <a:lnTo>
                  <a:pt x="17859" y="223242"/>
                </a:lnTo>
                <a:lnTo>
                  <a:pt x="17859" y="232172"/>
                </a:lnTo>
                <a:lnTo>
                  <a:pt x="26789" y="250032"/>
                </a:lnTo>
                <a:lnTo>
                  <a:pt x="26789" y="250032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0032"/>
                </a:lnTo>
                <a:lnTo>
                  <a:pt x="26789" y="250032"/>
                </a:lnTo>
                <a:lnTo>
                  <a:pt x="26789" y="232172"/>
                </a:lnTo>
                <a:lnTo>
                  <a:pt x="26789" y="223242"/>
                </a:lnTo>
                <a:lnTo>
                  <a:pt x="26789" y="196453"/>
                </a:lnTo>
                <a:lnTo>
                  <a:pt x="26789" y="178594"/>
                </a:lnTo>
                <a:lnTo>
                  <a:pt x="26789" y="160735"/>
                </a:lnTo>
                <a:lnTo>
                  <a:pt x="26789" y="133946"/>
                </a:lnTo>
                <a:lnTo>
                  <a:pt x="26789" y="116086"/>
                </a:lnTo>
                <a:lnTo>
                  <a:pt x="26789" y="89297"/>
                </a:lnTo>
                <a:lnTo>
                  <a:pt x="26789" y="62508"/>
                </a:lnTo>
                <a:lnTo>
                  <a:pt x="35718" y="44649"/>
                </a:lnTo>
                <a:lnTo>
                  <a:pt x="44648" y="26789"/>
                </a:lnTo>
                <a:lnTo>
                  <a:pt x="53578" y="17860"/>
                </a:lnTo>
                <a:lnTo>
                  <a:pt x="62507" y="893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6625828" y="4893468"/>
            <a:ext cx="142876" cy="303611"/>
          </a:xfrm>
          <a:custGeom>
            <a:avLst/>
            <a:gdLst/>
            <a:ahLst/>
            <a:cxnLst/>
            <a:rect l="0" t="0" r="0" b="0"/>
            <a:pathLst>
              <a:path w="142876" h="303611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26789" y="125016"/>
                </a:lnTo>
                <a:lnTo>
                  <a:pt x="35718" y="151805"/>
                </a:lnTo>
                <a:lnTo>
                  <a:pt x="35718" y="178594"/>
                </a:lnTo>
                <a:lnTo>
                  <a:pt x="53578" y="196453"/>
                </a:lnTo>
                <a:lnTo>
                  <a:pt x="62507" y="223242"/>
                </a:lnTo>
                <a:lnTo>
                  <a:pt x="71437" y="241102"/>
                </a:lnTo>
                <a:lnTo>
                  <a:pt x="80367" y="258961"/>
                </a:lnTo>
                <a:lnTo>
                  <a:pt x="98226" y="276821"/>
                </a:lnTo>
                <a:lnTo>
                  <a:pt x="107156" y="285750"/>
                </a:lnTo>
                <a:lnTo>
                  <a:pt x="116086" y="294680"/>
                </a:lnTo>
                <a:lnTo>
                  <a:pt x="125015" y="303610"/>
                </a:lnTo>
                <a:lnTo>
                  <a:pt x="125015" y="303610"/>
                </a:lnTo>
                <a:lnTo>
                  <a:pt x="133945" y="303610"/>
                </a:lnTo>
                <a:lnTo>
                  <a:pt x="133945" y="303610"/>
                </a:lnTo>
                <a:lnTo>
                  <a:pt x="142875" y="303610"/>
                </a:lnTo>
                <a:lnTo>
                  <a:pt x="142875" y="3036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607968" y="4911328"/>
            <a:ext cx="142876" cy="312540"/>
          </a:xfrm>
          <a:custGeom>
            <a:avLst/>
            <a:gdLst/>
            <a:ahLst/>
            <a:cxnLst/>
            <a:rect l="0" t="0" r="0" b="0"/>
            <a:pathLst>
              <a:path w="142876" h="312540">
                <a:moveTo>
                  <a:pt x="142875" y="8929"/>
                </a:move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0"/>
                </a:lnTo>
                <a:lnTo>
                  <a:pt x="133946" y="0"/>
                </a:lnTo>
                <a:lnTo>
                  <a:pt x="133946" y="8929"/>
                </a:lnTo>
                <a:lnTo>
                  <a:pt x="133946" y="17859"/>
                </a:lnTo>
                <a:lnTo>
                  <a:pt x="125016" y="26789"/>
                </a:lnTo>
                <a:lnTo>
                  <a:pt x="116086" y="35718"/>
                </a:lnTo>
                <a:lnTo>
                  <a:pt x="116086" y="53578"/>
                </a:lnTo>
                <a:lnTo>
                  <a:pt x="107157" y="71437"/>
                </a:lnTo>
                <a:lnTo>
                  <a:pt x="98227" y="89297"/>
                </a:lnTo>
                <a:lnTo>
                  <a:pt x="80367" y="116086"/>
                </a:lnTo>
                <a:lnTo>
                  <a:pt x="71438" y="142875"/>
                </a:lnTo>
                <a:lnTo>
                  <a:pt x="53578" y="169664"/>
                </a:lnTo>
                <a:lnTo>
                  <a:pt x="44649" y="196453"/>
                </a:lnTo>
                <a:lnTo>
                  <a:pt x="26789" y="223242"/>
                </a:lnTo>
                <a:lnTo>
                  <a:pt x="17860" y="241101"/>
                </a:lnTo>
                <a:lnTo>
                  <a:pt x="893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6849070" y="4857749"/>
            <a:ext cx="223243" cy="339330"/>
          </a:xfrm>
          <a:custGeom>
            <a:avLst/>
            <a:gdLst/>
            <a:ahLst/>
            <a:cxnLst/>
            <a:rect l="0" t="0" r="0" b="0"/>
            <a:pathLst>
              <a:path w="223243" h="339330">
                <a:moveTo>
                  <a:pt x="142875" y="8930"/>
                </a:moveTo>
                <a:lnTo>
                  <a:pt x="14287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5" y="8930"/>
                </a:lnTo>
                <a:lnTo>
                  <a:pt x="116086" y="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17859"/>
                </a:lnTo>
                <a:lnTo>
                  <a:pt x="71437" y="26790"/>
                </a:lnTo>
                <a:lnTo>
                  <a:pt x="62508" y="35719"/>
                </a:lnTo>
                <a:lnTo>
                  <a:pt x="53578" y="53579"/>
                </a:lnTo>
                <a:lnTo>
                  <a:pt x="44648" y="71438"/>
                </a:lnTo>
                <a:lnTo>
                  <a:pt x="35719" y="98227"/>
                </a:lnTo>
                <a:lnTo>
                  <a:pt x="17859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0" y="214313"/>
                </a:lnTo>
                <a:lnTo>
                  <a:pt x="0" y="241102"/>
                </a:lnTo>
                <a:lnTo>
                  <a:pt x="0" y="258961"/>
                </a:lnTo>
                <a:lnTo>
                  <a:pt x="0" y="285751"/>
                </a:lnTo>
                <a:lnTo>
                  <a:pt x="8930" y="303610"/>
                </a:lnTo>
                <a:lnTo>
                  <a:pt x="17859" y="321469"/>
                </a:lnTo>
                <a:lnTo>
                  <a:pt x="26789" y="330399"/>
                </a:lnTo>
                <a:lnTo>
                  <a:pt x="35719" y="339329"/>
                </a:lnTo>
                <a:lnTo>
                  <a:pt x="44648" y="339329"/>
                </a:lnTo>
                <a:lnTo>
                  <a:pt x="62508" y="330399"/>
                </a:lnTo>
                <a:lnTo>
                  <a:pt x="71437" y="321469"/>
                </a:lnTo>
                <a:lnTo>
                  <a:pt x="80367" y="312540"/>
                </a:lnTo>
                <a:lnTo>
                  <a:pt x="98226" y="294680"/>
                </a:lnTo>
                <a:lnTo>
                  <a:pt x="107156" y="285751"/>
                </a:lnTo>
                <a:lnTo>
                  <a:pt x="116086" y="258961"/>
                </a:lnTo>
                <a:lnTo>
                  <a:pt x="125015" y="241102"/>
                </a:lnTo>
                <a:lnTo>
                  <a:pt x="125015" y="223243"/>
                </a:lnTo>
                <a:lnTo>
                  <a:pt x="133945" y="205383"/>
                </a:lnTo>
                <a:lnTo>
                  <a:pt x="133945" y="187524"/>
                </a:lnTo>
                <a:lnTo>
                  <a:pt x="133945" y="169665"/>
                </a:lnTo>
                <a:lnTo>
                  <a:pt x="133945" y="151805"/>
                </a:lnTo>
                <a:lnTo>
                  <a:pt x="133945" y="133946"/>
                </a:lnTo>
                <a:lnTo>
                  <a:pt x="133945" y="125016"/>
                </a:lnTo>
                <a:lnTo>
                  <a:pt x="133945" y="107157"/>
                </a:lnTo>
                <a:lnTo>
                  <a:pt x="133945" y="107157"/>
                </a:lnTo>
                <a:lnTo>
                  <a:pt x="125015" y="98227"/>
                </a:lnTo>
                <a:lnTo>
                  <a:pt x="125015" y="98227"/>
                </a:lnTo>
                <a:lnTo>
                  <a:pt x="125015" y="107157"/>
                </a:lnTo>
                <a:lnTo>
                  <a:pt x="125015" y="107157"/>
                </a:lnTo>
                <a:lnTo>
                  <a:pt x="125015" y="125016"/>
                </a:lnTo>
                <a:lnTo>
                  <a:pt x="125015" y="133946"/>
                </a:lnTo>
                <a:lnTo>
                  <a:pt x="133945" y="151805"/>
                </a:lnTo>
                <a:lnTo>
                  <a:pt x="142875" y="169665"/>
                </a:lnTo>
                <a:lnTo>
                  <a:pt x="142875" y="187524"/>
                </a:lnTo>
                <a:lnTo>
                  <a:pt x="151805" y="214313"/>
                </a:lnTo>
                <a:lnTo>
                  <a:pt x="160734" y="232172"/>
                </a:lnTo>
                <a:lnTo>
                  <a:pt x="169664" y="241102"/>
                </a:lnTo>
                <a:lnTo>
                  <a:pt x="187523" y="258961"/>
                </a:lnTo>
                <a:lnTo>
                  <a:pt x="196453" y="267891"/>
                </a:lnTo>
                <a:lnTo>
                  <a:pt x="205383" y="276821"/>
                </a:lnTo>
                <a:lnTo>
                  <a:pt x="223242" y="285751"/>
                </a:lnTo>
                <a:lnTo>
                  <a:pt x="223242" y="285751"/>
                </a:lnTo>
                <a:lnTo>
                  <a:pt x="223242" y="28575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7116960" y="4955976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17860" y="89297"/>
                </a:lnTo>
                <a:lnTo>
                  <a:pt x="26790" y="107156"/>
                </a:lnTo>
                <a:lnTo>
                  <a:pt x="26790" y="125016"/>
                </a:lnTo>
                <a:lnTo>
                  <a:pt x="35719" y="142875"/>
                </a:lnTo>
                <a:lnTo>
                  <a:pt x="53579" y="169664"/>
                </a:lnTo>
                <a:lnTo>
                  <a:pt x="62508" y="187524"/>
                </a:lnTo>
                <a:lnTo>
                  <a:pt x="71438" y="196453"/>
                </a:lnTo>
                <a:lnTo>
                  <a:pt x="89297" y="205383"/>
                </a:lnTo>
                <a:lnTo>
                  <a:pt x="89297" y="214313"/>
                </a:lnTo>
                <a:lnTo>
                  <a:pt x="98227" y="214313"/>
                </a:lnTo>
                <a:lnTo>
                  <a:pt x="107157" y="223242"/>
                </a:lnTo>
                <a:lnTo>
                  <a:pt x="107157" y="214313"/>
                </a:lnTo>
                <a:lnTo>
                  <a:pt x="116086" y="214313"/>
                </a:lnTo>
                <a:lnTo>
                  <a:pt x="116086" y="214313"/>
                </a:lnTo>
                <a:lnTo>
                  <a:pt x="116086" y="2143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7108031" y="4973835"/>
            <a:ext cx="133946" cy="241103"/>
          </a:xfrm>
          <a:custGeom>
            <a:avLst/>
            <a:gdLst/>
            <a:ahLst/>
            <a:cxnLst/>
            <a:rect l="0" t="0" r="0" b="0"/>
            <a:pathLst>
              <a:path w="133946" h="241103">
                <a:moveTo>
                  <a:pt x="133945" y="8930"/>
                </a:moveTo>
                <a:lnTo>
                  <a:pt x="133945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07156" y="26790"/>
                </a:lnTo>
                <a:lnTo>
                  <a:pt x="98226" y="44649"/>
                </a:lnTo>
                <a:lnTo>
                  <a:pt x="89297" y="62508"/>
                </a:lnTo>
                <a:lnTo>
                  <a:pt x="71437" y="80368"/>
                </a:lnTo>
                <a:lnTo>
                  <a:pt x="62508" y="98227"/>
                </a:lnTo>
                <a:lnTo>
                  <a:pt x="53578" y="125016"/>
                </a:lnTo>
                <a:lnTo>
                  <a:pt x="35719" y="142875"/>
                </a:lnTo>
                <a:lnTo>
                  <a:pt x="26789" y="169665"/>
                </a:lnTo>
                <a:lnTo>
                  <a:pt x="17859" y="196454"/>
                </a:lnTo>
                <a:lnTo>
                  <a:pt x="8929" y="214313"/>
                </a:lnTo>
                <a:lnTo>
                  <a:pt x="8929" y="223243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7304484" y="5000625"/>
            <a:ext cx="35720" cy="232172"/>
          </a:xfrm>
          <a:custGeom>
            <a:avLst/>
            <a:gdLst/>
            <a:ahLst/>
            <a:cxnLst/>
            <a:rect l="0" t="0" r="0" b="0"/>
            <a:pathLst>
              <a:path w="35720" h="232172">
                <a:moveTo>
                  <a:pt x="8930" y="0"/>
                </a:moveTo>
                <a:lnTo>
                  <a:pt x="893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9296"/>
                </a:lnTo>
                <a:lnTo>
                  <a:pt x="8930" y="107156"/>
                </a:lnTo>
                <a:lnTo>
                  <a:pt x="17859" y="133945"/>
                </a:lnTo>
                <a:lnTo>
                  <a:pt x="17859" y="151804"/>
                </a:lnTo>
                <a:lnTo>
                  <a:pt x="17859" y="169664"/>
                </a:lnTo>
                <a:lnTo>
                  <a:pt x="17859" y="196453"/>
                </a:lnTo>
                <a:lnTo>
                  <a:pt x="26789" y="205382"/>
                </a:lnTo>
                <a:lnTo>
                  <a:pt x="26789" y="223242"/>
                </a:lnTo>
                <a:lnTo>
                  <a:pt x="35719" y="223242"/>
                </a:lnTo>
                <a:lnTo>
                  <a:pt x="35719" y="232171"/>
                </a:lnTo>
                <a:lnTo>
                  <a:pt x="35719" y="23217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7322343" y="4875608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7411640" y="4973835"/>
            <a:ext cx="89298" cy="303611"/>
          </a:xfrm>
          <a:custGeom>
            <a:avLst/>
            <a:gdLst/>
            <a:ahLst/>
            <a:cxnLst/>
            <a:rect l="0" t="0" r="0" b="0"/>
            <a:pathLst>
              <a:path w="89298" h="303611">
                <a:moveTo>
                  <a:pt x="71438" y="8930"/>
                </a:move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25016"/>
                </a:lnTo>
                <a:lnTo>
                  <a:pt x="17860" y="142875"/>
                </a:lnTo>
                <a:lnTo>
                  <a:pt x="26789" y="169665"/>
                </a:lnTo>
                <a:lnTo>
                  <a:pt x="35719" y="196454"/>
                </a:lnTo>
                <a:lnTo>
                  <a:pt x="44649" y="214313"/>
                </a:lnTo>
                <a:lnTo>
                  <a:pt x="62508" y="241102"/>
                </a:lnTo>
                <a:lnTo>
                  <a:pt x="62508" y="258961"/>
                </a:lnTo>
                <a:lnTo>
                  <a:pt x="71438" y="267891"/>
                </a:lnTo>
                <a:lnTo>
                  <a:pt x="80367" y="285750"/>
                </a:lnTo>
                <a:lnTo>
                  <a:pt x="80367" y="294680"/>
                </a:lnTo>
                <a:lnTo>
                  <a:pt x="89297" y="294680"/>
                </a:lnTo>
                <a:lnTo>
                  <a:pt x="89297" y="303610"/>
                </a:lnTo>
                <a:lnTo>
                  <a:pt x="80367" y="303610"/>
                </a:lnTo>
                <a:lnTo>
                  <a:pt x="71438" y="303610"/>
                </a:lnTo>
                <a:lnTo>
                  <a:pt x="62508" y="303610"/>
                </a:lnTo>
                <a:lnTo>
                  <a:pt x="62508" y="303610"/>
                </a:lnTo>
                <a:lnTo>
                  <a:pt x="62508" y="3036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7581304" y="4152304"/>
            <a:ext cx="89298" cy="241102"/>
          </a:xfrm>
          <a:custGeom>
            <a:avLst/>
            <a:gdLst/>
            <a:ahLst/>
            <a:cxnLst/>
            <a:rect l="0" t="0" r="0" b="0"/>
            <a:pathLst>
              <a:path w="89298" h="241102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17860" y="89297"/>
                </a:lnTo>
                <a:lnTo>
                  <a:pt x="26789" y="116086"/>
                </a:lnTo>
                <a:lnTo>
                  <a:pt x="35719" y="142875"/>
                </a:lnTo>
                <a:lnTo>
                  <a:pt x="44649" y="169664"/>
                </a:lnTo>
                <a:lnTo>
                  <a:pt x="53578" y="187523"/>
                </a:lnTo>
                <a:lnTo>
                  <a:pt x="62508" y="205383"/>
                </a:lnTo>
                <a:lnTo>
                  <a:pt x="71438" y="223242"/>
                </a:lnTo>
                <a:lnTo>
                  <a:pt x="71438" y="232172"/>
                </a:lnTo>
                <a:lnTo>
                  <a:pt x="80367" y="241101"/>
                </a:lnTo>
                <a:lnTo>
                  <a:pt x="80367" y="241101"/>
                </a:lnTo>
                <a:lnTo>
                  <a:pt x="80367" y="241101"/>
                </a:lnTo>
                <a:lnTo>
                  <a:pt x="89297" y="241101"/>
                </a:lnTo>
                <a:lnTo>
                  <a:pt x="89297" y="241101"/>
                </a:lnTo>
                <a:lnTo>
                  <a:pt x="89297" y="232172"/>
                </a:lnTo>
                <a:lnTo>
                  <a:pt x="89297" y="214312"/>
                </a:lnTo>
                <a:lnTo>
                  <a:pt x="89297" y="196453"/>
                </a:lnTo>
                <a:lnTo>
                  <a:pt x="89297" y="178594"/>
                </a:lnTo>
                <a:lnTo>
                  <a:pt x="89297" y="151804"/>
                </a:lnTo>
                <a:lnTo>
                  <a:pt x="89297" y="125015"/>
                </a:lnTo>
                <a:lnTo>
                  <a:pt x="89297" y="98226"/>
                </a:lnTo>
                <a:lnTo>
                  <a:pt x="89297" y="62508"/>
                </a:lnTo>
                <a:lnTo>
                  <a:pt x="89297" y="44648"/>
                </a:lnTo>
                <a:lnTo>
                  <a:pt x="89297" y="1785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7724179" y="4143374"/>
            <a:ext cx="98228" cy="160735"/>
          </a:xfrm>
          <a:custGeom>
            <a:avLst/>
            <a:gdLst/>
            <a:ahLst/>
            <a:cxnLst/>
            <a:rect l="0" t="0" r="0" b="0"/>
            <a:pathLst>
              <a:path w="98228" h="160735">
                <a:moveTo>
                  <a:pt x="26789" y="125016"/>
                </a:move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44649" y="12501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62508" y="98227"/>
                </a:lnTo>
                <a:lnTo>
                  <a:pt x="71438" y="89297"/>
                </a:lnTo>
                <a:lnTo>
                  <a:pt x="80367" y="71438"/>
                </a:lnTo>
                <a:lnTo>
                  <a:pt x="80367" y="62508"/>
                </a:lnTo>
                <a:lnTo>
                  <a:pt x="89297" y="44649"/>
                </a:lnTo>
                <a:lnTo>
                  <a:pt x="89297" y="3571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17859"/>
                </a:lnTo>
                <a:lnTo>
                  <a:pt x="44649" y="26789"/>
                </a:lnTo>
                <a:lnTo>
                  <a:pt x="35719" y="44649"/>
                </a:lnTo>
                <a:lnTo>
                  <a:pt x="26789" y="53578"/>
                </a:lnTo>
                <a:lnTo>
                  <a:pt x="1786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60734"/>
                </a:lnTo>
                <a:lnTo>
                  <a:pt x="53578" y="160734"/>
                </a:lnTo>
                <a:lnTo>
                  <a:pt x="71438" y="160734"/>
                </a:lnTo>
                <a:lnTo>
                  <a:pt x="80367" y="160734"/>
                </a:lnTo>
                <a:lnTo>
                  <a:pt x="89297" y="151805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884914" y="4152304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0" y="17859"/>
                </a:move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17859" y="107156"/>
                </a:lnTo>
                <a:lnTo>
                  <a:pt x="26789" y="125015"/>
                </a:lnTo>
                <a:lnTo>
                  <a:pt x="26789" y="142875"/>
                </a:lnTo>
                <a:lnTo>
                  <a:pt x="35718" y="151804"/>
                </a:lnTo>
                <a:lnTo>
                  <a:pt x="35718" y="160734"/>
                </a:lnTo>
                <a:lnTo>
                  <a:pt x="35718" y="169664"/>
                </a:lnTo>
                <a:lnTo>
                  <a:pt x="44648" y="169664"/>
                </a:lnTo>
                <a:lnTo>
                  <a:pt x="44648" y="169664"/>
                </a:lnTo>
                <a:lnTo>
                  <a:pt x="35718" y="169664"/>
                </a:lnTo>
                <a:lnTo>
                  <a:pt x="35718" y="160734"/>
                </a:lnTo>
                <a:lnTo>
                  <a:pt x="35718" y="160734"/>
                </a:lnTo>
                <a:lnTo>
                  <a:pt x="35718" y="151804"/>
                </a:lnTo>
                <a:lnTo>
                  <a:pt x="26789" y="133945"/>
                </a:lnTo>
                <a:lnTo>
                  <a:pt x="26789" y="116086"/>
                </a:lnTo>
                <a:lnTo>
                  <a:pt x="26789" y="98226"/>
                </a:lnTo>
                <a:lnTo>
                  <a:pt x="17859" y="80367"/>
                </a:lnTo>
                <a:lnTo>
                  <a:pt x="17859" y="62508"/>
                </a:lnTo>
                <a:lnTo>
                  <a:pt x="17859" y="44648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8036718" y="4107655"/>
            <a:ext cx="44650" cy="232173"/>
          </a:xfrm>
          <a:custGeom>
            <a:avLst/>
            <a:gdLst/>
            <a:ahLst/>
            <a:cxnLst/>
            <a:rect l="0" t="0" r="0" b="0"/>
            <a:pathLst>
              <a:path w="44650" h="232173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35719" y="196453"/>
                </a:lnTo>
                <a:lnTo>
                  <a:pt x="35719" y="214313"/>
                </a:lnTo>
                <a:lnTo>
                  <a:pt x="44649" y="223243"/>
                </a:lnTo>
                <a:lnTo>
                  <a:pt x="44649" y="232172"/>
                </a:lnTo>
                <a:lnTo>
                  <a:pt x="44649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8009929" y="4196952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8197452" y="4170163"/>
            <a:ext cx="44649" cy="178595"/>
          </a:xfrm>
          <a:custGeom>
            <a:avLst/>
            <a:gdLst/>
            <a:ahLst/>
            <a:cxnLst/>
            <a:rect l="0" t="0" r="0" b="0"/>
            <a:pathLst>
              <a:path w="44649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17859" y="89297"/>
                </a:lnTo>
                <a:lnTo>
                  <a:pt x="17859" y="107156"/>
                </a:lnTo>
                <a:lnTo>
                  <a:pt x="26789" y="133945"/>
                </a:lnTo>
                <a:lnTo>
                  <a:pt x="35719" y="151805"/>
                </a:lnTo>
                <a:lnTo>
                  <a:pt x="35719" y="169664"/>
                </a:lnTo>
                <a:lnTo>
                  <a:pt x="44648" y="178594"/>
                </a:lnTo>
                <a:lnTo>
                  <a:pt x="35719" y="178594"/>
                </a:lnTo>
                <a:lnTo>
                  <a:pt x="35719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8197452" y="4098726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8304608" y="4143374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98227" y="26789"/>
                </a:moveTo>
                <a:lnTo>
                  <a:pt x="98227" y="26789"/>
                </a:lnTo>
                <a:lnTo>
                  <a:pt x="9822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17859" y="169664"/>
                </a:lnTo>
                <a:lnTo>
                  <a:pt x="35719" y="187524"/>
                </a:lnTo>
                <a:lnTo>
                  <a:pt x="44649" y="196453"/>
                </a:lnTo>
                <a:lnTo>
                  <a:pt x="53578" y="196453"/>
                </a:lnTo>
                <a:lnTo>
                  <a:pt x="71438" y="196453"/>
                </a:lnTo>
                <a:lnTo>
                  <a:pt x="80367" y="196453"/>
                </a:lnTo>
                <a:lnTo>
                  <a:pt x="98227" y="196453"/>
                </a:lnTo>
                <a:lnTo>
                  <a:pt x="116086" y="196453"/>
                </a:lnTo>
                <a:lnTo>
                  <a:pt x="125016" y="178594"/>
                </a:lnTo>
                <a:lnTo>
                  <a:pt x="142875" y="169664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8509991" y="4152304"/>
            <a:ext cx="187524" cy="187524"/>
          </a:xfrm>
          <a:custGeom>
            <a:avLst/>
            <a:gdLst/>
            <a:ahLst/>
            <a:cxnLst/>
            <a:rect l="0" t="0" r="0" b="0"/>
            <a:pathLst>
              <a:path w="187524" h="187524">
                <a:moveTo>
                  <a:pt x="125016" y="17859"/>
                </a:moveTo>
                <a:lnTo>
                  <a:pt x="125016" y="17859"/>
                </a:lnTo>
                <a:lnTo>
                  <a:pt x="125016" y="8929"/>
                </a:lnTo>
                <a:lnTo>
                  <a:pt x="125016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17859" y="151804"/>
                </a:lnTo>
                <a:lnTo>
                  <a:pt x="26789" y="160734"/>
                </a:lnTo>
                <a:lnTo>
                  <a:pt x="44648" y="160734"/>
                </a:lnTo>
                <a:lnTo>
                  <a:pt x="53578" y="169664"/>
                </a:lnTo>
                <a:lnTo>
                  <a:pt x="71437" y="169664"/>
                </a:lnTo>
                <a:lnTo>
                  <a:pt x="80367" y="160734"/>
                </a:lnTo>
                <a:lnTo>
                  <a:pt x="80367" y="160734"/>
                </a:lnTo>
                <a:lnTo>
                  <a:pt x="89297" y="151804"/>
                </a:lnTo>
                <a:lnTo>
                  <a:pt x="98226" y="142875"/>
                </a:lnTo>
                <a:lnTo>
                  <a:pt x="107156" y="133945"/>
                </a:lnTo>
                <a:lnTo>
                  <a:pt x="116086" y="116086"/>
                </a:lnTo>
                <a:lnTo>
                  <a:pt x="125016" y="98226"/>
                </a:lnTo>
                <a:lnTo>
                  <a:pt x="133945" y="80367"/>
                </a:lnTo>
                <a:lnTo>
                  <a:pt x="142875" y="71437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33945" y="17859"/>
                </a:lnTo>
                <a:lnTo>
                  <a:pt x="133945" y="26789"/>
                </a:lnTo>
                <a:lnTo>
                  <a:pt x="133945" y="35719"/>
                </a:lnTo>
                <a:lnTo>
                  <a:pt x="125016" y="44648"/>
                </a:lnTo>
                <a:lnTo>
                  <a:pt x="125016" y="62508"/>
                </a:lnTo>
                <a:lnTo>
                  <a:pt x="125016" y="80367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33945" y="133945"/>
                </a:lnTo>
                <a:lnTo>
                  <a:pt x="142875" y="142875"/>
                </a:lnTo>
                <a:lnTo>
                  <a:pt x="151805" y="160734"/>
                </a:lnTo>
                <a:lnTo>
                  <a:pt x="160734" y="169664"/>
                </a:lnTo>
                <a:lnTo>
                  <a:pt x="169664" y="178594"/>
                </a:lnTo>
                <a:lnTo>
                  <a:pt x="178594" y="187523"/>
                </a:lnTo>
                <a:lnTo>
                  <a:pt x="187523" y="187523"/>
                </a:lnTo>
                <a:lnTo>
                  <a:pt x="187523" y="187523"/>
                </a:lnTo>
                <a:lnTo>
                  <a:pt x="187523" y="18752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8813600" y="4054077"/>
            <a:ext cx="35720" cy="214314"/>
          </a:xfrm>
          <a:custGeom>
            <a:avLst/>
            <a:gdLst/>
            <a:ahLst/>
            <a:cxnLst/>
            <a:rect l="0" t="0" r="0" b="0"/>
            <a:pathLst>
              <a:path w="35720" h="21431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30" y="107156"/>
                </a:lnTo>
                <a:lnTo>
                  <a:pt x="8930" y="125016"/>
                </a:lnTo>
                <a:lnTo>
                  <a:pt x="17860" y="151805"/>
                </a:lnTo>
                <a:lnTo>
                  <a:pt x="17860" y="169664"/>
                </a:lnTo>
                <a:lnTo>
                  <a:pt x="26789" y="196453"/>
                </a:lnTo>
                <a:lnTo>
                  <a:pt x="35719" y="205383"/>
                </a:lnTo>
                <a:lnTo>
                  <a:pt x="35719" y="214313"/>
                </a:lnTo>
                <a:lnTo>
                  <a:pt x="35719" y="2143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7670601" y="4438054"/>
            <a:ext cx="35720" cy="223243"/>
          </a:xfrm>
          <a:custGeom>
            <a:avLst/>
            <a:gdLst/>
            <a:ahLst/>
            <a:cxnLst/>
            <a:rect l="0" t="0" r="0" b="0"/>
            <a:pathLst>
              <a:path w="35720" h="223243">
                <a:moveTo>
                  <a:pt x="8930" y="0"/>
                </a:move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116086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87523"/>
                </a:lnTo>
                <a:lnTo>
                  <a:pt x="35719" y="205383"/>
                </a:lnTo>
                <a:lnTo>
                  <a:pt x="35719" y="214312"/>
                </a:lnTo>
                <a:lnTo>
                  <a:pt x="35719" y="223242"/>
                </a:lnTo>
                <a:lnTo>
                  <a:pt x="35719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7625953" y="4482702"/>
            <a:ext cx="116087" cy="26790"/>
          </a:xfrm>
          <a:custGeom>
            <a:avLst/>
            <a:gdLst/>
            <a:ahLst/>
            <a:cxnLst/>
            <a:rect l="0" t="0" r="0" b="0"/>
            <a:pathLst>
              <a:path w="116087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60"/>
                </a:lnTo>
                <a:lnTo>
                  <a:pt x="17859" y="17860"/>
                </a:lnTo>
                <a:lnTo>
                  <a:pt x="35718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7804546" y="4420194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0" y="62508"/>
                </a:move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17860" y="187524"/>
                </a:lnTo>
                <a:lnTo>
                  <a:pt x="17860" y="196454"/>
                </a:lnTo>
                <a:lnTo>
                  <a:pt x="26789" y="214313"/>
                </a:lnTo>
                <a:lnTo>
                  <a:pt x="26789" y="223243"/>
                </a:lnTo>
                <a:lnTo>
                  <a:pt x="26789" y="232172"/>
                </a:lnTo>
                <a:lnTo>
                  <a:pt x="26789" y="232172"/>
                </a:lnTo>
                <a:lnTo>
                  <a:pt x="35719" y="232172"/>
                </a:lnTo>
                <a:lnTo>
                  <a:pt x="35719" y="232172"/>
                </a:lnTo>
                <a:lnTo>
                  <a:pt x="26789" y="223243"/>
                </a:lnTo>
                <a:lnTo>
                  <a:pt x="26789" y="214313"/>
                </a:lnTo>
                <a:lnTo>
                  <a:pt x="26789" y="196454"/>
                </a:lnTo>
                <a:lnTo>
                  <a:pt x="17860" y="178594"/>
                </a:lnTo>
                <a:lnTo>
                  <a:pt x="17860" y="160735"/>
                </a:lnTo>
                <a:lnTo>
                  <a:pt x="8930" y="142875"/>
                </a:lnTo>
                <a:lnTo>
                  <a:pt x="8930" y="125016"/>
                </a:lnTo>
                <a:lnTo>
                  <a:pt x="8930" y="98227"/>
                </a:lnTo>
                <a:lnTo>
                  <a:pt x="8930" y="80368"/>
                </a:lnTo>
                <a:lnTo>
                  <a:pt x="8930" y="62508"/>
                </a:lnTo>
                <a:lnTo>
                  <a:pt x="8930" y="44649"/>
                </a:lnTo>
                <a:lnTo>
                  <a:pt x="17860" y="35719"/>
                </a:lnTo>
                <a:lnTo>
                  <a:pt x="26789" y="26789"/>
                </a:lnTo>
                <a:lnTo>
                  <a:pt x="35719" y="17860"/>
                </a:lnTo>
                <a:lnTo>
                  <a:pt x="44649" y="8930"/>
                </a:lnTo>
                <a:lnTo>
                  <a:pt x="53579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7938492" y="4464843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98226" y="8930"/>
                </a:moveTo>
                <a:lnTo>
                  <a:pt x="98226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42875"/>
                </a:lnTo>
                <a:lnTo>
                  <a:pt x="17859" y="151805"/>
                </a:lnTo>
                <a:lnTo>
                  <a:pt x="26789" y="160734"/>
                </a:lnTo>
                <a:lnTo>
                  <a:pt x="44648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71437" y="160734"/>
                </a:lnTo>
                <a:lnTo>
                  <a:pt x="80367" y="151805"/>
                </a:lnTo>
                <a:lnTo>
                  <a:pt x="89297" y="142875"/>
                </a:lnTo>
                <a:lnTo>
                  <a:pt x="98226" y="133945"/>
                </a:lnTo>
                <a:lnTo>
                  <a:pt x="107156" y="116086"/>
                </a:lnTo>
                <a:lnTo>
                  <a:pt x="107156" y="98226"/>
                </a:lnTo>
                <a:lnTo>
                  <a:pt x="107156" y="80367"/>
                </a:lnTo>
                <a:lnTo>
                  <a:pt x="116086" y="62508"/>
                </a:lnTo>
                <a:lnTo>
                  <a:pt x="116086" y="35719"/>
                </a:lnTo>
                <a:lnTo>
                  <a:pt x="116086" y="17859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17859"/>
                </a:lnTo>
                <a:lnTo>
                  <a:pt x="107156" y="35719"/>
                </a:lnTo>
                <a:lnTo>
                  <a:pt x="107156" y="53578"/>
                </a:lnTo>
                <a:lnTo>
                  <a:pt x="107156" y="71437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25015" y="125015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51804" y="160734"/>
                </a:lnTo>
                <a:lnTo>
                  <a:pt x="160734" y="169664"/>
                </a:lnTo>
                <a:lnTo>
                  <a:pt x="160734" y="169664"/>
                </a:lnTo>
                <a:lnTo>
                  <a:pt x="169664" y="178594"/>
                </a:lnTo>
                <a:lnTo>
                  <a:pt x="169664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8143875" y="4429124"/>
            <a:ext cx="142875" cy="196454"/>
          </a:xfrm>
          <a:custGeom>
            <a:avLst/>
            <a:gdLst/>
            <a:ahLst/>
            <a:cxnLst/>
            <a:rect l="0" t="0" r="0" b="0"/>
            <a:pathLst>
              <a:path w="142875" h="196454">
                <a:moveTo>
                  <a:pt x="8929" y="26789"/>
                </a:moveTo>
                <a:lnTo>
                  <a:pt x="8929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51805"/>
                </a:lnTo>
                <a:lnTo>
                  <a:pt x="26789" y="16073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87524"/>
                </a:lnTo>
                <a:lnTo>
                  <a:pt x="35718" y="178594"/>
                </a:lnTo>
                <a:lnTo>
                  <a:pt x="35718" y="169664"/>
                </a:lnTo>
                <a:lnTo>
                  <a:pt x="35718" y="151805"/>
                </a:lnTo>
                <a:lnTo>
                  <a:pt x="35718" y="133945"/>
                </a:lnTo>
                <a:lnTo>
                  <a:pt x="26789" y="116086"/>
                </a:lnTo>
                <a:lnTo>
                  <a:pt x="26789" y="98227"/>
                </a:lnTo>
                <a:lnTo>
                  <a:pt x="35718" y="80367"/>
                </a:lnTo>
                <a:lnTo>
                  <a:pt x="35718" y="62508"/>
                </a:lnTo>
                <a:lnTo>
                  <a:pt x="35718" y="44649"/>
                </a:lnTo>
                <a:lnTo>
                  <a:pt x="44647" y="26789"/>
                </a:lnTo>
                <a:lnTo>
                  <a:pt x="44647" y="17859"/>
                </a:lnTo>
                <a:lnTo>
                  <a:pt x="53577" y="8930"/>
                </a:lnTo>
                <a:lnTo>
                  <a:pt x="62507" y="0"/>
                </a:lnTo>
                <a:lnTo>
                  <a:pt x="71436" y="0"/>
                </a:lnTo>
                <a:lnTo>
                  <a:pt x="80366" y="0"/>
                </a:lnTo>
                <a:lnTo>
                  <a:pt x="89296" y="8930"/>
                </a:lnTo>
                <a:lnTo>
                  <a:pt x="107155" y="17859"/>
                </a:lnTo>
                <a:lnTo>
                  <a:pt x="107155" y="35719"/>
                </a:lnTo>
                <a:lnTo>
                  <a:pt x="116085" y="44649"/>
                </a:lnTo>
                <a:lnTo>
                  <a:pt x="133944" y="62508"/>
                </a:lnTo>
                <a:lnTo>
                  <a:pt x="133944" y="80367"/>
                </a:lnTo>
                <a:lnTo>
                  <a:pt x="142874" y="98227"/>
                </a:lnTo>
                <a:lnTo>
                  <a:pt x="142874" y="116086"/>
                </a:lnTo>
                <a:lnTo>
                  <a:pt x="142874" y="125016"/>
                </a:lnTo>
                <a:lnTo>
                  <a:pt x="142874" y="142875"/>
                </a:lnTo>
                <a:lnTo>
                  <a:pt x="142874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8286749" y="458092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8331397" y="4393405"/>
            <a:ext cx="151806" cy="223244"/>
          </a:xfrm>
          <a:custGeom>
            <a:avLst/>
            <a:gdLst/>
            <a:ahLst/>
            <a:cxnLst/>
            <a:rect l="0" t="0" r="0" b="0"/>
            <a:pathLst>
              <a:path w="151806" h="223244">
                <a:moveTo>
                  <a:pt x="107156" y="8930"/>
                </a:moveTo>
                <a:lnTo>
                  <a:pt x="107156" y="8930"/>
                </a:lnTo>
                <a:lnTo>
                  <a:pt x="9822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71438"/>
                </a:lnTo>
                <a:lnTo>
                  <a:pt x="44649" y="80368"/>
                </a:lnTo>
                <a:lnTo>
                  <a:pt x="62508" y="98227"/>
                </a:lnTo>
                <a:lnTo>
                  <a:pt x="71438" y="107157"/>
                </a:lnTo>
                <a:lnTo>
                  <a:pt x="89297" y="125016"/>
                </a:lnTo>
                <a:lnTo>
                  <a:pt x="107156" y="142875"/>
                </a:lnTo>
                <a:lnTo>
                  <a:pt x="116086" y="151805"/>
                </a:lnTo>
                <a:lnTo>
                  <a:pt x="133945" y="169664"/>
                </a:lnTo>
                <a:lnTo>
                  <a:pt x="133945" y="187524"/>
                </a:lnTo>
                <a:lnTo>
                  <a:pt x="142875" y="196453"/>
                </a:lnTo>
                <a:lnTo>
                  <a:pt x="151805" y="205383"/>
                </a:lnTo>
                <a:lnTo>
                  <a:pt x="151805" y="214313"/>
                </a:lnTo>
                <a:lnTo>
                  <a:pt x="142875" y="214313"/>
                </a:lnTo>
                <a:lnTo>
                  <a:pt x="142875" y="223243"/>
                </a:lnTo>
                <a:lnTo>
                  <a:pt x="125016" y="223243"/>
                </a:lnTo>
                <a:lnTo>
                  <a:pt x="116086" y="223243"/>
                </a:lnTo>
                <a:lnTo>
                  <a:pt x="107156" y="223243"/>
                </a:lnTo>
                <a:lnTo>
                  <a:pt x="98227" y="214313"/>
                </a:lnTo>
                <a:lnTo>
                  <a:pt x="89297" y="214313"/>
                </a:lnTo>
                <a:lnTo>
                  <a:pt x="80367" y="205383"/>
                </a:lnTo>
                <a:lnTo>
                  <a:pt x="71438" y="196453"/>
                </a:lnTo>
                <a:lnTo>
                  <a:pt x="71438" y="196453"/>
                </a:lnTo>
                <a:lnTo>
                  <a:pt x="71438" y="187524"/>
                </a:lnTo>
                <a:lnTo>
                  <a:pt x="62508" y="187524"/>
                </a:lnTo>
                <a:lnTo>
                  <a:pt x="62508" y="178594"/>
                </a:lnTo>
                <a:lnTo>
                  <a:pt x="62508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8563569" y="4375546"/>
            <a:ext cx="62509" cy="241103"/>
          </a:xfrm>
          <a:custGeom>
            <a:avLst/>
            <a:gdLst/>
            <a:ahLst/>
            <a:cxnLst/>
            <a:rect l="0" t="0" r="0" b="0"/>
            <a:pathLst>
              <a:path w="62509" h="24110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44648"/>
                </a:lnTo>
                <a:lnTo>
                  <a:pt x="8930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26789" y="142875"/>
                </a:lnTo>
                <a:lnTo>
                  <a:pt x="35719" y="169664"/>
                </a:lnTo>
                <a:lnTo>
                  <a:pt x="44648" y="187523"/>
                </a:lnTo>
                <a:lnTo>
                  <a:pt x="53578" y="205383"/>
                </a:lnTo>
                <a:lnTo>
                  <a:pt x="53578" y="223242"/>
                </a:lnTo>
                <a:lnTo>
                  <a:pt x="62508" y="232172"/>
                </a:lnTo>
                <a:lnTo>
                  <a:pt x="53578" y="241102"/>
                </a:lnTo>
                <a:lnTo>
                  <a:pt x="53578" y="241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8661796" y="4438054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98226" y="0"/>
                </a:move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29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0" y="71437"/>
                </a:lnTo>
                <a:lnTo>
                  <a:pt x="8929" y="89297"/>
                </a:lnTo>
                <a:lnTo>
                  <a:pt x="0" y="107156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51804"/>
                </a:lnTo>
                <a:lnTo>
                  <a:pt x="26789" y="160734"/>
                </a:lnTo>
                <a:lnTo>
                  <a:pt x="35718" y="160734"/>
                </a:lnTo>
                <a:lnTo>
                  <a:pt x="44648" y="169664"/>
                </a:lnTo>
                <a:lnTo>
                  <a:pt x="53578" y="169664"/>
                </a:lnTo>
                <a:lnTo>
                  <a:pt x="62507" y="160734"/>
                </a:lnTo>
                <a:lnTo>
                  <a:pt x="71437" y="151804"/>
                </a:lnTo>
                <a:lnTo>
                  <a:pt x="80367" y="142875"/>
                </a:lnTo>
                <a:lnTo>
                  <a:pt x="89296" y="133945"/>
                </a:lnTo>
                <a:lnTo>
                  <a:pt x="98226" y="116086"/>
                </a:lnTo>
                <a:lnTo>
                  <a:pt x="107156" y="107156"/>
                </a:lnTo>
                <a:lnTo>
                  <a:pt x="116086" y="89297"/>
                </a:lnTo>
                <a:lnTo>
                  <a:pt x="125015" y="71437"/>
                </a:lnTo>
                <a:lnTo>
                  <a:pt x="125015" y="53578"/>
                </a:lnTo>
                <a:lnTo>
                  <a:pt x="133945" y="44648"/>
                </a:lnTo>
                <a:lnTo>
                  <a:pt x="142875" y="3571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25015" y="26789"/>
                </a:lnTo>
                <a:lnTo>
                  <a:pt x="125015" y="35719"/>
                </a:lnTo>
                <a:lnTo>
                  <a:pt x="116086" y="44648"/>
                </a:lnTo>
                <a:lnTo>
                  <a:pt x="116086" y="53578"/>
                </a:lnTo>
                <a:lnTo>
                  <a:pt x="107156" y="71437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16086" y="133945"/>
                </a:lnTo>
                <a:lnTo>
                  <a:pt x="116086" y="151804"/>
                </a:lnTo>
                <a:lnTo>
                  <a:pt x="125015" y="169664"/>
                </a:lnTo>
                <a:lnTo>
                  <a:pt x="125015" y="178594"/>
                </a:lnTo>
                <a:lnTo>
                  <a:pt x="133945" y="187523"/>
                </a:lnTo>
                <a:lnTo>
                  <a:pt x="151804" y="196453"/>
                </a:lnTo>
                <a:lnTo>
                  <a:pt x="160734" y="205383"/>
                </a:lnTo>
                <a:lnTo>
                  <a:pt x="169664" y="214312"/>
                </a:lnTo>
                <a:lnTo>
                  <a:pt x="169664" y="21431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8992194" y="4509491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7759898" y="4679155"/>
            <a:ext cx="35720" cy="223244"/>
          </a:xfrm>
          <a:custGeom>
            <a:avLst/>
            <a:gdLst/>
            <a:ahLst/>
            <a:cxnLst/>
            <a:rect l="0" t="0" r="0" b="0"/>
            <a:pathLst>
              <a:path w="35720" h="22324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80368"/>
                </a:lnTo>
                <a:lnTo>
                  <a:pt x="0" y="107157"/>
                </a:lnTo>
                <a:lnTo>
                  <a:pt x="8930" y="133946"/>
                </a:lnTo>
                <a:lnTo>
                  <a:pt x="17859" y="151805"/>
                </a:lnTo>
                <a:lnTo>
                  <a:pt x="17859" y="178594"/>
                </a:lnTo>
                <a:lnTo>
                  <a:pt x="26789" y="196453"/>
                </a:lnTo>
                <a:lnTo>
                  <a:pt x="35719" y="223243"/>
                </a:lnTo>
                <a:lnTo>
                  <a:pt x="35719" y="223243"/>
                </a:lnTo>
                <a:lnTo>
                  <a:pt x="35719" y="2232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7715250" y="4759523"/>
            <a:ext cx="116086" cy="8930"/>
          </a:xfrm>
          <a:custGeom>
            <a:avLst/>
            <a:gdLst/>
            <a:ahLst/>
            <a:cxnLst/>
            <a:rect l="0" t="0" r="0" b="0"/>
            <a:pathLst>
              <a:path w="116086" h="8930">
                <a:moveTo>
                  <a:pt x="0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62507" y="8929"/>
                </a:lnTo>
                <a:lnTo>
                  <a:pt x="80367" y="8929"/>
                </a:lnTo>
                <a:lnTo>
                  <a:pt x="89296" y="8929"/>
                </a:lnTo>
                <a:lnTo>
                  <a:pt x="107156" y="0"/>
                </a:lnTo>
                <a:lnTo>
                  <a:pt x="116085" y="0"/>
                </a:lnTo>
                <a:lnTo>
                  <a:pt x="116085" y="0"/>
                </a:lnTo>
                <a:lnTo>
                  <a:pt x="116085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7893843" y="4723804"/>
            <a:ext cx="44650" cy="169665"/>
          </a:xfrm>
          <a:custGeom>
            <a:avLst/>
            <a:gdLst/>
            <a:ahLst/>
            <a:cxnLst/>
            <a:rect l="0" t="0" r="0" b="0"/>
            <a:pathLst>
              <a:path w="44650" h="16966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17860" y="116086"/>
                </a:lnTo>
                <a:lnTo>
                  <a:pt x="26789" y="133945"/>
                </a:lnTo>
                <a:lnTo>
                  <a:pt x="35719" y="151804"/>
                </a:lnTo>
                <a:lnTo>
                  <a:pt x="44649" y="160735"/>
                </a:lnTo>
                <a:lnTo>
                  <a:pt x="44649" y="169664"/>
                </a:lnTo>
                <a:lnTo>
                  <a:pt x="44649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7992070" y="4714874"/>
            <a:ext cx="133946" cy="187525"/>
          </a:xfrm>
          <a:custGeom>
            <a:avLst/>
            <a:gdLst/>
            <a:ahLst/>
            <a:cxnLst/>
            <a:rect l="0" t="0" r="0" b="0"/>
            <a:pathLst>
              <a:path w="133946" h="187525">
                <a:moveTo>
                  <a:pt x="53578" y="8930"/>
                </a:moveTo>
                <a:lnTo>
                  <a:pt x="53578" y="0"/>
                </a:lnTo>
                <a:lnTo>
                  <a:pt x="4464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51805"/>
                </a:lnTo>
                <a:lnTo>
                  <a:pt x="17859" y="160734"/>
                </a:lnTo>
                <a:lnTo>
                  <a:pt x="26789" y="178594"/>
                </a:lnTo>
                <a:lnTo>
                  <a:pt x="44648" y="187524"/>
                </a:lnTo>
                <a:lnTo>
                  <a:pt x="53578" y="187524"/>
                </a:lnTo>
                <a:lnTo>
                  <a:pt x="71437" y="187524"/>
                </a:lnTo>
                <a:lnTo>
                  <a:pt x="80367" y="178594"/>
                </a:lnTo>
                <a:lnTo>
                  <a:pt x="98226" y="169665"/>
                </a:lnTo>
                <a:lnTo>
                  <a:pt x="107156" y="151805"/>
                </a:lnTo>
                <a:lnTo>
                  <a:pt x="125015" y="142875"/>
                </a:lnTo>
                <a:lnTo>
                  <a:pt x="133945" y="125016"/>
                </a:lnTo>
                <a:lnTo>
                  <a:pt x="133945" y="107156"/>
                </a:lnTo>
                <a:lnTo>
                  <a:pt x="133945" y="89297"/>
                </a:lnTo>
                <a:lnTo>
                  <a:pt x="133945" y="71438"/>
                </a:lnTo>
                <a:lnTo>
                  <a:pt x="125015" y="53578"/>
                </a:lnTo>
                <a:lnTo>
                  <a:pt x="116086" y="44649"/>
                </a:lnTo>
                <a:lnTo>
                  <a:pt x="116086" y="26789"/>
                </a:lnTo>
                <a:lnTo>
                  <a:pt x="107156" y="17859"/>
                </a:lnTo>
                <a:lnTo>
                  <a:pt x="98226" y="17859"/>
                </a:lnTo>
                <a:lnTo>
                  <a:pt x="80367" y="8930"/>
                </a:lnTo>
                <a:lnTo>
                  <a:pt x="71437" y="8930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8188522" y="4679155"/>
            <a:ext cx="151806" cy="223244"/>
          </a:xfrm>
          <a:custGeom>
            <a:avLst/>
            <a:gdLst/>
            <a:ahLst/>
            <a:cxnLst/>
            <a:rect l="0" t="0" r="0" b="0"/>
            <a:pathLst>
              <a:path w="151806" h="223244">
                <a:moveTo>
                  <a:pt x="0" y="8930"/>
                </a:moveTo>
                <a:lnTo>
                  <a:pt x="8930" y="17860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25016"/>
                </a:lnTo>
                <a:lnTo>
                  <a:pt x="17860" y="142875"/>
                </a:lnTo>
                <a:lnTo>
                  <a:pt x="17860" y="169664"/>
                </a:lnTo>
                <a:lnTo>
                  <a:pt x="26789" y="187524"/>
                </a:lnTo>
                <a:lnTo>
                  <a:pt x="26789" y="205384"/>
                </a:lnTo>
                <a:lnTo>
                  <a:pt x="35719" y="214313"/>
                </a:lnTo>
                <a:lnTo>
                  <a:pt x="35719" y="223243"/>
                </a:lnTo>
                <a:lnTo>
                  <a:pt x="26789" y="223243"/>
                </a:lnTo>
                <a:lnTo>
                  <a:pt x="26789" y="223243"/>
                </a:lnTo>
                <a:lnTo>
                  <a:pt x="26789" y="223243"/>
                </a:lnTo>
                <a:lnTo>
                  <a:pt x="26789" y="214313"/>
                </a:lnTo>
                <a:lnTo>
                  <a:pt x="26789" y="205384"/>
                </a:lnTo>
                <a:lnTo>
                  <a:pt x="26789" y="187524"/>
                </a:lnTo>
                <a:lnTo>
                  <a:pt x="26789" y="169664"/>
                </a:lnTo>
                <a:lnTo>
                  <a:pt x="26789" y="151805"/>
                </a:lnTo>
                <a:lnTo>
                  <a:pt x="26789" y="125016"/>
                </a:lnTo>
                <a:lnTo>
                  <a:pt x="35719" y="107157"/>
                </a:lnTo>
                <a:lnTo>
                  <a:pt x="35719" y="80368"/>
                </a:lnTo>
                <a:lnTo>
                  <a:pt x="44649" y="53578"/>
                </a:lnTo>
                <a:lnTo>
                  <a:pt x="53578" y="35719"/>
                </a:lnTo>
                <a:lnTo>
                  <a:pt x="62508" y="17860"/>
                </a:lnTo>
                <a:lnTo>
                  <a:pt x="71438" y="8930"/>
                </a:lnTo>
                <a:lnTo>
                  <a:pt x="89297" y="0"/>
                </a:lnTo>
                <a:lnTo>
                  <a:pt x="98227" y="8930"/>
                </a:lnTo>
                <a:lnTo>
                  <a:pt x="107156" y="8930"/>
                </a:lnTo>
                <a:lnTo>
                  <a:pt x="116086" y="26789"/>
                </a:lnTo>
                <a:lnTo>
                  <a:pt x="125016" y="44649"/>
                </a:lnTo>
                <a:lnTo>
                  <a:pt x="133945" y="62508"/>
                </a:lnTo>
                <a:lnTo>
                  <a:pt x="133945" y="89297"/>
                </a:lnTo>
                <a:lnTo>
                  <a:pt x="142875" y="116086"/>
                </a:lnTo>
                <a:lnTo>
                  <a:pt x="142875" y="142875"/>
                </a:lnTo>
                <a:lnTo>
                  <a:pt x="151805" y="160735"/>
                </a:lnTo>
                <a:lnTo>
                  <a:pt x="151805" y="178594"/>
                </a:lnTo>
                <a:lnTo>
                  <a:pt x="151805" y="187524"/>
                </a:lnTo>
                <a:lnTo>
                  <a:pt x="151805" y="1875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7822406" y="5063132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107156" y="8930"/>
                </a:move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35719"/>
                </a:lnTo>
                <a:lnTo>
                  <a:pt x="26789" y="53578"/>
                </a:lnTo>
                <a:lnTo>
                  <a:pt x="8929" y="71438"/>
                </a:lnTo>
                <a:lnTo>
                  <a:pt x="8929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29" y="178594"/>
                </a:lnTo>
                <a:lnTo>
                  <a:pt x="17859" y="187524"/>
                </a:lnTo>
                <a:lnTo>
                  <a:pt x="26789" y="196453"/>
                </a:lnTo>
                <a:lnTo>
                  <a:pt x="35719" y="205383"/>
                </a:lnTo>
                <a:lnTo>
                  <a:pt x="53578" y="205383"/>
                </a:lnTo>
                <a:lnTo>
                  <a:pt x="62508" y="196453"/>
                </a:lnTo>
                <a:lnTo>
                  <a:pt x="71437" y="187524"/>
                </a:lnTo>
                <a:lnTo>
                  <a:pt x="80367" y="178594"/>
                </a:lnTo>
                <a:lnTo>
                  <a:pt x="80367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7911703" y="4955976"/>
            <a:ext cx="53579" cy="294681"/>
          </a:xfrm>
          <a:custGeom>
            <a:avLst/>
            <a:gdLst/>
            <a:ahLst/>
            <a:cxnLst/>
            <a:rect l="0" t="0" r="0" b="0"/>
            <a:pathLst>
              <a:path w="53579" h="294681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8929" y="125016"/>
                </a:lnTo>
                <a:lnTo>
                  <a:pt x="8929" y="151805"/>
                </a:lnTo>
                <a:lnTo>
                  <a:pt x="17859" y="187524"/>
                </a:lnTo>
                <a:lnTo>
                  <a:pt x="17859" y="214313"/>
                </a:lnTo>
                <a:lnTo>
                  <a:pt x="26789" y="241102"/>
                </a:lnTo>
                <a:lnTo>
                  <a:pt x="35718" y="258961"/>
                </a:lnTo>
                <a:lnTo>
                  <a:pt x="35718" y="267891"/>
                </a:lnTo>
                <a:lnTo>
                  <a:pt x="44648" y="285750"/>
                </a:lnTo>
                <a:lnTo>
                  <a:pt x="53578" y="294680"/>
                </a:lnTo>
                <a:lnTo>
                  <a:pt x="53578" y="294680"/>
                </a:lnTo>
                <a:lnTo>
                  <a:pt x="53578" y="294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8009929" y="5045273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05383"/>
                </a:lnTo>
                <a:lnTo>
                  <a:pt x="17860" y="223242"/>
                </a:lnTo>
                <a:lnTo>
                  <a:pt x="26789" y="232172"/>
                </a:lnTo>
                <a:lnTo>
                  <a:pt x="35719" y="232172"/>
                </a:lnTo>
                <a:lnTo>
                  <a:pt x="44649" y="232172"/>
                </a:lnTo>
                <a:lnTo>
                  <a:pt x="62508" y="232172"/>
                </a:lnTo>
                <a:lnTo>
                  <a:pt x="80367" y="223242"/>
                </a:lnTo>
                <a:lnTo>
                  <a:pt x="89297" y="205383"/>
                </a:lnTo>
                <a:lnTo>
                  <a:pt x="98227" y="187523"/>
                </a:lnTo>
                <a:lnTo>
                  <a:pt x="98227" y="169664"/>
                </a:lnTo>
                <a:lnTo>
                  <a:pt x="107156" y="151805"/>
                </a:lnTo>
                <a:lnTo>
                  <a:pt x="107156" y="125016"/>
                </a:lnTo>
                <a:lnTo>
                  <a:pt x="116086" y="98227"/>
                </a:lnTo>
                <a:lnTo>
                  <a:pt x="107156" y="71437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26789"/>
                </a:lnTo>
                <a:lnTo>
                  <a:pt x="98227" y="17859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8170664" y="5054203"/>
            <a:ext cx="223242" cy="205383"/>
          </a:xfrm>
          <a:custGeom>
            <a:avLst/>
            <a:gdLst/>
            <a:ahLst/>
            <a:cxnLst/>
            <a:rect l="0" t="0" r="0" b="0"/>
            <a:pathLst>
              <a:path w="223242" h="20538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33945"/>
                </a:lnTo>
                <a:lnTo>
                  <a:pt x="17858" y="151804"/>
                </a:lnTo>
                <a:lnTo>
                  <a:pt x="17858" y="169664"/>
                </a:lnTo>
                <a:lnTo>
                  <a:pt x="26788" y="187523"/>
                </a:lnTo>
                <a:lnTo>
                  <a:pt x="35718" y="196453"/>
                </a:lnTo>
                <a:lnTo>
                  <a:pt x="44647" y="205382"/>
                </a:lnTo>
                <a:lnTo>
                  <a:pt x="53577" y="205382"/>
                </a:lnTo>
                <a:lnTo>
                  <a:pt x="62507" y="205382"/>
                </a:lnTo>
                <a:lnTo>
                  <a:pt x="71436" y="196453"/>
                </a:lnTo>
                <a:lnTo>
                  <a:pt x="80366" y="196453"/>
                </a:lnTo>
                <a:lnTo>
                  <a:pt x="89296" y="178593"/>
                </a:lnTo>
                <a:lnTo>
                  <a:pt x="98225" y="169664"/>
                </a:lnTo>
                <a:lnTo>
                  <a:pt x="107155" y="151804"/>
                </a:lnTo>
                <a:lnTo>
                  <a:pt x="116085" y="133945"/>
                </a:lnTo>
                <a:lnTo>
                  <a:pt x="116085" y="116086"/>
                </a:lnTo>
                <a:lnTo>
                  <a:pt x="125014" y="89297"/>
                </a:lnTo>
                <a:lnTo>
                  <a:pt x="125014" y="71437"/>
                </a:lnTo>
                <a:lnTo>
                  <a:pt x="125014" y="62507"/>
                </a:lnTo>
                <a:lnTo>
                  <a:pt x="125014" y="53578"/>
                </a:lnTo>
                <a:lnTo>
                  <a:pt x="125014" y="44648"/>
                </a:lnTo>
                <a:lnTo>
                  <a:pt x="125014" y="35718"/>
                </a:lnTo>
                <a:lnTo>
                  <a:pt x="125014" y="35718"/>
                </a:lnTo>
                <a:lnTo>
                  <a:pt x="125014" y="35718"/>
                </a:lnTo>
                <a:lnTo>
                  <a:pt x="116085" y="44648"/>
                </a:lnTo>
                <a:lnTo>
                  <a:pt x="116085" y="62507"/>
                </a:lnTo>
                <a:lnTo>
                  <a:pt x="116085" y="71437"/>
                </a:lnTo>
                <a:lnTo>
                  <a:pt x="107155" y="89297"/>
                </a:lnTo>
                <a:lnTo>
                  <a:pt x="107155" y="116086"/>
                </a:lnTo>
                <a:lnTo>
                  <a:pt x="107155" y="133945"/>
                </a:lnTo>
                <a:lnTo>
                  <a:pt x="116085" y="151804"/>
                </a:lnTo>
                <a:lnTo>
                  <a:pt x="125014" y="160734"/>
                </a:lnTo>
                <a:lnTo>
                  <a:pt x="133944" y="178593"/>
                </a:lnTo>
                <a:lnTo>
                  <a:pt x="142874" y="187523"/>
                </a:lnTo>
                <a:lnTo>
                  <a:pt x="151803" y="196453"/>
                </a:lnTo>
                <a:lnTo>
                  <a:pt x="160733" y="196453"/>
                </a:lnTo>
                <a:lnTo>
                  <a:pt x="169663" y="196453"/>
                </a:lnTo>
                <a:lnTo>
                  <a:pt x="178593" y="187523"/>
                </a:lnTo>
                <a:lnTo>
                  <a:pt x="187522" y="178593"/>
                </a:lnTo>
                <a:lnTo>
                  <a:pt x="196452" y="169664"/>
                </a:lnTo>
                <a:lnTo>
                  <a:pt x="205382" y="151804"/>
                </a:lnTo>
                <a:lnTo>
                  <a:pt x="214311" y="133945"/>
                </a:lnTo>
                <a:lnTo>
                  <a:pt x="223241" y="116086"/>
                </a:lnTo>
                <a:lnTo>
                  <a:pt x="223241" y="98226"/>
                </a:lnTo>
                <a:lnTo>
                  <a:pt x="223241" y="80367"/>
                </a:lnTo>
                <a:lnTo>
                  <a:pt x="223241" y="62507"/>
                </a:lnTo>
                <a:lnTo>
                  <a:pt x="223241" y="53578"/>
                </a:lnTo>
                <a:lnTo>
                  <a:pt x="223241" y="535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8447483" y="5045273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8930" y="35719"/>
                </a:move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87523"/>
                </a:lnTo>
                <a:lnTo>
                  <a:pt x="8930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8930" y="196453"/>
                </a:lnTo>
                <a:lnTo>
                  <a:pt x="8930" y="187523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51805"/>
                </a:lnTo>
                <a:lnTo>
                  <a:pt x="26789" y="133945"/>
                </a:lnTo>
                <a:lnTo>
                  <a:pt x="26789" y="116086"/>
                </a:lnTo>
                <a:lnTo>
                  <a:pt x="35719" y="98227"/>
                </a:lnTo>
                <a:lnTo>
                  <a:pt x="44649" y="71437"/>
                </a:lnTo>
                <a:lnTo>
                  <a:pt x="53578" y="53578"/>
                </a:lnTo>
                <a:lnTo>
                  <a:pt x="62508" y="35719"/>
                </a:lnTo>
                <a:lnTo>
                  <a:pt x="71438" y="17859"/>
                </a:lnTo>
                <a:lnTo>
                  <a:pt x="80367" y="8930"/>
                </a:lnTo>
                <a:lnTo>
                  <a:pt x="89297" y="0"/>
                </a:lnTo>
                <a:lnTo>
                  <a:pt x="98227" y="8930"/>
                </a:lnTo>
                <a:lnTo>
                  <a:pt x="107156" y="8930"/>
                </a:lnTo>
                <a:lnTo>
                  <a:pt x="116086" y="26789"/>
                </a:lnTo>
                <a:lnTo>
                  <a:pt x="116086" y="35719"/>
                </a:lnTo>
                <a:lnTo>
                  <a:pt x="125016" y="53578"/>
                </a:lnTo>
                <a:lnTo>
                  <a:pt x="125016" y="71437"/>
                </a:lnTo>
                <a:lnTo>
                  <a:pt x="125016" y="98227"/>
                </a:lnTo>
                <a:lnTo>
                  <a:pt x="133945" y="116086"/>
                </a:lnTo>
                <a:lnTo>
                  <a:pt x="133945" y="133945"/>
                </a:lnTo>
                <a:lnTo>
                  <a:pt x="125016" y="151805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25016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8706444" y="4938117"/>
            <a:ext cx="133946" cy="125016"/>
          </a:xfrm>
          <a:custGeom>
            <a:avLst/>
            <a:gdLst/>
            <a:ahLst/>
            <a:cxnLst/>
            <a:rect l="0" t="0" r="0" b="0"/>
            <a:pathLst>
              <a:path w="133946" h="125016">
                <a:moveTo>
                  <a:pt x="62508" y="0"/>
                </a:moveTo>
                <a:lnTo>
                  <a:pt x="53578" y="892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25015"/>
                </a:lnTo>
                <a:lnTo>
                  <a:pt x="17859" y="125015"/>
                </a:lnTo>
                <a:lnTo>
                  <a:pt x="35719" y="125015"/>
                </a:lnTo>
                <a:lnTo>
                  <a:pt x="53578" y="125015"/>
                </a:lnTo>
                <a:lnTo>
                  <a:pt x="62508" y="116086"/>
                </a:lnTo>
                <a:lnTo>
                  <a:pt x="80367" y="116086"/>
                </a:lnTo>
                <a:lnTo>
                  <a:pt x="89297" y="11608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25016" y="107156"/>
                </a:lnTo>
                <a:lnTo>
                  <a:pt x="133945" y="107156"/>
                </a:lnTo>
                <a:lnTo>
                  <a:pt x="133945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8902897" y="4920257"/>
            <a:ext cx="35720" cy="339329"/>
          </a:xfrm>
          <a:custGeom>
            <a:avLst/>
            <a:gdLst/>
            <a:ahLst/>
            <a:cxnLst/>
            <a:rect l="0" t="0" r="0" b="0"/>
            <a:pathLst>
              <a:path w="35720" h="339329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33946"/>
                </a:lnTo>
                <a:lnTo>
                  <a:pt x="17860" y="160735"/>
                </a:lnTo>
                <a:lnTo>
                  <a:pt x="17860" y="196453"/>
                </a:lnTo>
                <a:lnTo>
                  <a:pt x="17860" y="223243"/>
                </a:lnTo>
                <a:lnTo>
                  <a:pt x="26789" y="258961"/>
                </a:lnTo>
                <a:lnTo>
                  <a:pt x="26789" y="285750"/>
                </a:lnTo>
                <a:lnTo>
                  <a:pt x="35719" y="312539"/>
                </a:lnTo>
                <a:lnTo>
                  <a:pt x="35719" y="330399"/>
                </a:lnTo>
                <a:lnTo>
                  <a:pt x="35719" y="339328"/>
                </a:lnTo>
                <a:lnTo>
                  <a:pt x="35719" y="33932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Graph the data from this set of ordered pairs. Describe the parent function and the transformation that best approximates the data set.</a:t>
            </a:r>
          </a:p>
          <a:p>
            <a:r>
              <a:rPr lang="en-US" dirty="0" smtClean="0"/>
              <a:t>[(-2,12), (-1,3), (0,0), (1,3), (2,12)]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488692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5634632" y="2437804"/>
            <a:ext cx="80369" cy="98228"/>
          </a:xfrm>
          <a:custGeom>
            <a:avLst/>
            <a:gdLst/>
            <a:ahLst/>
            <a:cxnLst/>
            <a:rect l="0" t="0" r="0" b="0"/>
            <a:pathLst>
              <a:path w="80369" h="98228">
                <a:moveTo>
                  <a:pt x="53578" y="53578"/>
                </a:move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62508" y="44649"/>
                </a:lnTo>
                <a:lnTo>
                  <a:pt x="62508" y="44649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62508"/>
                </a:lnTo>
                <a:lnTo>
                  <a:pt x="17860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9" y="71438"/>
                </a:lnTo>
                <a:lnTo>
                  <a:pt x="53578" y="62508"/>
                </a:lnTo>
                <a:lnTo>
                  <a:pt x="62508" y="53578"/>
                </a:lnTo>
                <a:lnTo>
                  <a:pt x="62508" y="53578"/>
                </a:lnTo>
                <a:lnTo>
                  <a:pt x="71438" y="35719"/>
                </a:lnTo>
                <a:lnTo>
                  <a:pt x="71438" y="26789"/>
                </a:lnTo>
                <a:lnTo>
                  <a:pt x="8036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89297"/>
                </a:lnTo>
                <a:lnTo>
                  <a:pt x="53578" y="89297"/>
                </a:lnTo>
                <a:lnTo>
                  <a:pt x="62508" y="80367"/>
                </a:lnTo>
                <a:lnTo>
                  <a:pt x="62508" y="71438"/>
                </a:lnTo>
                <a:lnTo>
                  <a:pt x="71438" y="62508"/>
                </a:lnTo>
                <a:lnTo>
                  <a:pt x="71438" y="53578"/>
                </a:lnTo>
                <a:lnTo>
                  <a:pt x="80368" y="53578"/>
                </a:lnTo>
                <a:lnTo>
                  <a:pt x="80368" y="44649"/>
                </a:lnTo>
                <a:lnTo>
                  <a:pt x="80368" y="35719"/>
                </a:lnTo>
                <a:lnTo>
                  <a:pt x="80368" y="26789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35719"/>
                </a:lnTo>
                <a:lnTo>
                  <a:pt x="35719" y="44649"/>
                </a:lnTo>
                <a:lnTo>
                  <a:pt x="35719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036468" y="3580804"/>
            <a:ext cx="80368" cy="62509"/>
          </a:xfrm>
          <a:custGeom>
            <a:avLst/>
            <a:gdLst/>
            <a:ahLst/>
            <a:cxnLst/>
            <a:rect l="0" t="0" r="0" b="0"/>
            <a:pathLst>
              <a:path w="80368" h="62509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44649" y="35719"/>
                </a:lnTo>
                <a:lnTo>
                  <a:pt x="44649" y="35719"/>
                </a:lnTo>
                <a:lnTo>
                  <a:pt x="53578" y="35719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8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8" y="17859"/>
                </a:lnTo>
                <a:lnTo>
                  <a:pt x="7143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44648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8929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56164" y="3946921"/>
            <a:ext cx="80368" cy="71438"/>
          </a:xfrm>
          <a:custGeom>
            <a:avLst/>
            <a:gdLst/>
            <a:ahLst/>
            <a:cxnLst/>
            <a:rect l="0" t="0" r="0" b="0"/>
            <a:pathLst>
              <a:path w="80368" h="71438">
                <a:moveTo>
                  <a:pt x="44648" y="17859"/>
                </a:moveTo>
                <a:lnTo>
                  <a:pt x="35718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53578"/>
                </a:lnTo>
                <a:lnTo>
                  <a:pt x="44648" y="53578"/>
                </a:lnTo>
                <a:lnTo>
                  <a:pt x="44648" y="44648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17859"/>
                </a:lnTo>
                <a:lnTo>
                  <a:pt x="44648" y="17859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29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44648" y="71437"/>
                </a:lnTo>
                <a:lnTo>
                  <a:pt x="53578" y="71437"/>
                </a:lnTo>
                <a:lnTo>
                  <a:pt x="53578" y="62508"/>
                </a:lnTo>
                <a:lnTo>
                  <a:pt x="62507" y="53578"/>
                </a:lnTo>
                <a:lnTo>
                  <a:pt x="71437" y="44648"/>
                </a:lnTo>
                <a:lnTo>
                  <a:pt x="71437" y="35719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7" y="893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44648" y="53578"/>
                </a:lnTo>
                <a:lnTo>
                  <a:pt x="44648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840140" y="3589733"/>
            <a:ext cx="53579" cy="53580"/>
          </a:xfrm>
          <a:custGeom>
            <a:avLst/>
            <a:gdLst/>
            <a:ahLst/>
            <a:cxnLst/>
            <a:rect l="0" t="0" r="0" b="0"/>
            <a:pathLst>
              <a:path w="53579" h="53580">
                <a:moveTo>
                  <a:pt x="17860" y="17860"/>
                </a:moveTo>
                <a:lnTo>
                  <a:pt x="1786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90"/>
                </a:lnTo>
                <a:lnTo>
                  <a:pt x="0" y="26790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35719"/>
                </a:lnTo>
                <a:lnTo>
                  <a:pt x="26789" y="26790"/>
                </a:lnTo>
                <a:lnTo>
                  <a:pt x="26789" y="26790"/>
                </a:lnTo>
                <a:lnTo>
                  <a:pt x="2678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53579"/>
                </a:lnTo>
                <a:lnTo>
                  <a:pt x="17860" y="53579"/>
                </a:lnTo>
                <a:lnTo>
                  <a:pt x="26789" y="53579"/>
                </a:lnTo>
                <a:lnTo>
                  <a:pt x="35719" y="53579"/>
                </a:lnTo>
                <a:lnTo>
                  <a:pt x="44649" y="53579"/>
                </a:lnTo>
                <a:lnTo>
                  <a:pt x="44649" y="44649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26790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30" y="44649"/>
                </a:lnTo>
                <a:lnTo>
                  <a:pt x="17860" y="53579"/>
                </a:lnTo>
                <a:lnTo>
                  <a:pt x="17860" y="53579"/>
                </a:lnTo>
                <a:lnTo>
                  <a:pt x="26789" y="44649"/>
                </a:lnTo>
                <a:lnTo>
                  <a:pt x="35719" y="44649"/>
                </a:lnTo>
                <a:lnTo>
                  <a:pt x="35719" y="35719"/>
                </a:lnTo>
                <a:lnTo>
                  <a:pt x="44649" y="35719"/>
                </a:lnTo>
                <a:lnTo>
                  <a:pt x="44649" y="26790"/>
                </a:lnTo>
                <a:lnTo>
                  <a:pt x="53578" y="26790"/>
                </a:lnTo>
                <a:lnTo>
                  <a:pt x="53578" y="17860"/>
                </a:lnTo>
                <a:lnTo>
                  <a:pt x="53578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24117" y="2428874"/>
            <a:ext cx="71438" cy="62509"/>
          </a:xfrm>
          <a:custGeom>
            <a:avLst/>
            <a:gdLst/>
            <a:ahLst/>
            <a:cxnLst/>
            <a:rect l="0" t="0" r="0" b="0"/>
            <a:pathLst>
              <a:path w="71438" h="62509">
                <a:moveTo>
                  <a:pt x="35718" y="26790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8" y="44649"/>
                </a:lnTo>
                <a:lnTo>
                  <a:pt x="35718" y="44649"/>
                </a:lnTo>
                <a:lnTo>
                  <a:pt x="35718" y="35719"/>
                </a:lnTo>
                <a:lnTo>
                  <a:pt x="44648" y="35719"/>
                </a:lnTo>
                <a:lnTo>
                  <a:pt x="35718" y="26790"/>
                </a:lnTo>
                <a:lnTo>
                  <a:pt x="44648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26790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26789" y="62508"/>
                </a:lnTo>
                <a:lnTo>
                  <a:pt x="35718" y="62508"/>
                </a:lnTo>
                <a:lnTo>
                  <a:pt x="44648" y="62508"/>
                </a:lnTo>
                <a:lnTo>
                  <a:pt x="44648" y="53579"/>
                </a:lnTo>
                <a:lnTo>
                  <a:pt x="53578" y="4464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26790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26790"/>
                </a:lnTo>
                <a:lnTo>
                  <a:pt x="8929" y="35719"/>
                </a:lnTo>
                <a:lnTo>
                  <a:pt x="8929" y="53579"/>
                </a:lnTo>
                <a:lnTo>
                  <a:pt x="8929" y="53579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53578" y="53579"/>
                </a:lnTo>
                <a:lnTo>
                  <a:pt x="62508" y="44649"/>
                </a:lnTo>
                <a:lnTo>
                  <a:pt x="62508" y="35719"/>
                </a:lnTo>
                <a:lnTo>
                  <a:pt x="71437" y="35719"/>
                </a:lnTo>
                <a:lnTo>
                  <a:pt x="71437" y="2679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53578" y="17860"/>
                </a:lnTo>
                <a:lnTo>
                  <a:pt x="44648" y="17860"/>
                </a:lnTo>
                <a:lnTo>
                  <a:pt x="35718" y="17860"/>
                </a:lnTo>
                <a:lnTo>
                  <a:pt x="35718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65093" y="2062757"/>
            <a:ext cx="857251" cy="1866306"/>
          </a:xfrm>
          <a:custGeom>
            <a:avLst/>
            <a:gdLst/>
            <a:ahLst/>
            <a:cxnLst/>
            <a:rect l="0" t="0" r="0" b="0"/>
            <a:pathLst>
              <a:path w="857251" h="1866306">
                <a:moveTo>
                  <a:pt x="0" y="1866305"/>
                </a:moveTo>
                <a:lnTo>
                  <a:pt x="0" y="1866305"/>
                </a:lnTo>
                <a:lnTo>
                  <a:pt x="0" y="1866305"/>
                </a:lnTo>
                <a:lnTo>
                  <a:pt x="0" y="1866305"/>
                </a:lnTo>
                <a:lnTo>
                  <a:pt x="8930" y="1866305"/>
                </a:lnTo>
                <a:lnTo>
                  <a:pt x="8930" y="1866305"/>
                </a:lnTo>
                <a:lnTo>
                  <a:pt x="8930" y="1866305"/>
                </a:lnTo>
                <a:lnTo>
                  <a:pt x="17860" y="1866305"/>
                </a:lnTo>
                <a:lnTo>
                  <a:pt x="26789" y="1866305"/>
                </a:lnTo>
                <a:lnTo>
                  <a:pt x="26789" y="1857375"/>
                </a:lnTo>
                <a:lnTo>
                  <a:pt x="35719" y="1857375"/>
                </a:lnTo>
                <a:lnTo>
                  <a:pt x="35719" y="1857375"/>
                </a:lnTo>
                <a:lnTo>
                  <a:pt x="44649" y="1857375"/>
                </a:lnTo>
                <a:lnTo>
                  <a:pt x="53578" y="1848445"/>
                </a:lnTo>
                <a:lnTo>
                  <a:pt x="62508" y="1848445"/>
                </a:lnTo>
                <a:lnTo>
                  <a:pt x="62508" y="1848445"/>
                </a:lnTo>
                <a:lnTo>
                  <a:pt x="71438" y="1848445"/>
                </a:lnTo>
                <a:lnTo>
                  <a:pt x="80367" y="1839516"/>
                </a:lnTo>
                <a:lnTo>
                  <a:pt x="89297" y="1839516"/>
                </a:lnTo>
                <a:lnTo>
                  <a:pt x="98227" y="1839516"/>
                </a:lnTo>
                <a:lnTo>
                  <a:pt x="107157" y="1830586"/>
                </a:lnTo>
                <a:lnTo>
                  <a:pt x="107157" y="1830586"/>
                </a:lnTo>
                <a:lnTo>
                  <a:pt x="116086" y="1821656"/>
                </a:lnTo>
                <a:lnTo>
                  <a:pt x="125016" y="1821656"/>
                </a:lnTo>
                <a:lnTo>
                  <a:pt x="133946" y="1812726"/>
                </a:lnTo>
                <a:lnTo>
                  <a:pt x="142875" y="1803797"/>
                </a:lnTo>
                <a:lnTo>
                  <a:pt x="151805" y="1803797"/>
                </a:lnTo>
                <a:lnTo>
                  <a:pt x="160735" y="1794867"/>
                </a:lnTo>
                <a:lnTo>
                  <a:pt x="160735" y="1794867"/>
                </a:lnTo>
                <a:lnTo>
                  <a:pt x="169664" y="1785937"/>
                </a:lnTo>
                <a:lnTo>
                  <a:pt x="169664" y="1777008"/>
                </a:lnTo>
                <a:lnTo>
                  <a:pt x="178594" y="1777008"/>
                </a:lnTo>
                <a:lnTo>
                  <a:pt x="187524" y="1768078"/>
                </a:lnTo>
                <a:lnTo>
                  <a:pt x="187524" y="1768078"/>
                </a:lnTo>
                <a:lnTo>
                  <a:pt x="196453" y="1759148"/>
                </a:lnTo>
                <a:lnTo>
                  <a:pt x="205383" y="1750219"/>
                </a:lnTo>
                <a:lnTo>
                  <a:pt x="205383" y="1741289"/>
                </a:lnTo>
                <a:lnTo>
                  <a:pt x="214313" y="1741289"/>
                </a:lnTo>
                <a:lnTo>
                  <a:pt x="223242" y="1732359"/>
                </a:lnTo>
                <a:lnTo>
                  <a:pt x="232172" y="1723430"/>
                </a:lnTo>
                <a:lnTo>
                  <a:pt x="232172" y="1723430"/>
                </a:lnTo>
                <a:lnTo>
                  <a:pt x="241102" y="1714500"/>
                </a:lnTo>
                <a:lnTo>
                  <a:pt x="250032" y="1714500"/>
                </a:lnTo>
                <a:lnTo>
                  <a:pt x="250032" y="1705570"/>
                </a:lnTo>
                <a:lnTo>
                  <a:pt x="258961" y="1696641"/>
                </a:lnTo>
                <a:lnTo>
                  <a:pt x="267891" y="1687711"/>
                </a:lnTo>
                <a:lnTo>
                  <a:pt x="276821" y="1687711"/>
                </a:lnTo>
                <a:lnTo>
                  <a:pt x="285750" y="1678781"/>
                </a:lnTo>
                <a:lnTo>
                  <a:pt x="285750" y="1669851"/>
                </a:lnTo>
                <a:lnTo>
                  <a:pt x="294680" y="1660922"/>
                </a:lnTo>
                <a:lnTo>
                  <a:pt x="303610" y="1660922"/>
                </a:lnTo>
                <a:lnTo>
                  <a:pt x="303610" y="1651992"/>
                </a:lnTo>
                <a:lnTo>
                  <a:pt x="312539" y="1643062"/>
                </a:lnTo>
                <a:lnTo>
                  <a:pt x="321469" y="1634133"/>
                </a:lnTo>
                <a:lnTo>
                  <a:pt x="330399" y="1634133"/>
                </a:lnTo>
                <a:lnTo>
                  <a:pt x="330399" y="1625203"/>
                </a:lnTo>
                <a:lnTo>
                  <a:pt x="339328" y="1616273"/>
                </a:lnTo>
                <a:lnTo>
                  <a:pt x="348258" y="1616273"/>
                </a:lnTo>
                <a:lnTo>
                  <a:pt x="348258" y="1607344"/>
                </a:lnTo>
                <a:lnTo>
                  <a:pt x="357188" y="1598414"/>
                </a:lnTo>
                <a:lnTo>
                  <a:pt x="357188" y="1589484"/>
                </a:lnTo>
                <a:lnTo>
                  <a:pt x="366117" y="1580555"/>
                </a:lnTo>
                <a:lnTo>
                  <a:pt x="375047" y="1571625"/>
                </a:lnTo>
                <a:lnTo>
                  <a:pt x="375047" y="1571625"/>
                </a:lnTo>
                <a:lnTo>
                  <a:pt x="383977" y="1562695"/>
                </a:lnTo>
                <a:lnTo>
                  <a:pt x="383977" y="1553766"/>
                </a:lnTo>
                <a:lnTo>
                  <a:pt x="392907" y="1544836"/>
                </a:lnTo>
                <a:lnTo>
                  <a:pt x="401836" y="1535906"/>
                </a:lnTo>
                <a:lnTo>
                  <a:pt x="410766" y="1526976"/>
                </a:lnTo>
                <a:lnTo>
                  <a:pt x="410766" y="1526976"/>
                </a:lnTo>
                <a:lnTo>
                  <a:pt x="419696" y="1518047"/>
                </a:lnTo>
                <a:lnTo>
                  <a:pt x="419696" y="1509117"/>
                </a:lnTo>
                <a:lnTo>
                  <a:pt x="419696" y="1500187"/>
                </a:lnTo>
                <a:lnTo>
                  <a:pt x="428625" y="1491258"/>
                </a:lnTo>
                <a:lnTo>
                  <a:pt x="428625" y="1482328"/>
                </a:lnTo>
                <a:lnTo>
                  <a:pt x="437555" y="1473398"/>
                </a:lnTo>
                <a:lnTo>
                  <a:pt x="446485" y="1464469"/>
                </a:lnTo>
                <a:lnTo>
                  <a:pt x="446485" y="1455539"/>
                </a:lnTo>
                <a:lnTo>
                  <a:pt x="455414" y="1446609"/>
                </a:lnTo>
                <a:lnTo>
                  <a:pt x="455414" y="1437680"/>
                </a:lnTo>
                <a:lnTo>
                  <a:pt x="464344" y="1428750"/>
                </a:lnTo>
                <a:lnTo>
                  <a:pt x="464344" y="1419820"/>
                </a:lnTo>
                <a:lnTo>
                  <a:pt x="473274" y="1410891"/>
                </a:lnTo>
                <a:lnTo>
                  <a:pt x="473274" y="1401961"/>
                </a:lnTo>
                <a:lnTo>
                  <a:pt x="482203" y="1393031"/>
                </a:lnTo>
                <a:lnTo>
                  <a:pt x="482203" y="1375172"/>
                </a:lnTo>
                <a:lnTo>
                  <a:pt x="491133" y="1366242"/>
                </a:lnTo>
                <a:lnTo>
                  <a:pt x="500063" y="1357312"/>
                </a:lnTo>
                <a:lnTo>
                  <a:pt x="500063" y="1339453"/>
                </a:lnTo>
                <a:lnTo>
                  <a:pt x="508992" y="1330523"/>
                </a:lnTo>
                <a:lnTo>
                  <a:pt x="508992" y="1321594"/>
                </a:lnTo>
                <a:lnTo>
                  <a:pt x="517922" y="1312664"/>
                </a:lnTo>
                <a:lnTo>
                  <a:pt x="517922" y="1294805"/>
                </a:lnTo>
                <a:lnTo>
                  <a:pt x="517922" y="1285875"/>
                </a:lnTo>
                <a:lnTo>
                  <a:pt x="526852" y="1276945"/>
                </a:lnTo>
                <a:lnTo>
                  <a:pt x="535782" y="1259086"/>
                </a:lnTo>
                <a:lnTo>
                  <a:pt x="535782" y="1250156"/>
                </a:lnTo>
                <a:lnTo>
                  <a:pt x="544711" y="1232297"/>
                </a:lnTo>
                <a:lnTo>
                  <a:pt x="544711" y="1223367"/>
                </a:lnTo>
                <a:lnTo>
                  <a:pt x="553641" y="1205508"/>
                </a:lnTo>
                <a:lnTo>
                  <a:pt x="562571" y="1196578"/>
                </a:lnTo>
                <a:lnTo>
                  <a:pt x="562571" y="1178719"/>
                </a:lnTo>
                <a:lnTo>
                  <a:pt x="571500" y="1169789"/>
                </a:lnTo>
                <a:lnTo>
                  <a:pt x="571500" y="1151930"/>
                </a:lnTo>
                <a:lnTo>
                  <a:pt x="571500" y="1143000"/>
                </a:lnTo>
                <a:lnTo>
                  <a:pt x="580430" y="1125141"/>
                </a:lnTo>
                <a:lnTo>
                  <a:pt x="580430" y="1116211"/>
                </a:lnTo>
                <a:lnTo>
                  <a:pt x="589360" y="1107281"/>
                </a:lnTo>
                <a:lnTo>
                  <a:pt x="589360" y="1089422"/>
                </a:lnTo>
                <a:lnTo>
                  <a:pt x="598289" y="1071562"/>
                </a:lnTo>
                <a:lnTo>
                  <a:pt x="598289" y="1062633"/>
                </a:lnTo>
                <a:lnTo>
                  <a:pt x="607219" y="1044773"/>
                </a:lnTo>
                <a:lnTo>
                  <a:pt x="616149" y="1026914"/>
                </a:lnTo>
                <a:lnTo>
                  <a:pt x="616149" y="1009055"/>
                </a:lnTo>
                <a:lnTo>
                  <a:pt x="625078" y="991195"/>
                </a:lnTo>
                <a:lnTo>
                  <a:pt x="625078" y="982266"/>
                </a:lnTo>
                <a:lnTo>
                  <a:pt x="634008" y="964406"/>
                </a:lnTo>
                <a:lnTo>
                  <a:pt x="634008" y="946547"/>
                </a:lnTo>
                <a:lnTo>
                  <a:pt x="642938" y="937617"/>
                </a:lnTo>
                <a:lnTo>
                  <a:pt x="642938" y="919758"/>
                </a:lnTo>
                <a:lnTo>
                  <a:pt x="651867" y="901898"/>
                </a:lnTo>
                <a:lnTo>
                  <a:pt x="651867" y="884039"/>
                </a:lnTo>
                <a:lnTo>
                  <a:pt x="660797" y="875109"/>
                </a:lnTo>
                <a:lnTo>
                  <a:pt x="669727" y="857250"/>
                </a:lnTo>
                <a:lnTo>
                  <a:pt x="669727" y="839391"/>
                </a:lnTo>
                <a:lnTo>
                  <a:pt x="669727" y="821531"/>
                </a:lnTo>
                <a:lnTo>
                  <a:pt x="669727" y="803672"/>
                </a:lnTo>
                <a:lnTo>
                  <a:pt x="678657" y="794742"/>
                </a:lnTo>
                <a:lnTo>
                  <a:pt x="678657" y="776883"/>
                </a:lnTo>
                <a:lnTo>
                  <a:pt x="687586" y="759023"/>
                </a:lnTo>
                <a:lnTo>
                  <a:pt x="687586" y="750094"/>
                </a:lnTo>
                <a:lnTo>
                  <a:pt x="696516" y="732234"/>
                </a:lnTo>
                <a:lnTo>
                  <a:pt x="705446" y="714375"/>
                </a:lnTo>
                <a:lnTo>
                  <a:pt x="705446" y="696516"/>
                </a:lnTo>
                <a:lnTo>
                  <a:pt x="714375" y="687586"/>
                </a:lnTo>
                <a:lnTo>
                  <a:pt x="714375" y="669727"/>
                </a:lnTo>
                <a:lnTo>
                  <a:pt x="714375" y="660797"/>
                </a:lnTo>
                <a:lnTo>
                  <a:pt x="714375" y="642938"/>
                </a:lnTo>
                <a:lnTo>
                  <a:pt x="723305" y="634008"/>
                </a:lnTo>
                <a:lnTo>
                  <a:pt x="723305" y="616149"/>
                </a:lnTo>
                <a:lnTo>
                  <a:pt x="723305" y="607219"/>
                </a:lnTo>
                <a:lnTo>
                  <a:pt x="723305" y="589360"/>
                </a:lnTo>
                <a:lnTo>
                  <a:pt x="732235" y="580430"/>
                </a:lnTo>
                <a:lnTo>
                  <a:pt x="732235" y="562571"/>
                </a:lnTo>
                <a:lnTo>
                  <a:pt x="741164" y="553641"/>
                </a:lnTo>
                <a:lnTo>
                  <a:pt x="741164" y="535782"/>
                </a:lnTo>
                <a:lnTo>
                  <a:pt x="741164" y="526852"/>
                </a:lnTo>
                <a:lnTo>
                  <a:pt x="741164" y="508993"/>
                </a:lnTo>
                <a:lnTo>
                  <a:pt x="741164" y="500063"/>
                </a:lnTo>
                <a:lnTo>
                  <a:pt x="741164" y="482203"/>
                </a:lnTo>
                <a:lnTo>
                  <a:pt x="741164" y="473274"/>
                </a:lnTo>
                <a:lnTo>
                  <a:pt x="750094" y="464344"/>
                </a:lnTo>
                <a:lnTo>
                  <a:pt x="750094" y="446485"/>
                </a:lnTo>
                <a:lnTo>
                  <a:pt x="750094" y="428625"/>
                </a:lnTo>
                <a:lnTo>
                  <a:pt x="759024" y="419696"/>
                </a:lnTo>
                <a:lnTo>
                  <a:pt x="759024" y="401836"/>
                </a:lnTo>
                <a:lnTo>
                  <a:pt x="759024" y="392907"/>
                </a:lnTo>
                <a:lnTo>
                  <a:pt x="759024" y="375047"/>
                </a:lnTo>
                <a:lnTo>
                  <a:pt x="759024" y="366117"/>
                </a:lnTo>
                <a:lnTo>
                  <a:pt x="759024" y="348258"/>
                </a:lnTo>
                <a:lnTo>
                  <a:pt x="767953" y="339328"/>
                </a:lnTo>
                <a:lnTo>
                  <a:pt x="767953" y="321469"/>
                </a:lnTo>
                <a:lnTo>
                  <a:pt x="767953" y="312539"/>
                </a:lnTo>
                <a:lnTo>
                  <a:pt x="776883" y="294680"/>
                </a:lnTo>
                <a:lnTo>
                  <a:pt x="776883" y="285750"/>
                </a:lnTo>
                <a:lnTo>
                  <a:pt x="776883" y="267891"/>
                </a:lnTo>
                <a:lnTo>
                  <a:pt x="785813" y="250031"/>
                </a:lnTo>
                <a:lnTo>
                  <a:pt x="785813" y="241102"/>
                </a:lnTo>
                <a:lnTo>
                  <a:pt x="785813" y="223242"/>
                </a:lnTo>
                <a:lnTo>
                  <a:pt x="785813" y="214313"/>
                </a:lnTo>
                <a:lnTo>
                  <a:pt x="785813" y="196453"/>
                </a:lnTo>
                <a:lnTo>
                  <a:pt x="794742" y="178594"/>
                </a:lnTo>
                <a:lnTo>
                  <a:pt x="794742" y="160734"/>
                </a:lnTo>
                <a:lnTo>
                  <a:pt x="794742" y="151805"/>
                </a:lnTo>
                <a:lnTo>
                  <a:pt x="794742" y="133945"/>
                </a:lnTo>
                <a:lnTo>
                  <a:pt x="803672" y="116086"/>
                </a:lnTo>
                <a:lnTo>
                  <a:pt x="812602" y="107156"/>
                </a:lnTo>
                <a:lnTo>
                  <a:pt x="812602" y="98227"/>
                </a:lnTo>
                <a:lnTo>
                  <a:pt x="812602" y="80367"/>
                </a:lnTo>
                <a:lnTo>
                  <a:pt x="821532" y="71438"/>
                </a:lnTo>
                <a:lnTo>
                  <a:pt x="821532" y="62508"/>
                </a:lnTo>
                <a:lnTo>
                  <a:pt x="821532" y="53578"/>
                </a:lnTo>
                <a:lnTo>
                  <a:pt x="821532" y="44649"/>
                </a:lnTo>
                <a:lnTo>
                  <a:pt x="821532" y="44649"/>
                </a:lnTo>
                <a:lnTo>
                  <a:pt x="821532" y="35719"/>
                </a:lnTo>
                <a:lnTo>
                  <a:pt x="821532" y="35719"/>
                </a:lnTo>
                <a:lnTo>
                  <a:pt x="821532" y="35719"/>
                </a:lnTo>
                <a:lnTo>
                  <a:pt x="821532" y="35719"/>
                </a:lnTo>
                <a:lnTo>
                  <a:pt x="821532" y="44649"/>
                </a:lnTo>
                <a:lnTo>
                  <a:pt x="812602" y="53578"/>
                </a:lnTo>
                <a:lnTo>
                  <a:pt x="803672" y="62508"/>
                </a:lnTo>
                <a:lnTo>
                  <a:pt x="794742" y="71438"/>
                </a:lnTo>
                <a:lnTo>
                  <a:pt x="785813" y="80367"/>
                </a:lnTo>
                <a:lnTo>
                  <a:pt x="776883" y="89297"/>
                </a:lnTo>
                <a:lnTo>
                  <a:pt x="767953" y="107156"/>
                </a:lnTo>
                <a:lnTo>
                  <a:pt x="759024" y="116086"/>
                </a:lnTo>
                <a:lnTo>
                  <a:pt x="750094" y="125016"/>
                </a:lnTo>
                <a:lnTo>
                  <a:pt x="741164" y="133945"/>
                </a:lnTo>
                <a:lnTo>
                  <a:pt x="741164" y="133945"/>
                </a:lnTo>
                <a:lnTo>
                  <a:pt x="741164" y="133945"/>
                </a:lnTo>
                <a:lnTo>
                  <a:pt x="741164" y="133945"/>
                </a:lnTo>
                <a:lnTo>
                  <a:pt x="741164" y="133945"/>
                </a:lnTo>
                <a:lnTo>
                  <a:pt x="732235" y="133945"/>
                </a:lnTo>
                <a:lnTo>
                  <a:pt x="741164" y="125016"/>
                </a:lnTo>
                <a:lnTo>
                  <a:pt x="741164" y="116086"/>
                </a:lnTo>
                <a:lnTo>
                  <a:pt x="750094" y="98227"/>
                </a:lnTo>
                <a:lnTo>
                  <a:pt x="759024" y="80367"/>
                </a:lnTo>
                <a:lnTo>
                  <a:pt x="767953" y="62508"/>
                </a:lnTo>
                <a:lnTo>
                  <a:pt x="785813" y="44649"/>
                </a:lnTo>
                <a:lnTo>
                  <a:pt x="803672" y="35719"/>
                </a:lnTo>
                <a:lnTo>
                  <a:pt x="812602" y="17859"/>
                </a:lnTo>
                <a:lnTo>
                  <a:pt x="821532" y="8930"/>
                </a:lnTo>
                <a:lnTo>
                  <a:pt x="821532" y="0"/>
                </a:lnTo>
                <a:lnTo>
                  <a:pt x="830461" y="0"/>
                </a:lnTo>
                <a:lnTo>
                  <a:pt x="830461" y="0"/>
                </a:lnTo>
                <a:lnTo>
                  <a:pt x="830461" y="8930"/>
                </a:lnTo>
                <a:lnTo>
                  <a:pt x="830461" y="8930"/>
                </a:lnTo>
                <a:lnTo>
                  <a:pt x="839391" y="17859"/>
                </a:lnTo>
                <a:lnTo>
                  <a:pt x="839391" y="26789"/>
                </a:lnTo>
                <a:lnTo>
                  <a:pt x="839391" y="44649"/>
                </a:lnTo>
                <a:lnTo>
                  <a:pt x="848321" y="53578"/>
                </a:lnTo>
                <a:lnTo>
                  <a:pt x="848321" y="62508"/>
                </a:lnTo>
                <a:lnTo>
                  <a:pt x="848321" y="71438"/>
                </a:lnTo>
                <a:lnTo>
                  <a:pt x="848321" y="80367"/>
                </a:lnTo>
                <a:lnTo>
                  <a:pt x="848321" y="89297"/>
                </a:lnTo>
                <a:lnTo>
                  <a:pt x="857250" y="98227"/>
                </a:lnTo>
                <a:lnTo>
                  <a:pt x="857250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63195" y="2027038"/>
            <a:ext cx="946548" cy="1884165"/>
          </a:xfrm>
          <a:custGeom>
            <a:avLst/>
            <a:gdLst/>
            <a:ahLst/>
            <a:cxnLst/>
            <a:rect l="0" t="0" r="0" b="0"/>
            <a:pathLst>
              <a:path w="946548" h="1884165">
                <a:moveTo>
                  <a:pt x="946547" y="1875235"/>
                </a:moveTo>
                <a:lnTo>
                  <a:pt x="946547" y="1875235"/>
                </a:lnTo>
                <a:lnTo>
                  <a:pt x="937617" y="1875235"/>
                </a:lnTo>
                <a:lnTo>
                  <a:pt x="937617" y="1875235"/>
                </a:lnTo>
                <a:lnTo>
                  <a:pt x="937617" y="1875235"/>
                </a:lnTo>
                <a:lnTo>
                  <a:pt x="937617" y="1875235"/>
                </a:lnTo>
                <a:lnTo>
                  <a:pt x="937617" y="1875235"/>
                </a:lnTo>
                <a:lnTo>
                  <a:pt x="937617" y="1875235"/>
                </a:lnTo>
                <a:lnTo>
                  <a:pt x="937617" y="1875235"/>
                </a:lnTo>
                <a:lnTo>
                  <a:pt x="928687" y="1875235"/>
                </a:lnTo>
                <a:lnTo>
                  <a:pt x="928687" y="1875235"/>
                </a:lnTo>
                <a:lnTo>
                  <a:pt x="928687" y="1884164"/>
                </a:lnTo>
                <a:lnTo>
                  <a:pt x="919758" y="1884164"/>
                </a:lnTo>
                <a:lnTo>
                  <a:pt x="910828" y="1884164"/>
                </a:lnTo>
                <a:lnTo>
                  <a:pt x="910828" y="1875235"/>
                </a:lnTo>
                <a:lnTo>
                  <a:pt x="901898" y="1875235"/>
                </a:lnTo>
                <a:lnTo>
                  <a:pt x="901898" y="1875235"/>
                </a:lnTo>
                <a:lnTo>
                  <a:pt x="892969" y="1866305"/>
                </a:lnTo>
                <a:lnTo>
                  <a:pt x="884039" y="1866305"/>
                </a:lnTo>
                <a:lnTo>
                  <a:pt x="875109" y="1866305"/>
                </a:lnTo>
                <a:lnTo>
                  <a:pt x="875109" y="1857375"/>
                </a:lnTo>
                <a:lnTo>
                  <a:pt x="866180" y="1857375"/>
                </a:lnTo>
                <a:lnTo>
                  <a:pt x="857250" y="1848445"/>
                </a:lnTo>
                <a:lnTo>
                  <a:pt x="848320" y="1839516"/>
                </a:lnTo>
                <a:lnTo>
                  <a:pt x="839390" y="1839516"/>
                </a:lnTo>
                <a:lnTo>
                  <a:pt x="830461" y="1830586"/>
                </a:lnTo>
                <a:lnTo>
                  <a:pt x="821531" y="1821656"/>
                </a:lnTo>
                <a:lnTo>
                  <a:pt x="821531" y="1821656"/>
                </a:lnTo>
                <a:lnTo>
                  <a:pt x="812601" y="1812727"/>
                </a:lnTo>
                <a:lnTo>
                  <a:pt x="803672" y="1803797"/>
                </a:lnTo>
                <a:lnTo>
                  <a:pt x="794742" y="1803797"/>
                </a:lnTo>
                <a:lnTo>
                  <a:pt x="785812" y="1794867"/>
                </a:lnTo>
                <a:lnTo>
                  <a:pt x="776883" y="1785938"/>
                </a:lnTo>
                <a:lnTo>
                  <a:pt x="767953" y="1785938"/>
                </a:lnTo>
                <a:lnTo>
                  <a:pt x="759023" y="1777008"/>
                </a:lnTo>
                <a:lnTo>
                  <a:pt x="750094" y="1768078"/>
                </a:lnTo>
                <a:lnTo>
                  <a:pt x="741164" y="1759149"/>
                </a:lnTo>
                <a:lnTo>
                  <a:pt x="741164" y="1759149"/>
                </a:lnTo>
                <a:lnTo>
                  <a:pt x="723305" y="1750219"/>
                </a:lnTo>
                <a:lnTo>
                  <a:pt x="714375" y="1741289"/>
                </a:lnTo>
                <a:lnTo>
                  <a:pt x="705445" y="1741289"/>
                </a:lnTo>
                <a:lnTo>
                  <a:pt x="696515" y="1732360"/>
                </a:lnTo>
                <a:lnTo>
                  <a:pt x="687586" y="1723430"/>
                </a:lnTo>
                <a:lnTo>
                  <a:pt x="678656" y="1723430"/>
                </a:lnTo>
                <a:lnTo>
                  <a:pt x="669726" y="1714500"/>
                </a:lnTo>
                <a:lnTo>
                  <a:pt x="660797" y="1705570"/>
                </a:lnTo>
                <a:lnTo>
                  <a:pt x="651867" y="1705570"/>
                </a:lnTo>
                <a:lnTo>
                  <a:pt x="642937" y="1696641"/>
                </a:lnTo>
                <a:lnTo>
                  <a:pt x="634008" y="1687711"/>
                </a:lnTo>
                <a:lnTo>
                  <a:pt x="625078" y="1678781"/>
                </a:lnTo>
                <a:lnTo>
                  <a:pt x="616148" y="1669852"/>
                </a:lnTo>
                <a:lnTo>
                  <a:pt x="607219" y="1669852"/>
                </a:lnTo>
                <a:lnTo>
                  <a:pt x="598289" y="1660922"/>
                </a:lnTo>
                <a:lnTo>
                  <a:pt x="589359" y="1651992"/>
                </a:lnTo>
                <a:lnTo>
                  <a:pt x="589359" y="1643063"/>
                </a:lnTo>
                <a:lnTo>
                  <a:pt x="580430" y="1643063"/>
                </a:lnTo>
                <a:lnTo>
                  <a:pt x="571500" y="1634133"/>
                </a:lnTo>
                <a:lnTo>
                  <a:pt x="562570" y="1625203"/>
                </a:lnTo>
                <a:lnTo>
                  <a:pt x="562570" y="1616274"/>
                </a:lnTo>
                <a:lnTo>
                  <a:pt x="553640" y="1607344"/>
                </a:lnTo>
                <a:lnTo>
                  <a:pt x="544711" y="1598414"/>
                </a:lnTo>
                <a:lnTo>
                  <a:pt x="535781" y="1589485"/>
                </a:lnTo>
                <a:lnTo>
                  <a:pt x="526851" y="1580555"/>
                </a:lnTo>
                <a:lnTo>
                  <a:pt x="517922" y="1562695"/>
                </a:lnTo>
                <a:lnTo>
                  <a:pt x="517922" y="1553766"/>
                </a:lnTo>
                <a:lnTo>
                  <a:pt x="508992" y="1544836"/>
                </a:lnTo>
                <a:lnTo>
                  <a:pt x="500062" y="1535906"/>
                </a:lnTo>
                <a:lnTo>
                  <a:pt x="500062" y="1526977"/>
                </a:lnTo>
                <a:lnTo>
                  <a:pt x="491133" y="1518047"/>
                </a:lnTo>
                <a:lnTo>
                  <a:pt x="482203" y="1509117"/>
                </a:lnTo>
                <a:lnTo>
                  <a:pt x="482203" y="1491258"/>
                </a:lnTo>
                <a:lnTo>
                  <a:pt x="473273" y="1482328"/>
                </a:lnTo>
                <a:lnTo>
                  <a:pt x="464344" y="1473399"/>
                </a:lnTo>
                <a:lnTo>
                  <a:pt x="464344" y="1455539"/>
                </a:lnTo>
                <a:lnTo>
                  <a:pt x="455414" y="1446610"/>
                </a:lnTo>
                <a:lnTo>
                  <a:pt x="446484" y="1428750"/>
                </a:lnTo>
                <a:lnTo>
                  <a:pt x="437555" y="1419820"/>
                </a:lnTo>
                <a:lnTo>
                  <a:pt x="437555" y="1401961"/>
                </a:lnTo>
                <a:lnTo>
                  <a:pt x="428625" y="1393031"/>
                </a:lnTo>
                <a:lnTo>
                  <a:pt x="419695" y="1375172"/>
                </a:lnTo>
                <a:lnTo>
                  <a:pt x="419695" y="1366242"/>
                </a:lnTo>
                <a:lnTo>
                  <a:pt x="410765" y="1348383"/>
                </a:lnTo>
                <a:lnTo>
                  <a:pt x="401836" y="1330524"/>
                </a:lnTo>
                <a:lnTo>
                  <a:pt x="392906" y="1321594"/>
                </a:lnTo>
                <a:lnTo>
                  <a:pt x="383976" y="1303735"/>
                </a:lnTo>
                <a:lnTo>
                  <a:pt x="383976" y="1285875"/>
                </a:lnTo>
                <a:lnTo>
                  <a:pt x="375047" y="1268016"/>
                </a:lnTo>
                <a:lnTo>
                  <a:pt x="366117" y="1259086"/>
                </a:lnTo>
                <a:lnTo>
                  <a:pt x="366117" y="1241227"/>
                </a:lnTo>
                <a:lnTo>
                  <a:pt x="357187" y="1223367"/>
                </a:lnTo>
                <a:lnTo>
                  <a:pt x="348258" y="1205508"/>
                </a:lnTo>
                <a:lnTo>
                  <a:pt x="339328" y="1187649"/>
                </a:lnTo>
                <a:lnTo>
                  <a:pt x="339328" y="1169789"/>
                </a:lnTo>
                <a:lnTo>
                  <a:pt x="330398" y="1151930"/>
                </a:lnTo>
                <a:lnTo>
                  <a:pt x="321469" y="1134070"/>
                </a:lnTo>
                <a:lnTo>
                  <a:pt x="312539" y="1116211"/>
                </a:lnTo>
                <a:lnTo>
                  <a:pt x="303609" y="1107281"/>
                </a:lnTo>
                <a:lnTo>
                  <a:pt x="294680" y="1089422"/>
                </a:lnTo>
                <a:lnTo>
                  <a:pt x="294680" y="1071563"/>
                </a:lnTo>
                <a:lnTo>
                  <a:pt x="285750" y="1053703"/>
                </a:lnTo>
                <a:lnTo>
                  <a:pt x="276820" y="1035844"/>
                </a:lnTo>
                <a:lnTo>
                  <a:pt x="276820" y="1017985"/>
                </a:lnTo>
                <a:lnTo>
                  <a:pt x="267890" y="1000125"/>
                </a:lnTo>
                <a:lnTo>
                  <a:pt x="258961" y="991195"/>
                </a:lnTo>
                <a:lnTo>
                  <a:pt x="258961" y="973336"/>
                </a:lnTo>
                <a:lnTo>
                  <a:pt x="250031" y="955477"/>
                </a:lnTo>
                <a:lnTo>
                  <a:pt x="241101" y="937617"/>
                </a:lnTo>
                <a:lnTo>
                  <a:pt x="241101" y="919758"/>
                </a:lnTo>
                <a:lnTo>
                  <a:pt x="232172" y="901899"/>
                </a:lnTo>
                <a:lnTo>
                  <a:pt x="223242" y="892969"/>
                </a:lnTo>
                <a:lnTo>
                  <a:pt x="223242" y="875110"/>
                </a:lnTo>
                <a:lnTo>
                  <a:pt x="214312" y="857250"/>
                </a:lnTo>
                <a:lnTo>
                  <a:pt x="214312" y="839391"/>
                </a:lnTo>
                <a:lnTo>
                  <a:pt x="205383" y="821531"/>
                </a:lnTo>
                <a:lnTo>
                  <a:pt x="205383" y="812602"/>
                </a:lnTo>
                <a:lnTo>
                  <a:pt x="196453" y="794742"/>
                </a:lnTo>
                <a:lnTo>
                  <a:pt x="187523" y="776883"/>
                </a:lnTo>
                <a:lnTo>
                  <a:pt x="187523" y="759024"/>
                </a:lnTo>
                <a:lnTo>
                  <a:pt x="178594" y="750094"/>
                </a:lnTo>
                <a:lnTo>
                  <a:pt x="178594" y="732235"/>
                </a:lnTo>
                <a:lnTo>
                  <a:pt x="169664" y="714376"/>
                </a:lnTo>
                <a:lnTo>
                  <a:pt x="169664" y="705446"/>
                </a:lnTo>
                <a:lnTo>
                  <a:pt x="160734" y="687587"/>
                </a:lnTo>
                <a:lnTo>
                  <a:pt x="160734" y="669727"/>
                </a:lnTo>
                <a:lnTo>
                  <a:pt x="160734" y="660797"/>
                </a:lnTo>
                <a:lnTo>
                  <a:pt x="151805" y="642938"/>
                </a:lnTo>
                <a:lnTo>
                  <a:pt x="151805" y="625079"/>
                </a:lnTo>
                <a:lnTo>
                  <a:pt x="151805" y="616149"/>
                </a:lnTo>
                <a:lnTo>
                  <a:pt x="142875" y="598290"/>
                </a:lnTo>
                <a:lnTo>
                  <a:pt x="142875" y="589360"/>
                </a:lnTo>
                <a:lnTo>
                  <a:pt x="142875" y="571501"/>
                </a:lnTo>
                <a:lnTo>
                  <a:pt x="142875" y="562571"/>
                </a:lnTo>
                <a:lnTo>
                  <a:pt x="133945" y="544712"/>
                </a:lnTo>
                <a:lnTo>
                  <a:pt x="133945" y="526852"/>
                </a:lnTo>
                <a:lnTo>
                  <a:pt x="133945" y="517922"/>
                </a:lnTo>
                <a:lnTo>
                  <a:pt x="133945" y="500063"/>
                </a:lnTo>
                <a:lnTo>
                  <a:pt x="133945" y="482204"/>
                </a:lnTo>
                <a:lnTo>
                  <a:pt x="133945" y="464344"/>
                </a:lnTo>
                <a:lnTo>
                  <a:pt x="133945" y="455415"/>
                </a:lnTo>
                <a:lnTo>
                  <a:pt x="125015" y="437555"/>
                </a:lnTo>
                <a:lnTo>
                  <a:pt x="125015" y="428626"/>
                </a:lnTo>
                <a:lnTo>
                  <a:pt x="125015" y="410766"/>
                </a:lnTo>
                <a:lnTo>
                  <a:pt x="125015" y="401836"/>
                </a:lnTo>
                <a:lnTo>
                  <a:pt x="125015" y="383977"/>
                </a:lnTo>
                <a:lnTo>
                  <a:pt x="125015" y="375047"/>
                </a:lnTo>
                <a:lnTo>
                  <a:pt x="125015" y="357188"/>
                </a:lnTo>
                <a:lnTo>
                  <a:pt x="125015" y="339328"/>
                </a:lnTo>
                <a:lnTo>
                  <a:pt x="116086" y="330399"/>
                </a:lnTo>
                <a:lnTo>
                  <a:pt x="116086" y="321469"/>
                </a:lnTo>
                <a:lnTo>
                  <a:pt x="116086" y="303610"/>
                </a:lnTo>
                <a:lnTo>
                  <a:pt x="116086" y="294680"/>
                </a:lnTo>
                <a:lnTo>
                  <a:pt x="107156" y="276821"/>
                </a:lnTo>
                <a:lnTo>
                  <a:pt x="107156" y="258961"/>
                </a:lnTo>
                <a:lnTo>
                  <a:pt x="107156" y="241102"/>
                </a:lnTo>
                <a:lnTo>
                  <a:pt x="107156" y="223243"/>
                </a:lnTo>
                <a:lnTo>
                  <a:pt x="107156" y="205383"/>
                </a:lnTo>
                <a:lnTo>
                  <a:pt x="107156" y="196453"/>
                </a:lnTo>
                <a:lnTo>
                  <a:pt x="107156" y="178594"/>
                </a:lnTo>
                <a:lnTo>
                  <a:pt x="107156" y="160735"/>
                </a:lnTo>
                <a:lnTo>
                  <a:pt x="98226" y="142875"/>
                </a:lnTo>
                <a:lnTo>
                  <a:pt x="98226" y="125016"/>
                </a:lnTo>
                <a:lnTo>
                  <a:pt x="89297" y="116086"/>
                </a:lnTo>
                <a:lnTo>
                  <a:pt x="98226" y="98227"/>
                </a:lnTo>
                <a:lnTo>
                  <a:pt x="89297" y="89297"/>
                </a:lnTo>
                <a:lnTo>
                  <a:pt x="89297" y="71438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53578"/>
                </a:lnTo>
                <a:lnTo>
                  <a:pt x="89297" y="44649"/>
                </a:lnTo>
                <a:lnTo>
                  <a:pt x="89297" y="44649"/>
                </a:lnTo>
                <a:lnTo>
                  <a:pt x="80367" y="44649"/>
                </a:lnTo>
                <a:lnTo>
                  <a:pt x="80367" y="44649"/>
                </a:lnTo>
                <a:lnTo>
                  <a:pt x="71437" y="53578"/>
                </a:lnTo>
                <a:lnTo>
                  <a:pt x="71437" y="62508"/>
                </a:lnTo>
                <a:lnTo>
                  <a:pt x="62508" y="71438"/>
                </a:lnTo>
                <a:lnTo>
                  <a:pt x="62508" y="80368"/>
                </a:lnTo>
                <a:lnTo>
                  <a:pt x="53578" y="98227"/>
                </a:lnTo>
                <a:lnTo>
                  <a:pt x="44648" y="116086"/>
                </a:lnTo>
                <a:lnTo>
                  <a:pt x="35719" y="125016"/>
                </a:lnTo>
                <a:lnTo>
                  <a:pt x="26789" y="142875"/>
                </a:lnTo>
                <a:lnTo>
                  <a:pt x="17859" y="151805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51805"/>
                </a:lnTo>
                <a:lnTo>
                  <a:pt x="8930" y="142875"/>
                </a:lnTo>
                <a:lnTo>
                  <a:pt x="17859" y="125016"/>
                </a:lnTo>
                <a:lnTo>
                  <a:pt x="26789" y="107157"/>
                </a:lnTo>
                <a:lnTo>
                  <a:pt x="35719" y="80368"/>
                </a:lnTo>
                <a:lnTo>
                  <a:pt x="44648" y="62508"/>
                </a:lnTo>
                <a:lnTo>
                  <a:pt x="62508" y="44649"/>
                </a:lnTo>
                <a:lnTo>
                  <a:pt x="71437" y="26789"/>
                </a:lnTo>
                <a:lnTo>
                  <a:pt x="89297" y="17860"/>
                </a:lnTo>
                <a:lnTo>
                  <a:pt x="98226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51805" y="17860"/>
                </a:lnTo>
                <a:lnTo>
                  <a:pt x="151805" y="35719"/>
                </a:lnTo>
                <a:lnTo>
                  <a:pt x="160734" y="44649"/>
                </a:lnTo>
                <a:lnTo>
                  <a:pt x="160734" y="53578"/>
                </a:lnTo>
                <a:lnTo>
                  <a:pt x="160734" y="62508"/>
                </a:lnTo>
                <a:lnTo>
                  <a:pt x="169664" y="71438"/>
                </a:lnTo>
                <a:lnTo>
                  <a:pt x="169664" y="80368"/>
                </a:lnTo>
                <a:lnTo>
                  <a:pt x="178594" y="80368"/>
                </a:lnTo>
                <a:lnTo>
                  <a:pt x="187523" y="89297"/>
                </a:lnTo>
                <a:lnTo>
                  <a:pt x="187523" y="89297"/>
                </a:lnTo>
                <a:lnTo>
                  <a:pt x="187523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37992" y="955476"/>
            <a:ext cx="214313" cy="267892"/>
          </a:xfrm>
          <a:custGeom>
            <a:avLst/>
            <a:gdLst/>
            <a:ahLst/>
            <a:cxnLst/>
            <a:rect l="0" t="0" r="0" b="0"/>
            <a:pathLst>
              <a:path w="214313" h="267892">
                <a:moveTo>
                  <a:pt x="160734" y="17859"/>
                </a:moveTo>
                <a:lnTo>
                  <a:pt x="160734" y="8930"/>
                </a:lnTo>
                <a:lnTo>
                  <a:pt x="151804" y="8930"/>
                </a:lnTo>
                <a:lnTo>
                  <a:pt x="151804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0"/>
                </a:lnTo>
                <a:lnTo>
                  <a:pt x="98226" y="8930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44648"/>
                </a:lnTo>
                <a:lnTo>
                  <a:pt x="44648" y="62508"/>
                </a:lnTo>
                <a:lnTo>
                  <a:pt x="26789" y="80367"/>
                </a:lnTo>
                <a:lnTo>
                  <a:pt x="17859" y="98227"/>
                </a:lnTo>
                <a:lnTo>
                  <a:pt x="8929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8929" y="232172"/>
                </a:lnTo>
                <a:lnTo>
                  <a:pt x="17859" y="250031"/>
                </a:lnTo>
                <a:lnTo>
                  <a:pt x="26789" y="258961"/>
                </a:lnTo>
                <a:lnTo>
                  <a:pt x="44648" y="267891"/>
                </a:lnTo>
                <a:lnTo>
                  <a:pt x="62508" y="267891"/>
                </a:lnTo>
                <a:lnTo>
                  <a:pt x="80367" y="267891"/>
                </a:lnTo>
                <a:lnTo>
                  <a:pt x="98226" y="267891"/>
                </a:lnTo>
                <a:lnTo>
                  <a:pt x="116086" y="267891"/>
                </a:lnTo>
                <a:lnTo>
                  <a:pt x="133945" y="258961"/>
                </a:lnTo>
                <a:lnTo>
                  <a:pt x="151804" y="250031"/>
                </a:lnTo>
                <a:lnTo>
                  <a:pt x="169664" y="232172"/>
                </a:lnTo>
                <a:lnTo>
                  <a:pt x="178593" y="223242"/>
                </a:lnTo>
                <a:lnTo>
                  <a:pt x="196453" y="205383"/>
                </a:lnTo>
                <a:lnTo>
                  <a:pt x="205383" y="187523"/>
                </a:lnTo>
                <a:lnTo>
                  <a:pt x="205383" y="169664"/>
                </a:lnTo>
                <a:lnTo>
                  <a:pt x="214312" y="142875"/>
                </a:lnTo>
                <a:lnTo>
                  <a:pt x="214312" y="125016"/>
                </a:lnTo>
                <a:lnTo>
                  <a:pt x="214312" y="107156"/>
                </a:lnTo>
                <a:lnTo>
                  <a:pt x="214312" y="98227"/>
                </a:lnTo>
                <a:lnTo>
                  <a:pt x="205383" y="89297"/>
                </a:lnTo>
                <a:lnTo>
                  <a:pt x="205383" y="80367"/>
                </a:lnTo>
                <a:lnTo>
                  <a:pt x="196453" y="71437"/>
                </a:lnTo>
                <a:lnTo>
                  <a:pt x="187523" y="71437"/>
                </a:lnTo>
                <a:lnTo>
                  <a:pt x="187523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098726" y="1125140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44649" y="53578"/>
                </a:lnTo>
                <a:lnTo>
                  <a:pt x="53578" y="62508"/>
                </a:lnTo>
                <a:lnTo>
                  <a:pt x="62508" y="80367"/>
                </a:lnTo>
                <a:lnTo>
                  <a:pt x="62508" y="89297"/>
                </a:lnTo>
                <a:lnTo>
                  <a:pt x="71438" y="98227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232671" y="1098351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17860" y="8930"/>
                </a:moveTo>
                <a:lnTo>
                  <a:pt x="17860" y="893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7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9" y="107156"/>
                </a:lnTo>
                <a:lnTo>
                  <a:pt x="62508" y="98227"/>
                </a:lnTo>
                <a:lnTo>
                  <a:pt x="71438" y="89297"/>
                </a:lnTo>
                <a:lnTo>
                  <a:pt x="80368" y="80367"/>
                </a:lnTo>
                <a:lnTo>
                  <a:pt x="89297" y="62508"/>
                </a:lnTo>
                <a:lnTo>
                  <a:pt x="98227" y="53578"/>
                </a:lnTo>
                <a:lnTo>
                  <a:pt x="107157" y="35719"/>
                </a:lnTo>
                <a:lnTo>
                  <a:pt x="107157" y="2678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375546" y="1080492"/>
            <a:ext cx="98228" cy="98227"/>
          </a:xfrm>
          <a:custGeom>
            <a:avLst/>
            <a:gdLst/>
            <a:ahLst/>
            <a:cxnLst/>
            <a:rect l="0" t="0" r="0" b="0"/>
            <a:pathLst>
              <a:path w="98228" h="98227">
                <a:moveTo>
                  <a:pt x="89297" y="0"/>
                </a:move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53579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89296"/>
                </a:lnTo>
                <a:lnTo>
                  <a:pt x="8930" y="98226"/>
                </a:lnTo>
                <a:lnTo>
                  <a:pt x="17860" y="98226"/>
                </a:lnTo>
                <a:lnTo>
                  <a:pt x="17860" y="98226"/>
                </a:lnTo>
                <a:lnTo>
                  <a:pt x="26789" y="98226"/>
                </a:lnTo>
                <a:lnTo>
                  <a:pt x="35719" y="89296"/>
                </a:lnTo>
                <a:lnTo>
                  <a:pt x="44649" y="80367"/>
                </a:lnTo>
                <a:lnTo>
                  <a:pt x="53579" y="71437"/>
                </a:lnTo>
                <a:lnTo>
                  <a:pt x="53579" y="62507"/>
                </a:lnTo>
                <a:lnTo>
                  <a:pt x="62508" y="44648"/>
                </a:lnTo>
                <a:lnTo>
                  <a:pt x="62508" y="44648"/>
                </a:lnTo>
                <a:lnTo>
                  <a:pt x="62508" y="35718"/>
                </a:lnTo>
                <a:lnTo>
                  <a:pt x="62508" y="35718"/>
                </a:lnTo>
                <a:lnTo>
                  <a:pt x="71438" y="35718"/>
                </a:lnTo>
                <a:lnTo>
                  <a:pt x="71438" y="44648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62507"/>
                </a:lnTo>
                <a:lnTo>
                  <a:pt x="80368" y="71437"/>
                </a:lnTo>
                <a:lnTo>
                  <a:pt x="89297" y="80367"/>
                </a:lnTo>
                <a:lnTo>
                  <a:pt x="89297" y="89296"/>
                </a:lnTo>
                <a:lnTo>
                  <a:pt x="98227" y="89296"/>
                </a:lnTo>
                <a:lnTo>
                  <a:pt x="98227" y="89296"/>
                </a:lnTo>
                <a:lnTo>
                  <a:pt x="98227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36281" y="973335"/>
            <a:ext cx="125016" cy="205384"/>
          </a:xfrm>
          <a:custGeom>
            <a:avLst/>
            <a:gdLst/>
            <a:ahLst/>
            <a:cxnLst/>
            <a:rect l="0" t="0" r="0" b="0"/>
            <a:pathLst>
              <a:path w="125016" h="205384">
                <a:moveTo>
                  <a:pt x="89297" y="125016"/>
                </a:moveTo>
                <a:lnTo>
                  <a:pt x="89297" y="12501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71437" y="116086"/>
                </a:lnTo>
                <a:lnTo>
                  <a:pt x="62508" y="116086"/>
                </a:lnTo>
                <a:lnTo>
                  <a:pt x="53578" y="116086"/>
                </a:lnTo>
                <a:lnTo>
                  <a:pt x="35719" y="125016"/>
                </a:lnTo>
                <a:lnTo>
                  <a:pt x="26789" y="133946"/>
                </a:lnTo>
                <a:lnTo>
                  <a:pt x="17859" y="142875"/>
                </a:lnTo>
                <a:lnTo>
                  <a:pt x="8929" y="160735"/>
                </a:lnTo>
                <a:lnTo>
                  <a:pt x="8929" y="169664"/>
                </a:lnTo>
                <a:lnTo>
                  <a:pt x="0" y="178594"/>
                </a:lnTo>
                <a:lnTo>
                  <a:pt x="8929" y="196453"/>
                </a:lnTo>
                <a:lnTo>
                  <a:pt x="8929" y="205383"/>
                </a:lnTo>
                <a:lnTo>
                  <a:pt x="8929" y="205383"/>
                </a:lnTo>
                <a:lnTo>
                  <a:pt x="17859" y="205383"/>
                </a:lnTo>
                <a:lnTo>
                  <a:pt x="26789" y="205383"/>
                </a:lnTo>
                <a:lnTo>
                  <a:pt x="35719" y="205383"/>
                </a:lnTo>
                <a:lnTo>
                  <a:pt x="53578" y="196453"/>
                </a:lnTo>
                <a:lnTo>
                  <a:pt x="62508" y="178594"/>
                </a:lnTo>
                <a:lnTo>
                  <a:pt x="71437" y="169664"/>
                </a:lnTo>
                <a:lnTo>
                  <a:pt x="80367" y="151805"/>
                </a:lnTo>
                <a:lnTo>
                  <a:pt x="89297" y="125016"/>
                </a:lnTo>
                <a:lnTo>
                  <a:pt x="98226" y="98227"/>
                </a:lnTo>
                <a:lnTo>
                  <a:pt x="107156" y="71438"/>
                </a:lnTo>
                <a:lnTo>
                  <a:pt x="107156" y="53578"/>
                </a:lnTo>
                <a:lnTo>
                  <a:pt x="107156" y="35719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53578"/>
                </a:lnTo>
                <a:lnTo>
                  <a:pt x="107156" y="80368"/>
                </a:lnTo>
                <a:lnTo>
                  <a:pt x="107156" y="98227"/>
                </a:lnTo>
                <a:lnTo>
                  <a:pt x="116086" y="125016"/>
                </a:lnTo>
                <a:lnTo>
                  <a:pt x="116086" y="142875"/>
                </a:lnTo>
                <a:lnTo>
                  <a:pt x="116086" y="160735"/>
                </a:lnTo>
                <a:lnTo>
                  <a:pt x="125015" y="169664"/>
                </a:lnTo>
                <a:lnTo>
                  <a:pt x="125015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714875" y="1053703"/>
            <a:ext cx="35719" cy="107157"/>
          </a:xfrm>
          <a:custGeom>
            <a:avLst/>
            <a:gdLst/>
            <a:ahLst/>
            <a:cxnLst/>
            <a:rect l="0" t="0" r="0" b="0"/>
            <a:pathLst>
              <a:path w="35719" h="107157">
                <a:moveTo>
                  <a:pt x="17859" y="80367"/>
                </a:moveTo>
                <a:lnTo>
                  <a:pt x="17859" y="89296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98226"/>
                </a:lnTo>
                <a:lnTo>
                  <a:pt x="8929" y="89296"/>
                </a:lnTo>
                <a:lnTo>
                  <a:pt x="8929" y="80367"/>
                </a:lnTo>
                <a:lnTo>
                  <a:pt x="0" y="62507"/>
                </a:lnTo>
                <a:lnTo>
                  <a:pt x="0" y="53578"/>
                </a:lnTo>
                <a:lnTo>
                  <a:pt x="0" y="44648"/>
                </a:lnTo>
                <a:lnTo>
                  <a:pt x="0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830960" y="1098351"/>
            <a:ext cx="8931" cy="44649"/>
          </a:xfrm>
          <a:custGeom>
            <a:avLst/>
            <a:gdLst/>
            <a:ahLst/>
            <a:cxnLst/>
            <a:rect l="0" t="0" r="0" b="0"/>
            <a:pathLst>
              <a:path w="8931" h="44649">
                <a:moveTo>
                  <a:pt x="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848820" y="100905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13101" y="1044773"/>
            <a:ext cx="142876" cy="107157"/>
          </a:xfrm>
          <a:custGeom>
            <a:avLst/>
            <a:gdLst/>
            <a:ahLst/>
            <a:cxnLst/>
            <a:rect l="0" t="0" r="0" b="0"/>
            <a:pathLst>
              <a:path w="142876" h="107157">
                <a:moveTo>
                  <a:pt x="71438" y="8930"/>
                </a:move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98226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62508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44648"/>
                </a:lnTo>
                <a:lnTo>
                  <a:pt x="71438" y="44648"/>
                </a:lnTo>
                <a:lnTo>
                  <a:pt x="71438" y="44648"/>
                </a:lnTo>
                <a:lnTo>
                  <a:pt x="71438" y="44648"/>
                </a:lnTo>
                <a:lnTo>
                  <a:pt x="80367" y="44648"/>
                </a:lnTo>
                <a:lnTo>
                  <a:pt x="80367" y="53578"/>
                </a:lnTo>
                <a:lnTo>
                  <a:pt x="89297" y="62508"/>
                </a:lnTo>
                <a:lnTo>
                  <a:pt x="89297" y="62508"/>
                </a:lnTo>
                <a:lnTo>
                  <a:pt x="98227" y="7143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25016" y="80367"/>
                </a:lnTo>
                <a:lnTo>
                  <a:pt x="133945" y="80367"/>
                </a:lnTo>
                <a:lnTo>
                  <a:pt x="142875" y="80367"/>
                </a:lnTo>
                <a:lnTo>
                  <a:pt x="142875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054203" y="946546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107157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51805"/>
                </a:lnTo>
                <a:lnTo>
                  <a:pt x="17859" y="160735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036343" y="1053703"/>
            <a:ext cx="80368" cy="1"/>
          </a:xfrm>
          <a:custGeom>
            <a:avLst/>
            <a:gdLst/>
            <a:ahLst/>
            <a:cxnLst/>
            <a:rect l="0" t="0" r="0" b="0"/>
            <a:pathLst>
              <a:path w="803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197078" y="1080492"/>
            <a:ext cx="17860" cy="35719"/>
          </a:xfrm>
          <a:custGeom>
            <a:avLst/>
            <a:gdLst/>
            <a:ahLst/>
            <a:cxnLst/>
            <a:rect l="0" t="0" r="0" b="0"/>
            <a:pathLst>
              <a:path w="17860" h="3571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35718"/>
                </a:lnTo>
                <a:lnTo>
                  <a:pt x="17859" y="35718"/>
                </a:lnTo>
                <a:lnTo>
                  <a:pt x="17859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214937" y="98226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295304" y="1017984"/>
            <a:ext cx="98228" cy="89298"/>
          </a:xfrm>
          <a:custGeom>
            <a:avLst/>
            <a:gdLst/>
            <a:ahLst/>
            <a:cxnLst/>
            <a:rect l="0" t="0" r="0" b="0"/>
            <a:pathLst>
              <a:path w="98228" h="89298">
                <a:moveTo>
                  <a:pt x="71438" y="8929"/>
                </a:moveTo>
                <a:lnTo>
                  <a:pt x="71438" y="8929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35719" y="80367"/>
                </a:lnTo>
                <a:lnTo>
                  <a:pt x="53578" y="89297"/>
                </a:lnTo>
                <a:lnTo>
                  <a:pt x="71438" y="89297"/>
                </a:lnTo>
                <a:lnTo>
                  <a:pt x="89297" y="89297"/>
                </a:lnTo>
                <a:lnTo>
                  <a:pt x="98227" y="89297"/>
                </a:lnTo>
                <a:lnTo>
                  <a:pt x="98227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268515" y="94654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741539" y="1535906"/>
            <a:ext cx="160735" cy="267891"/>
          </a:xfrm>
          <a:custGeom>
            <a:avLst/>
            <a:gdLst/>
            <a:ahLst/>
            <a:cxnLst/>
            <a:rect l="0" t="0" r="0" b="0"/>
            <a:pathLst>
              <a:path w="160735" h="267891">
                <a:moveTo>
                  <a:pt x="0" y="80367"/>
                </a:moveTo>
                <a:lnTo>
                  <a:pt x="0" y="89296"/>
                </a:lnTo>
                <a:lnTo>
                  <a:pt x="0" y="107156"/>
                </a:lnTo>
                <a:lnTo>
                  <a:pt x="0" y="107156"/>
                </a:lnTo>
                <a:lnTo>
                  <a:pt x="8929" y="125015"/>
                </a:lnTo>
                <a:lnTo>
                  <a:pt x="8929" y="142875"/>
                </a:lnTo>
                <a:lnTo>
                  <a:pt x="17859" y="160734"/>
                </a:lnTo>
                <a:lnTo>
                  <a:pt x="35718" y="187523"/>
                </a:lnTo>
                <a:lnTo>
                  <a:pt x="44648" y="205382"/>
                </a:lnTo>
                <a:lnTo>
                  <a:pt x="53578" y="223242"/>
                </a:lnTo>
                <a:lnTo>
                  <a:pt x="62507" y="241101"/>
                </a:lnTo>
                <a:lnTo>
                  <a:pt x="80367" y="258960"/>
                </a:lnTo>
                <a:lnTo>
                  <a:pt x="89296" y="258960"/>
                </a:lnTo>
                <a:lnTo>
                  <a:pt x="89296" y="267890"/>
                </a:lnTo>
                <a:lnTo>
                  <a:pt x="98226" y="267890"/>
                </a:lnTo>
                <a:lnTo>
                  <a:pt x="98226" y="258960"/>
                </a:lnTo>
                <a:lnTo>
                  <a:pt x="107156" y="250031"/>
                </a:lnTo>
                <a:lnTo>
                  <a:pt x="107156" y="232171"/>
                </a:lnTo>
                <a:lnTo>
                  <a:pt x="116086" y="205382"/>
                </a:lnTo>
                <a:lnTo>
                  <a:pt x="125015" y="178593"/>
                </a:lnTo>
                <a:lnTo>
                  <a:pt x="125015" y="151804"/>
                </a:lnTo>
                <a:lnTo>
                  <a:pt x="133945" y="116085"/>
                </a:lnTo>
                <a:lnTo>
                  <a:pt x="142875" y="80367"/>
                </a:lnTo>
                <a:lnTo>
                  <a:pt x="151804" y="53578"/>
                </a:lnTo>
                <a:lnTo>
                  <a:pt x="151804" y="26789"/>
                </a:lnTo>
                <a:lnTo>
                  <a:pt x="160734" y="17859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946921" y="1616273"/>
            <a:ext cx="71439" cy="142876"/>
          </a:xfrm>
          <a:custGeom>
            <a:avLst/>
            <a:gdLst/>
            <a:ahLst/>
            <a:cxnLst/>
            <a:rect l="0" t="0" r="0" b="0"/>
            <a:pathLst>
              <a:path w="71439" h="142876">
                <a:moveTo>
                  <a:pt x="0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62508"/>
                </a:lnTo>
                <a:lnTo>
                  <a:pt x="35719" y="53578"/>
                </a:lnTo>
                <a:lnTo>
                  <a:pt x="44649" y="44648"/>
                </a:lnTo>
                <a:lnTo>
                  <a:pt x="53579" y="26789"/>
                </a:lnTo>
                <a:lnTo>
                  <a:pt x="62508" y="17859"/>
                </a:lnTo>
                <a:lnTo>
                  <a:pt x="71438" y="8929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9" y="8929"/>
                </a:lnTo>
                <a:lnTo>
                  <a:pt x="44649" y="26789"/>
                </a:lnTo>
                <a:lnTo>
                  <a:pt x="35719" y="3571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25015"/>
                </a:lnTo>
                <a:lnTo>
                  <a:pt x="17860" y="13394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080867" y="1625202"/>
            <a:ext cx="44649" cy="116087"/>
          </a:xfrm>
          <a:custGeom>
            <a:avLst/>
            <a:gdLst/>
            <a:ahLst/>
            <a:cxnLst/>
            <a:rect l="0" t="0" r="0" b="0"/>
            <a:pathLst>
              <a:path w="44649" h="116087">
                <a:moveTo>
                  <a:pt x="35718" y="98227"/>
                </a:moveTo>
                <a:lnTo>
                  <a:pt x="35718" y="98227"/>
                </a:lnTo>
                <a:lnTo>
                  <a:pt x="35718" y="107157"/>
                </a:lnTo>
                <a:lnTo>
                  <a:pt x="35718" y="107157"/>
                </a:lnTo>
                <a:lnTo>
                  <a:pt x="35718" y="107157"/>
                </a:lnTo>
                <a:lnTo>
                  <a:pt x="26789" y="116086"/>
                </a:lnTo>
                <a:lnTo>
                  <a:pt x="35718" y="116086"/>
                </a:lnTo>
                <a:lnTo>
                  <a:pt x="35718" y="116086"/>
                </a:lnTo>
                <a:lnTo>
                  <a:pt x="35718" y="116086"/>
                </a:lnTo>
                <a:lnTo>
                  <a:pt x="35718" y="107157"/>
                </a:lnTo>
                <a:lnTo>
                  <a:pt x="26789" y="98227"/>
                </a:lnTo>
                <a:lnTo>
                  <a:pt x="17859" y="89297"/>
                </a:lnTo>
                <a:lnTo>
                  <a:pt x="8929" y="80368"/>
                </a:lnTo>
                <a:lnTo>
                  <a:pt x="8929" y="62508"/>
                </a:lnTo>
                <a:lnTo>
                  <a:pt x="0" y="5357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241601" y="1491257"/>
            <a:ext cx="17860" cy="205384"/>
          </a:xfrm>
          <a:custGeom>
            <a:avLst/>
            <a:gdLst/>
            <a:ahLst/>
            <a:cxnLst/>
            <a:rect l="0" t="0" r="0" b="0"/>
            <a:pathLst>
              <a:path w="17860" h="205384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9664"/>
                </a:lnTo>
                <a:lnTo>
                  <a:pt x="17859" y="187524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05383"/>
                </a:lnTo>
                <a:lnTo>
                  <a:pt x="17859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196953" y="1571624"/>
            <a:ext cx="89298" cy="17861"/>
          </a:xfrm>
          <a:custGeom>
            <a:avLst/>
            <a:gdLst/>
            <a:ahLst/>
            <a:cxnLst/>
            <a:rect l="0" t="0" r="0" b="0"/>
            <a:pathLst>
              <a:path w="89298" h="17861">
                <a:moveTo>
                  <a:pt x="0" y="17860"/>
                </a:moveTo>
                <a:lnTo>
                  <a:pt x="0" y="17860"/>
                </a:lnTo>
                <a:lnTo>
                  <a:pt x="892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366617" y="1607343"/>
            <a:ext cx="8930" cy="53579"/>
          </a:xfrm>
          <a:custGeom>
            <a:avLst/>
            <a:gdLst/>
            <a:ahLst/>
            <a:cxnLst/>
            <a:rect l="0" t="0" r="0" b="0"/>
            <a:pathLst>
              <a:path w="8930" h="53579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384476" y="1535906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464843" y="1580554"/>
            <a:ext cx="71439" cy="107157"/>
          </a:xfrm>
          <a:custGeom>
            <a:avLst/>
            <a:gdLst/>
            <a:ahLst/>
            <a:cxnLst/>
            <a:rect l="0" t="0" r="0" b="0"/>
            <a:pathLst>
              <a:path w="71439" h="107157">
                <a:moveTo>
                  <a:pt x="62508" y="17859"/>
                </a:moveTo>
                <a:lnTo>
                  <a:pt x="71438" y="17859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26789" y="98227"/>
                </a:lnTo>
                <a:lnTo>
                  <a:pt x="44649" y="107156"/>
                </a:lnTo>
                <a:lnTo>
                  <a:pt x="53578" y="107156"/>
                </a:lnTo>
                <a:lnTo>
                  <a:pt x="53578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616648" y="1598413"/>
            <a:ext cx="142876" cy="89298"/>
          </a:xfrm>
          <a:custGeom>
            <a:avLst/>
            <a:gdLst/>
            <a:ahLst/>
            <a:cxnLst/>
            <a:rect l="0" t="0" r="0" b="0"/>
            <a:pathLst>
              <a:path w="142876" h="89298">
                <a:moveTo>
                  <a:pt x="89297" y="0"/>
                </a:moveTo>
                <a:lnTo>
                  <a:pt x="89297" y="0"/>
                </a:lnTo>
                <a:lnTo>
                  <a:pt x="7143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44648" y="17860"/>
                </a:lnTo>
                <a:lnTo>
                  <a:pt x="26789" y="35719"/>
                </a:lnTo>
                <a:lnTo>
                  <a:pt x="17859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35719" y="89297"/>
                </a:lnTo>
                <a:lnTo>
                  <a:pt x="44648" y="80368"/>
                </a:lnTo>
                <a:lnTo>
                  <a:pt x="53578" y="71438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7" y="35719"/>
                </a:lnTo>
                <a:lnTo>
                  <a:pt x="98227" y="3571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44649"/>
                </a:lnTo>
                <a:lnTo>
                  <a:pt x="116086" y="53578"/>
                </a:lnTo>
                <a:lnTo>
                  <a:pt x="116086" y="53578"/>
                </a:lnTo>
                <a:lnTo>
                  <a:pt x="125016" y="62508"/>
                </a:lnTo>
                <a:lnTo>
                  <a:pt x="133945" y="71438"/>
                </a:lnTo>
                <a:lnTo>
                  <a:pt x="133945" y="80368"/>
                </a:lnTo>
                <a:lnTo>
                  <a:pt x="142875" y="80368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830960" y="1473398"/>
            <a:ext cx="26791" cy="223243"/>
          </a:xfrm>
          <a:custGeom>
            <a:avLst/>
            <a:gdLst/>
            <a:ahLst/>
            <a:cxnLst/>
            <a:rect l="0" t="0" r="0" b="0"/>
            <a:pathLst>
              <a:path w="26791" h="223243">
                <a:moveTo>
                  <a:pt x="0" y="0"/>
                </a:moveTo>
                <a:lnTo>
                  <a:pt x="8930" y="1785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62508"/>
                </a:lnTo>
                <a:lnTo>
                  <a:pt x="8930" y="89297"/>
                </a:lnTo>
                <a:lnTo>
                  <a:pt x="17860" y="116086"/>
                </a:lnTo>
                <a:lnTo>
                  <a:pt x="17860" y="142875"/>
                </a:lnTo>
                <a:lnTo>
                  <a:pt x="26790" y="169664"/>
                </a:lnTo>
                <a:lnTo>
                  <a:pt x="26790" y="187523"/>
                </a:lnTo>
                <a:lnTo>
                  <a:pt x="26790" y="205383"/>
                </a:lnTo>
                <a:lnTo>
                  <a:pt x="26790" y="223242"/>
                </a:lnTo>
                <a:lnTo>
                  <a:pt x="26790" y="223242"/>
                </a:lnTo>
                <a:lnTo>
                  <a:pt x="2679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116710" y="1553765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8" y="17859"/>
                </a:lnTo>
                <a:lnTo>
                  <a:pt x="71438" y="26789"/>
                </a:lnTo>
                <a:lnTo>
                  <a:pt x="53579" y="26789"/>
                </a:lnTo>
                <a:lnTo>
                  <a:pt x="44649" y="35719"/>
                </a:lnTo>
                <a:lnTo>
                  <a:pt x="26790" y="44648"/>
                </a:lnTo>
                <a:lnTo>
                  <a:pt x="1786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35719" y="53578"/>
                </a:lnTo>
                <a:lnTo>
                  <a:pt x="53579" y="53578"/>
                </a:lnTo>
                <a:lnTo>
                  <a:pt x="71438" y="62508"/>
                </a:lnTo>
                <a:lnTo>
                  <a:pt x="89297" y="62508"/>
                </a:lnTo>
                <a:lnTo>
                  <a:pt x="98227" y="80367"/>
                </a:lnTo>
                <a:lnTo>
                  <a:pt x="116086" y="80367"/>
                </a:lnTo>
                <a:lnTo>
                  <a:pt x="125016" y="98226"/>
                </a:lnTo>
                <a:lnTo>
                  <a:pt x="125016" y="107156"/>
                </a:lnTo>
                <a:lnTo>
                  <a:pt x="125016" y="107156"/>
                </a:lnTo>
                <a:lnTo>
                  <a:pt x="116086" y="116086"/>
                </a:lnTo>
                <a:lnTo>
                  <a:pt x="107157" y="125016"/>
                </a:lnTo>
                <a:lnTo>
                  <a:pt x="98227" y="125016"/>
                </a:lnTo>
                <a:lnTo>
                  <a:pt x="80368" y="133945"/>
                </a:lnTo>
                <a:lnTo>
                  <a:pt x="62508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26790" y="125016"/>
                </a:lnTo>
                <a:lnTo>
                  <a:pt x="2679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295304" y="1437679"/>
            <a:ext cx="17861" cy="214313"/>
          </a:xfrm>
          <a:custGeom>
            <a:avLst/>
            <a:gdLst/>
            <a:ahLst/>
            <a:cxnLst/>
            <a:rect l="0" t="0" r="0" b="0"/>
            <a:pathLst>
              <a:path w="17861" h="214313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17860" y="133945"/>
                </a:lnTo>
                <a:lnTo>
                  <a:pt x="17860" y="151805"/>
                </a:lnTo>
                <a:lnTo>
                  <a:pt x="17860" y="178594"/>
                </a:lnTo>
                <a:lnTo>
                  <a:pt x="17860" y="196453"/>
                </a:lnTo>
                <a:lnTo>
                  <a:pt x="17860" y="205383"/>
                </a:lnTo>
                <a:lnTo>
                  <a:pt x="17860" y="214312"/>
                </a:lnTo>
                <a:lnTo>
                  <a:pt x="17860" y="214312"/>
                </a:lnTo>
                <a:lnTo>
                  <a:pt x="17860" y="214312"/>
                </a:lnTo>
                <a:lnTo>
                  <a:pt x="17860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286375" y="1535906"/>
            <a:ext cx="53579" cy="8930"/>
          </a:xfrm>
          <a:custGeom>
            <a:avLst/>
            <a:gdLst/>
            <a:ahLst/>
            <a:cxnLst/>
            <a:rect l="0" t="0" r="0" b="0"/>
            <a:pathLst>
              <a:path w="53579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393531" y="1535906"/>
            <a:ext cx="62509" cy="89297"/>
          </a:xfrm>
          <a:custGeom>
            <a:avLst/>
            <a:gdLst/>
            <a:ahLst/>
            <a:cxnLst/>
            <a:rect l="0" t="0" r="0" b="0"/>
            <a:pathLst>
              <a:path w="62509" h="89297">
                <a:moveTo>
                  <a:pt x="35719" y="80367"/>
                </a:moveTo>
                <a:lnTo>
                  <a:pt x="26789" y="80367"/>
                </a:lnTo>
                <a:lnTo>
                  <a:pt x="26789" y="89296"/>
                </a:lnTo>
                <a:lnTo>
                  <a:pt x="26789" y="89296"/>
                </a:lnTo>
                <a:lnTo>
                  <a:pt x="17859" y="89296"/>
                </a:lnTo>
                <a:lnTo>
                  <a:pt x="17859" y="80367"/>
                </a:lnTo>
                <a:lnTo>
                  <a:pt x="8929" y="80367"/>
                </a:lnTo>
                <a:lnTo>
                  <a:pt x="8929" y="71437"/>
                </a:lnTo>
                <a:lnTo>
                  <a:pt x="8929" y="71437"/>
                </a:lnTo>
                <a:lnTo>
                  <a:pt x="0" y="62507"/>
                </a:lnTo>
                <a:lnTo>
                  <a:pt x="0" y="44648"/>
                </a:lnTo>
                <a:lnTo>
                  <a:pt x="0" y="35718"/>
                </a:lnTo>
                <a:lnTo>
                  <a:pt x="8929" y="26789"/>
                </a:lnTo>
                <a:lnTo>
                  <a:pt x="8929" y="17859"/>
                </a:lnTo>
                <a:lnTo>
                  <a:pt x="17859" y="8929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491757" y="1535906"/>
            <a:ext cx="71439" cy="80368"/>
          </a:xfrm>
          <a:custGeom>
            <a:avLst/>
            <a:gdLst/>
            <a:ahLst/>
            <a:cxnLst/>
            <a:rect l="0" t="0" r="0" b="0"/>
            <a:pathLst>
              <a:path w="71439" h="80368">
                <a:moveTo>
                  <a:pt x="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44648"/>
                </a:lnTo>
                <a:lnTo>
                  <a:pt x="35719" y="35718"/>
                </a:lnTo>
                <a:lnTo>
                  <a:pt x="44649" y="35718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8" y="8929"/>
                </a:lnTo>
                <a:lnTo>
                  <a:pt x="6250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71437"/>
                </a:lnTo>
                <a:lnTo>
                  <a:pt x="17860" y="71437"/>
                </a:lnTo>
                <a:lnTo>
                  <a:pt x="35719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8" y="71437"/>
                </a:lnTo>
                <a:lnTo>
                  <a:pt x="71438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652492" y="1401960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25016"/>
                </a:lnTo>
                <a:lnTo>
                  <a:pt x="17859" y="142875"/>
                </a:lnTo>
                <a:lnTo>
                  <a:pt x="17859" y="160735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607843" y="1491257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750718" y="1482327"/>
            <a:ext cx="98228" cy="107158"/>
          </a:xfrm>
          <a:custGeom>
            <a:avLst/>
            <a:gdLst/>
            <a:ahLst/>
            <a:cxnLst/>
            <a:rect l="0" t="0" r="0" b="0"/>
            <a:pathLst>
              <a:path w="98228" h="107158">
                <a:moveTo>
                  <a:pt x="98227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1786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107157"/>
                </a:lnTo>
                <a:lnTo>
                  <a:pt x="44649" y="107157"/>
                </a:lnTo>
                <a:lnTo>
                  <a:pt x="62508" y="107157"/>
                </a:lnTo>
                <a:lnTo>
                  <a:pt x="71438" y="107157"/>
                </a:lnTo>
                <a:lnTo>
                  <a:pt x="71438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902523" y="1348382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17859" y="8036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87524"/>
                </a:lnTo>
                <a:lnTo>
                  <a:pt x="17859" y="205383"/>
                </a:lnTo>
                <a:lnTo>
                  <a:pt x="26789" y="214313"/>
                </a:lnTo>
                <a:lnTo>
                  <a:pt x="26789" y="223242"/>
                </a:lnTo>
                <a:lnTo>
                  <a:pt x="26789" y="223242"/>
                </a:lnTo>
                <a:lnTo>
                  <a:pt x="17859" y="23217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05383"/>
                </a:lnTo>
                <a:lnTo>
                  <a:pt x="26789" y="196453"/>
                </a:lnTo>
                <a:lnTo>
                  <a:pt x="26789" y="178594"/>
                </a:lnTo>
                <a:lnTo>
                  <a:pt x="26789" y="160734"/>
                </a:lnTo>
                <a:lnTo>
                  <a:pt x="35719" y="142875"/>
                </a:lnTo>
                <a:lnTo>
                  <a:pt x="44648" y="12501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7" y="116086"/>
                </a:lnTo>
                <a:lnTo>
                  <a:pt x="89297" y="116086"/>
                </a:lnTo>
                <a:lnTo>
                  <a:pt x="107156" y="133945"/>
                </a:lnTo>
                <a:lnTo>
                  <a:pt x="116086" y="142875"/>
                </a:lnTo>
                <a:lnTo>
                  <a:pt x="125016" y="160734"/>
                </a:lnTo>
                <a:lnTo>
                  <a:pt x="133945" y="178594"/>
                </a:lnTo>
                <a:lnTo>
                  <a:pt x="142875" y="196453"/>
                </a:lnTo>
                <a:lnTo>
                  <a:pt x="142875" y="205383"/>
                </a:lnTo>
                <a:lnTo>
                  <a:pt x="142875" y="214313"/>
                </a:lnTo>
                <a:lnTo>
                  <a:pt x="142875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420445" y="1357312"/>
            <a:ext cx="98227" cy="133946"/>
          </a:xfrm>
          <a:custGeom>
            <a:avLst/>
            <a:gdLst/>
            <a:ahLst/>
            <a:cxnLst/>
            <a:rect l="0" t="0" r="0" b="0"/>
            <a:pathLst>
              <a:path w="98227" h="133946">
                <a:moveTo>
                  <a:pt x="98226" y="0"/>
                </a:moveTo>
                <a:lnTo>
                  <a:pt x="98226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71437" y="8930"/>
                </a:lnTo>
                <a:lnTo>
                  <a:pt x="62508" y="17859"/>
                </a:lnTo>
                <a:lnTo>
                  <a:pt x="44648" y="26789"/>
                </a:lnTo>
                <a:lnTo>
                  <a:pt x="26789" y="35719"/>
                </a:lnTo>
                <a:lnTo>
                  <a:pt x="17859" y="35719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62508" y="44648"/>
                </a:lnTo>
                <a:lnTo>
                  <a:pt x="80367" y="53578"/>
                </a:lnTo>
                <a:lnTo>
                  <a:pt x="89297" y="62508"/>
                </a:lnTo>
                <a:lnTo>
                  <a:pt x="98226" y="71437"/>
                </a:lnTo>
                <a:lnTo>
                  <a:pt x="98226" y="80367"/>
                </a:lnTo>
                <a:lnTo>
                  <a:pt x="98226" y="89297"/>
                </a:lnTo>
                <a:lnTo>
                  <a:pt x="98226" y="98226"/>
                </a:lnTo>
                <a:lnTo>
                  <a:pt x="89297" y="107156"/>
                </a:lnTo>
                <a:lnTo>
                  <a:pt x="80367" y="116086"/>
                </a:lnTo>
                <a:lnTo>
                  <a:pt x="62508" y="125015"/>
                </a:lnTo>
                <a:lnTo>
                  <a:pt x="53578" y="133945"/>
                </a:lnTo>
                <a:lnTo>
                  <a:pt x="35719" y="133945"/>
                </a:lnTo>
                <a:lnTo>
                  <a:pt x="17859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581179" y="1348382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80367" y="0"/>
                </a:moveTo>
                <a:lnTo>
                  <a:pt x="80367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8" y="17860"/>
                </a:lnTo>
                <a:lnTo>
                  <a:pt x="44649" y="35719"/>
                </a:lnTo>
                <a:lnTo>
                  <a:pt x="26789" y="44649"/>
                </a:lnTo>
                <a:lnTo>
                  <a:pt x="1786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688335" y="1357312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80368" y="17859"/>
                </a:move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30"/>
                </a:lnTo>
                <a:lnTo>
                  <a:pt x="44649" y="8930"/>
                </a:lnTo>
                <a:lnTo>
                  <a:pt x="26790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0367"/>
                </a:lnTo>
                <a:lnTo>
                  <a:pt x="26790" y="80367"/>
                </a:lnTo>
                <a:lnTo>
                  <a:pt x="35719" y="71437"/>
                </a:lnTo>
                <a:lnTo>
                  <a:pt x="44649" y="62508"/>
                </a:lnTo>
                <a:lnTo>
                  <a:pt x="53579" y="44648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8" y="26789"/>
                </a:lnTo>
                <a:lnTo>
                  <a:pt x="71438" y="26789"/>
                </a:lnTo>
                <a:lnTo>
                  <a:pt x="62508" y="35719"/>
                </a:lnTo>
                <a:lnTo>
                  <a:pt x="71438" y="35719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62508"/>
                </a:lnTo>
                <a:lnTo>
                  <a:pt x="80368" y="71437"/>
                </a:lnTo>
                <a:lnTo>
                  <a:pt x="89297" y="71437"/>
                </a:lnTo>
                <a:lnTo>
                  <a:pt x="98227" y="80367"/>
                </a:lnTo>
                <a:lnTo>
                  <a:pt x="107157" y="80367"/>
                </a:lnTo>
                <a:lnTo>
                  <a:pt x="116086" y="80367"/>
                </a:lnTo>
                <a:lnTo>
                  <a:pt x="116086" y="80367"/>
                </a:lnTo>
                <a:lnTo>
                  <a:pt x="116086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840140" y="1259085"/>
            <a:ext cx="107157" cy="187525"/>
          </a:xfrm>
          <a:custGeom>
            <a:avLst/>
            <a:gdLst/>
            <a:ahLst/>
            <a:cxnLst/>
            <a:rect l="0" t="0" r="0" b="0"/>
            <a:pathLst>
              <a:path w="107157" h="187525">
                <a:moveTo>
                  <a:pt x="893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25016"/>
                </a:lnTo>
                <a:lnTo>
                  <a:pt x="17860" y="133946"/>
                </a:lnTo>
                <a:lnTo>
                  <a:pt x="17860" y="151805"/>
                </a:lnTo>
                <a:lnTo>
                  <a:pt x="17860" y="160735"/>
                </a:lnTo>
                <a:lnTo>
                  <a:pt x="17860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9" y="169664"/>
                </a:lnTo>
                <a:lnTo>
                  <a:pt x="53578" y="160735"/>
                </a:lnTo>
                <a:lnTo>
                  <a:pt x="53578" y="151805"/>
                </a:lnTo>
                <a:lnTo>
                  <a:pt x="71438" y="133946"/>
                </a:lnTo>
                <a:lnTo>
                  <a:pt x="80367" y="125016"/>
                </a:lnTo>
                <a:lnTo>
                  <a:pt x="89297" y="116086"/>
                </a:lnTo>
                <a:lnTo>
                  <a:pt x="89297" y="107157"/>
                </a:lnTo>
                <a:lnTo>
                  <a:pt x="98227" y="98227"/>
                </a:lnTo>
                <a:lnTo>
                  <a:pt x="98227" y="89297"/>
                </a:lnTo>
                <a:lnTo>
                  <a:pt x="98227" y="89297"/>
                </a:lnTo>
                <a:lnTo>
                  <a:pt x="98227" y="80368"/>
                </a:lnTo>
                <a:lnTo>
                  <a:pt x="98227" y="80368"/>
                </a:lnTo>
                <a:lnTo>
                  <a:pt x="98227" y="80368"/>
                </a:lnTo>
                <a:lnTo>
                  <a:pt x="89297" y="89297"/>
                </a:lnTo>
                <a:lnTo>
                  <a:pt x="89297" y="98227"/>
                </a:lnTo>
                <a:lnTo>
                  <a:pt x="80367" y="107157"/>
                </a:lnTo>
                <a:lnTo>
                  <a:pt x="71438" y="116086"/>
                </a:lnTo>
                <a:lnTo>
                  <a:pt x="71438" y="125016"/>
                </a:lnTo>
                <a:lnTo>
                  <a:pt x="62508" y="133946"/>
                </a:lnTo>
                <a:lnTo>
                  <a:pt x="62508" y="151805"/>
                </a:lnTo>
                <a:lnTo>
                  <a:pt x="62508" y="160735"/>
                </a:lnTo>
                <a:lnTo>
                  <a:pt x="71438" y="169664"/>
                </a:lnTo>
                <a:lnTo>
                  <a:pt x="80367" y="178594"/>
                </a:lnTo>
                <a:lnTo>
                  <a:pt x="89297" y="187524"/>
                </a:lnTo>
                <a:lnTo>
                  <a:pt x="98227" y="187524"/>
                </a:lnTo>
                <a:lnTo>
                  <a:pt x="107156" y="187524"/>
                </a:lnTo>
                <a:lnTo>
                  <a:pt x="107156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125890" y="1223367"/>
            <a:ext cx="71439" cy="232172"/>
          </a:xfrm>
          <a:custGeom>
            <a:avLst/>
            <a:gdLst/>
            <a:ahLst/>
            <a:cxnLst/>
            <a:rect l="0" t="0" r="0" b="0"/>
            <a:pathLst>
              <a:path w="71439" h="232172">
                <a:moveTo>
                  <a:pt x="71438" y="44648"/>
                </a:moveTo>
                <a:lnTo>
                  <a:pt x="71438" y="35718"/>
                </a:lnTo>
                <a:lnTo>
                  <a:pt x="71438" y="26789"/>
                </a:lnTo>
                <a:lnTo>
                  <a:pt x="71438" y="2678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42875"/>
                </a:lnTo>
                <a:lnTo>
                  <a:pt x="17860" y="169664"/>
                </a:lnTo>
                <a:lnTo>
                  <a:pt x="17860" y="187523"/>
                </a:lnTo>
                <a:lnTo>
                  <a:pt x="26789" y="205382"/>
                </a:lnTo>
                <a:lnTo>
                  <a:pt x="26789" y="214312"/>
                </a:lnTo>
                <a:lnTo>
                  <a:pt x="35719" y="223242"/>
                </a:lnTo>
                <a:lnTo>
                  <a:pt x="35719" y="232171"/>
                </a:lnTo>
                <a:lnTo>
                  <a:pt x="35719" y="232171"/>
                </a:lnTo>
                <a:lnTo>
                  <a:pt x="35719" y="232171"/>
                </a:lnTo>
                <a:lnTo>
                  <a:pt x="35719" y="23217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116960" y="1366242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215187" y="1339453"/>
            <a:ext cx="125017" cy="125016"/>
          </a:xfrm>
          <a:custGeom>
            <a:avLst/>
            <a:gdLst/>
            <a:ahLst/>
            <a:cxnLst/>
            <a:rect l="0" t="0" r="0" b="0"/>
            <a:pathLst>
              <a:path w="125017" h="125016">
                <a:moveTo>
                  <a:pt x="107156" y="0"/>
                </a:move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80367" y="0"/>
                </a:lnTo>
                <a:lnTo>
                  <a:pt x="71438" y="8929"/>
                </a:lnTo>
                <a:lnTo>
                  <a:pt x="53578" y="17859"/>
                </a:lnTo>
                <a:lnTo>
                  <a:pt x="35719" y="35718"/>
                </a:lnTo>
                <a:lnTo>
                  <a:pt x="17859" y="53578"/>
                </a:lnTo>
                <a:lnTo>
                  <a:pt x="893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8930" y="98226"/>
                </a:lnTo>
                <a:lnTo>
                  <a:pt x="17859" y="98226"/>
                </a:lnTo>
                <a:lnTo>
                  <a:pt x="35719" y="98226"/>
                </a:lnTo>
                <a:lnTo>
                  <a:pt x="44648" y="89296"/>
                </a:lnTo>
                <a:lnTo>
                  <a:pt x="53578" y="80367"/>
                </a:lnTo>
                <a:lnTo>
                  <a:pt x="62508" y="71437"/>
                </a:lnTo>
                <a:lnTo>
                  <a:pt x="71438" y="62507"/>
                </a:lnTo>
                <a:lnTo>
                  <a:pt x="80367" y="5357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53578"/>
                </a:lnTo>
                <a:lnTo>
                  <a:pt x="89297" y="62507"/>
                </a:lnTo>
                <a:lnTo>
                  <a:pt x="98227" y="71437"/>
                </a:lnTo>
                <a:lnTo>
                  <a:pt x="98227" y="80367"/>
                </a:lnTo>
                <a:lnTo>
                  <a:pt x="98227" y="89296"/>
                </a:lnTo>
                <a:lnTo>
                  <a:pt x="107156" y="107156"/>
                </a:lnTo>
                <a:lnTo>
                  <a:pt x="116086" y="107156"/>
                </a:lnTo>
                <a:lnTo>
                  <a:pt x="125016" y="125015"/>
                </a:lnTo>
                <a:lnTo>
                  <a:pt x="125016" y="125015"/>
                </a:lnTo>
                <a:lnTo>
                  <a:pt x="125016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384851" y="1366242"/>
            <a:ext cx="89298" cy="98227"/>
          </a:xfrm>
          <a:custGeom>
            <a:avLst/>
            <a:gdLst/>
            <a:ahLst/>
            <a:cxnLst/>
            <a:rect l="0" t="0" r="0" b="0"/>
            <a:pathLst>
              <a:path w="89298" h="98227">
                <a:moveTo>
                  <a:pt x="80367" y="8929"/>
                </a:move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17859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17859" y="89296"/>
                </a:lnTo>
                <a:lnTo>
                  <a:pt x="35719" y="98226"/>
                </a:lnTo>
                <a:lnTo>
                  <a:pt x="44649" y="98226"/>
                </a:lnTo>
                <a:lnTo>
                  <a:pt x="62508" y="98226"/>
                </a:lnTo>
                <a:lnTo>
                  <a:pt x="80367" y="98226"/>
                </a:lnTo>
                <a:lnTo>
                  <a:pt x="89297" y="89296"/>
                </a:lnTo>
                <a:lnTo>
                  <a:pt x="89297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554515" y="1268015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25016"/>
                </a:lnTo>
                <a:lnTo>
                  <a:pt x="17860" y="142875"/>
                </a:lnTo>
                <a:lnTo>
                  <a:pt x="17860" y="151805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509867" y="1339453"/>
            <a:ext cx="71438" cy="26790"/>
          </a:xfrm>
          <a:custGeom>
            <a:avLst/>
            <a:gdLst/>
            <a:ahLst/>
            <a:cxnLst/>
            <a:rect l="0" t="0" r="0" b="0"/>
            <a:pathLst>
              <a:path w="71438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608093" y="1321593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30" y="89297"/>
                </a:lnTo>
                <a:lnTo>
                  <a:pt x="17860" y="98227"/>
                </a:lnTo>
                <a:lnTo>
                  <a:pt x="26789" y="107156"/>
                </a:lnTo>
                <a:lnTo>
                  <a:pt x="44649" y="10715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107156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7" y="71438"/>
                </a:lnTo>
                <a:lnTo>
                  <a:pt x="98227" y="62508"/>
                </a:lnTo>
                <a:lnTo>
                  <a:pt x="98227" y="44649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724179" y="1312664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53578" y="107156"/>
                </a:moveTo>
                <a:lnTo>
                  <a:pt x="44649" y="107156"/>
                </a:lnTo>
                <a:lnTo>
                  <a:pt x="44649" y="107156"/>
                </a:lnTo>
                <a:lnTo>
                  <a:pt x="44649" y="107156"/>
                </a:lnTo>
                <a:lnTo>
                  <a:pt x="35719" y="98226"/>
                </a:lnTo>
                <a:lnTo>
                  <a:pt x="26789" y="89296"/>
                </a:lnTo>
                <a:lnTo>
                  <a:pt x="17860" y="80367"/>
                </a:lnTo>
                <a:lnTo>
                  <a:pt x="17860" y="71437"/>
                </a:lnTo>
                <a:lnTo>
                  <a:pt x="8930" y="53578"/>
                </a:lnTo>
                <a:lnTo>
                  <a:pt x="8930" y="35718"/>
                </a:lnTo>
                <a:lnTo>
                  <a:pt x="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001000" y="1339453"/>
            <a:ext cx="107157" cy="116086"/>
          </a:xfrm>
          <a:custGeom>
            <a:avLst/>
            <a:gdLst/>
            <a:ahLst/>
            <a:cxnLst/>
            <a:rect l="0" t="0" r="0" b="0"/>
            <a:pathLst>
              <a:path w="107157" h="116086">
                <a:moveTo>
                  <a:pt x="107156" y="8929"/>
                </a:move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29"/>
                </a:lnTo>
                <a:lnTo>
                  <a:pt x="35718" y="8929"/>
                </a:lnTo>
                <a:lnTo>
                  <a:pt x="26789" y="26789"/>
                </a:lnTo>
                <a:lnTo>
                  <a:pt x="17859" y="35718"/>
                </a:lnTo>
                <a:lnTo>
                  <a:pt x="8929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29" y="8929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8" y="116085"/>
                </a:lnTo>
                <a:lnTo>
                  <a:pt x="53578" y="116085"/>
                </a:lnTo>
                <a:lnTo>
                  <a:pt x="71437" y="107156"/>
                </a:lnTo>
                <a:lnTo>
                  <a:pt x="80367" y="107156"/>
                </a:lnTo>
                <a:lnTo>
                  <a:pt x="89296" y="98226"/>
                </a:lnTo>
                <a:lnTo>
                  <a:pt x="89296" y="89296"/>
                </a:lnTo>
                <a:lnTo>
                  <a:pt x="89296" y="71437"/>
                </a:lnTo>
                <a:lnTo>
                  <a:pt x="98226" y="62507"/>
                </a:lnTo>
                <a:lnTo>
                  <a:pt x="98226" y="53578"/>
                </a:lnTo>
                <a:lnTo>
                  <a:pt x="98226" y="35718"/>
                </a:lnTo>
                <a:lnTo>
                  <a:pt x="98226" y="35718"/>
                </a:lnTo>
                <a:lnTo>
                  <a:pt x="89296" y="26789"/>
                </a:lnTo>
                <a:lnTo>
                  <a:pt x="89296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197452" y="1187648"/>
            <a:ext cx="53579" cy="223243"/>
          </a:xfrm>
          <a:custGeom>
            <a:avLst/>
            <a:gdLst/>
            <a:ahLst/>
            <a:cxnLst/>
            <a:rect l="0" t="0" r="0" b="0"/>
            <a:pathLst>
              <a:path w="53579" h="223243">
                <a:moveTo>
                  <a:pt x="53578" y="71437"/>
                </a:moveTo>
                <a:lnTo>
                  <a:pt x="53578" y="62508"/>
                </a:lnTo>
                <a:lnTo>
                  <a:pt x="44648" y="44648"/>
                </a:lnTo>
                <a:lnTo>
                  <a:pt x="44648" y="35719"/>
                </a:lnTo>
                <a:lnTo>
                  <a:pt x="44648" y="17859"/>
                </a:lnTo>
                <a:lnTo>
                  <a:pt x="35719" y="893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17859" y="169664"/>
                </a:lnTo>
                <a:lnTo>
                  <a:pt x="17859" y="187523"/>
                </a:lnTo>
                <a:lnTo>
                  <a:pt x="17859" y="196453"/>
                </a:lnTo>
                <a:lnTo>
                  <a:pt x="17859" y="205383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161734" y="1321593"/>
            <a:ext cx="89297" cy="8931"/>
          </a:xfrm>
          <a:custGeom>
            <a:avLst/>
            <a:gdLst/>
            <a:ahLst/>
            <a:cxnLst/>
            <a:rect l="0" t="0" r="0" b="0"/>
            <a:pathLst>
              <a:path w="8929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8" y="8930"/>
                </a:lnTo>
                <a:lnTo>
                  <a:pt x="44648" y="0"/>
                </a:lnTo>
                <a:lnTo>
                  <a:pt x="62507" y="0"/>
                </a:lnTo>
                <a:lnTo>
                  <a:pt x="80366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8465342" y="1232296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26790" y="893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80368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53579"/>
                </a:lnTo>
                <a:lnTo>
                  <a:pt x="98227" y="71438"/>
                </a:lnTo>
                <a:lnTo>
                  <a:pt x="89297" y="80368"/>
                </a:lnTo>
                <a:lnTo>
                  <a:pt x="89297" y="89297"/>
                </a:lnTo>
                <a:lnTo>
                  <a:pt x="80368" y="98227"/>
                </a:lnTo>
                <a:lnTo>
                  <a:pt x="71438" y="98227"/>
                </a:lnTo>
                <a:lnTo>
                  <a:pt x="62508" y="107157"/>
                </a:lnTo>
                <a:lnTo>
                  <a:pt x="53579" y="107157"/>
                </a:lnTo>
                <a:lnTo>
                  <a:pt x="44649" y="107157"/>
                </a:lnTo>
                <a:lnTo>
                  <a:pt x="44649" y="107157"/>
                </a:lnTo>
                <a:lnTo>
                  <a:pt x="44649" y="98227"/>
                </a:lnTo>
                <a:lnTo>
                  <a:pt x="44649" y="98227"/>
                </a:lnTo>
                <a:lnTo>
                  <a:pt x="44649" y="89297"/>
                </a:lnTo>
                <a:lnTo>
                  <a:pt x="62508" y="89297"/>
                </a:lnTo>
                <a:lnTo>
                  <a:pt x="71438" y="89297"/>
                </a:lnTo>
                <a:lnTo>
                  <a:pt x="89297" y="89297"/>
                </a:lnTo>
                <a:lnTo>
                  <a:pt x="107157" y="89297"/>
                </a:lnTo>
                <a:lnTo>
                  <a:pt x="116086" y="98227"/>
                </a:lnTo>
                <a:lnTo>
                  <a:pt x="133946" y="107157"/>
                </a:lnTo>
                <a:lnTo>
                  <a:pt x="142875" y="116086"/>
                </a:lnTo>
                <a:lnTo>
                  <a:pt x="133946" y="133946"/>
                </a:lnTo>
                <a:lnTo>
                  <a:pt x="142875" y="142875"/>
                </a:lnTo>
                <a:lnTo>
                  <a:pt x="142875" y="160735"/>
                </a:lnTo>
                <a:lnTo>
                  <a:pt x="133946" y="169664"/>
                </a:lnTo>
                <a:lnTo>
                  <a:pt x="125016" y="178594"/>
                </a:lnTo>
                <a:lnTo>
                  <a:pt x="116086" y="187524"/>
                </a:lnTo>
                <a:lnTo>
                  <a:pt x="107157" y="187524"/>
                </a:lnTo>
                <a:lnTo>
                  <a:pt x="98227" y="196453"/>
                </a:lnTo>
                <a:lnTo>
                  <a:pt x="80368" y="196453"/>
                </a:lnTo>
                <a:lnTo>
                  <a:pt x="62508" y="196453"/>
                </a:lnTo>
                <a:lnTo>
                  <a:pt x="44649" y="196453"/>
                </a:lnTo>
                <a:lnTo>
                  <a:pt x="26790" y="196453"/>
                </a:lnTo>
                <a:lnTo>
                  <a:pt x="2679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2"/>
          </a:xfrm>
        </p:spPr>
        <p:txBody>
          <a:bodyPr/>
          <a:lstStyle/>
          <a:p>
            <a:r>
              <a:rPr lang="en-US" dirty="0" smtClean="0"/>
              <a:t>Let g(x) be the indicated translation of f(x). Write the rule for g(x).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 Begins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2305050" cy="54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0" y="2514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; a vertical translation up 4 units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1214437" y="3464718"/>
            <a:ext cx="178595" cy="339329"/>
          </a:xfrm>
          <a:custGeom>
            <a:avLst/>
            <a:gdLst/>
            <a:ahLst/>
            <a:cxnLst/>
            <a:rect l="0" t="0" r="0" b="0"/>
            <a:pathLst>
              <a:path w="178595" h="339329">
                <a:moveTo>
                  <a:pt x="133945" y="44648"/>
                </a:moveTo>
                <a:lnTo>
                  <a:pt x="133945" y="3571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17859" y="89297"/>
                </a:lnTo>
                <a:lnTo>
                  <a:pt x="17859" y="98226"/>
                </a:lnTo>
                <a:lnTo>
                  <a:pt x="26789" y="107156"/>
                </a:lnTo>
                <a:lnTo>
                  <a:pt x="44648" y="116086"/>
                </a:lnTo>
                <a:lnTo>
                  <a:pt x="53578" y="116086"/>
                </a:lnTo>
                <a:lnTo>
                  <a:pt x="71438" y="116086"/>
                </a:lnTo>
                <a:lnTo>
                  <a:pt x="89297" y="116086"/>
                </a:lnTo>
                <a:lnTo>
                  <a:pt x="98227" y="107156"/>
                </a:lnTo>
                <a:lnTo>
                  <a:pt x="107156" y="98226"/>
                </a:lnTo>
                <a:lnTo>
                  <a:pt x="125016" y="89297"/>
                </a:lnTo>
                <a:lnTo>
                  <a:pt x="125016" y="80367"/>
                </a:lnTo>
                <a:lnTo>
                  <a:pt x="142875" y="71437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33945" y="35719"/>
                </a:lnTo>
                <a:lnTo>
                  <a:pt x="133945" y="44648"/>
                </a:lnTo>
                <a:lnTo>
                  <a:pt x="142875" y="53578"/>
                </a:lnTo>
                <a:lnTo>
                  <a:pt x="142875" y="71437"/>
                </a:lnTo>
                <a:lnTo>
                  <a:pt x="142875" y="89297"/>
                </a:lnTo>
                <a:lnTo>
                  <a:pt x="151805" y="107156"/>
                </a:lnTo>
                <a:lnTo>
                  <a:pt x="151805" y="133945"/>
                </a:lnTo>
                <a:lnTo>
                  <a:pt x="160734" y="160734"/>
                </a:lnTo>
                <a:lnTo>
                  <a:pt x="169664" y="187523"/>
                </a:lnTo>
                <a:lnTo>
                  <a:pt x="169664" y="214312"/>
                </a:lnTo>
                <a:lnTo>
                  <a:pt x="178594" y="241101"/>
                </a:lnTo>
                <a:lnTo>
                  <a:pt x="169664" y="258961"/>
                </a:lnTo>
                <a:lnTo>
                  <a:pt x="169664" y="276820"/>
                </a:lnTo>
                <a:lnTo>
                  <a:pt x="169664" y="294680"/>
                </a:lnTo>
                <a:lnTo>
                  <a:pt x="169664" y="312539"/>
                </a:lnTo>
                <a:lnTo>
                  <a:pt x="169664" y="321469"/>
                </a:lnTo>
                <a:lnTo>
                  <a:pt x="151805" y="339328"/>
                </a:lnTo>
                <a:lnTo>
                  <a:pt x="142875" y="339328"/>
                </a:lnTo>
                <a:lnTo>
                  <a:pt x="133945" y="339328"/>
                </a:lnTo>
                <a:lnTo>
                  <a:pt x="125016" y="339328"/>
                </a:lnTo>
                <a:lnTo>
                  <a:pt x="107156" y="330398"/>
                </a:lnTo>
                <a:lnTo>
                  <a:pt x="89297" y="330398"/>
                </a:lnTo>
                <a:lnTo>
                  <a:pt x="71438" y="312539"/>
                </a:lnTo>
                <a:lnTo>
                  <a:pt x="62508" y="303609"/>
                </a:lnTo>
                <a:lnTo>
                  <a:pt x="62508" y="294680"/>
                </a:lnTo>
                <a:lnTo>
                  <a:pt x="62508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91257" y="3303983"/>
            <a:ext cx="98228" cy="303611"/>
          </a:xfrm>
          <a:custGeom>
            <a:avLst/>
            <a:gdLst/>
            <a:ahLst/>
            <a:cxnLst/>
            <a:rect l="0" t="0" r="0" b="0"/>
            <a:pathLst>
              <a:path w="98228" h="303611">
                <a:moveTo>
                  <a:pt x="98227" y="0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80368" y="26790"/>
                </a:lnTo>
                <a:lnTo>
                  <a:pt x="71438" y="35719"/>
                </a:lnTo>
                <a:lnTo>
                  <a:pt x="62508" y="44649"/>
                </a:lnTo>
                <a:lnTo>
                  <a:pt x="53578" y="71438"/>
                </a:lnTo>
                <a:lnTo>
                  <a:pt x="44649" y="89297"/>
                </a:lnTo>
                <a:lnTo>
                  <a:pt x="26789" y="107157"/>
                </a:lnTo>
                <a:lnTo>
                  <a:pt x="17860" y="133946"/>
                </a:lnTo>
                <a:lnTo>
                  <a:pt x="8930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0" y="232172"/>
                </a:lnTo>
                <a:lnTo>
                  <a:pt x="0" y="250032"/>
                </a:lnTo>
                <a:lnTo>
                  <a:pt x="8930" y="267891"/>
                </a:lnTo>
                <a:lnTo>
                  <a:pt x="17860" y="276821"/>
                </a:lnTo>
                <a:lnTo>
                  <a:pt x="35719" y="285750"/>
                </a:lnTo>
                <a:lnTo>
                  <a:pt x="44649" y="294680"/>
                </a:lnTo>
                <a:lnTo>
                  <a:pt x="53578" y="303610"/>
                </a:lnTo>
                <a:lnTo>
                  <a:pt x="71438" y="303610"/>
                </a:lnTo>
                <a:lnTo>
                  <a:pt x="80368" y="303610"/>
                </a:lnTo>
                <a:lnTo>
                  <a:pt x="80368" y="303610"/>
                </a:lnTo>
                <a:lnTo>
                  <a:pt x="80368" y="303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16273" y="3455788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9" y="71438"/>
                </a:lnTo>
                <a:lnTo>
                  <a:pt x="53578" y="89297"/>
                </a:lnTo>
                <a:lnTo>
                  <a:pt x="62508" y="107156"/>
                </a:lnTo>
                <a:lnTo>
                  <a:pt x="71437" y="125016"/>
                </a:lnTo>
                <a:lnTo>
                  <a:pt x="80367" y="142875"/>
                </a:lnTo>
                <a:lnTo>
                  <a:pt x="89297" y="151805"/>
                </a:lnTo>
                <a:lnTo>
                  <a:pt x="98227" y="160735"/>
                </a:lnTo>
                <a:lnTo>
                  <a:pt x="98227" y="169664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16273" y="3464718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125016" y="0"/>
                </a:moveTo>
                <a:lnTo>
                  <a:pt x="125016" y="0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17859"/>
                </a:lnTo>
                <a:lnTo>
                  <a:pt x="107156" y="26789"/>
                </a:lnTo>
                <a:lnTo>
                  <a:pt x="98227" y="44648"/>
                </a:lnTo>
                <a:lnTo>
                  <a:pt x="89297" y="53578"/>
                </a:lnTo>
                <a:lnTo>
                  <a:pt x="80367" y="71437"/>
                </a:lnTo>
                <a:lnTo>
                  <a:pt x="71437" y="80367"/>
                </a:lnTo>
                <a:lnTo>
                  <a:pt x="62508" y="98226"/>
                </a:lnTo>
                <a:lnTo>
                  <a:pt x="44648" y="107156"/>
                </a:lnTo>
                <a:lnTo>
                  <a:pt x="26789" y="116086"/>
                </a:lnTo>
                <a:lnTo>
                  <a:pt x="17859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12726" y="3295054"/>
            <a:ext cx="80368" cy="366118"/>
          </a:xfrm>
          <a:custGeom>
            <a:avLst/>
            <a:gdLst/>
            <a:ahLst/>
            <a:cxnLst/>
            <a:rect l="0" t="0" r="0" b="0"/>
            <a:pathLst>
              <a:path w="80368" h="366118">
                <a:moveTo>
                  <a:pt x="8930" y="0"/>
                </a:moveTo>
                <a:lnTo>
                  <a:pt x="8930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53578" y="71437"/>
                </a:lnTo>
                <a:lnTo>
                  <a:pt x="62508" y="89297"/>
                </a:lnTo>
                <a:lnTo>
                  <a:pt x="71438" y="116086"/>
                </a:lnTo>
                <a:lnTo>
                  <a:pt x="80367" y="142875"/>
                </a:lnTo>
                <a:lnTo>
                  <a:pt x="80367" y="169664"/>
                </a:lnTo>
                <a:lnTo>
                  <a:pt x="80367" y="196453"/>
                </a:lnTo>
                <a:lnTo>
                  <a:pt x="80367" y="232172"/>
                </a:lnTo>
                <a:lnTo>
                  <a:pt x="80367" y="250031"/>
                </a:lnTo>
                <a:lnTo>
                  <a:pt x="80367" y="276820"/>
                </a:lnTo>
                <a:lnTo>
                  <a:pt x="71438" y="294679"/>
                </a:lnTo>
                <a:lnTo>
                  <a:pt x="62508" y="312539"/>
                </a:lnTo>
                <a:lnTo>
                  <a:pt x="53578" y="330398"/>
                </a:lnTo>
                <a:lnTo>
                  <a:pt x="35719" y="348258"/>
                </a:lnTo>
                <a:lnTo>
                  <a:pt x="26789" y="357187"/>
                </a:lnTo>
                <a:lnTo>
                  <a:pt x="17859" y="366117"/>
                </a:lnTo>
                <a:lnTo>
                  <a:pt x="0" y="36611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18109" y="3491507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27039" y="3562944"/>
            <a:ext cx="71438" cy="17861"/>
          </a:xfrm>
          <a:custGeom>
            <a:avLst/>
            <a:gdLst/>
            <a:ahLst/>
            <a:cxnLst/>
            <a:rect l="0" t="0" r="0" b="0"/>
            <a:pathLst>
              <a:path w="71438" h="17861">
                <a:moveTo>
                  <a:pt x="0" y="0"/>
                </a:move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30648" y="3241476"/>
            <a:ext cx="98228" cy="383977"/>
          </a:xfrm>
          <a:custGeom>
            <a:avLst/>
            <a:gdLst/>
            <a:ahLst/>
            <a:cxnLst/>
            <a:rect l="0" t="0" r="0" b="0"/>
            <a:pathLst>
              <a:path w="98228" h="383977">
                <a:moveTo>
                  <a:pt x="98227" y="89297"/>
                </a:moveTo>
                <a:lnTo>
                  <a:pt x="98227" y="80367"/>
                </a:lnTo>
                <a:lnTo>
                  <a:pt x="98227" y="71437"/>
                </a:lnTo>
                <a:lnTo>
                  <a:pt x="98227" y="71437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71437" y="8929"/>
                </a:lnTo>
                <a:lnTo>
                  <a:pt x="6250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87523"/>
                </a:lnTo>
                <a:lnTo>
                  <a:pt x="8930" y="214312"/>
                </a:lnTo>
                <a:lnTo>
                  <a:pt x="17859" y="250031"/>
                </a:lnTo>
                <a:lnTo>
                  <a:pt x="26789" y="276820"/>
                </a:lnTo>
                <a:lnTo>
                  <a:pt x="26789" y="294679"/>
                </a:lnTo>
                <a:lnTo>
                  <a:pt x="26789" y="321468"/>
                </a:lnTo>
                <a:lnTo>
                  <a:pt x="26789" y="339328"/>
                </a:lnTo>
                <a:lnTo>
                  <a:pt x="26789" y="357187"/>
                </a:lnTo>
                <a:lnTo>
                  <a:pt x="26789" y="366117"/>
                </a:lnTo>
                <a:lnTo>
                  <a:pt x="26789" y="375047"/>
                </a:lnTo>
                <a:lnTo>
                  <a:pt x="17859" y="383976"/>
                </a:lnTo>
                <a:lnTo>
                  <a:pt x="17859" y="383976"/>
                </a:lnTo>
                <a:lnTo>
                  <a:pt x="17859" y="38397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86000" y="3455788"/>
            <a:ext cx="125016" cy="26790"/>
          </a:xfrm>
          <a:custGeom>
            <a:avLst/>
            <a:gdLst/>
            <a:ahLst/>
            <a:cxnLst/>
            <a:rect l="0" t="0" r="0" b="0"/>
            <a:pathLst>
              <a:path w="125016" h="26790">
                <a:moveTo>
                  <a:pt x="0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53578" y="17860"/>
                </a:lnTo>
                <a:lnTo>
                  <a:pt x="71437" y="17860"/>
                </a:lnTo>
                <a:lnTo>
                  <a:pt x="98226" y="8930"/>
                </a:lnTo>
                <a:lnTo>
                  <a:pt x="107156" y="893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91382" y="3321843"/>
            <a:ext cx="71439" cy="267891"/>
          </a:xfrm>
          <a:custGeom>
            <a:avLst/>
            <a:gdLst/>
            <a:ahLst/>
            <a:cxnLst/>
            <a:rect l="0" t="0" r="0" b="0"/>
            <a:pathLst>
              <a:path w="71439" h="267891">
                <a:moveTo>
                  <a:pt x="62508" y="0"/>
                </a:moveTo>
                <a:lnTo>
                  <a:pt x="62508" y="893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35719"/>
                </a:lnTo>
                <a:lnTo>
                  <a:pt x="17860" y="53578"/>
                </a:lnTo>
                <a:lnTo>
                  <a:pt x="17860" y="71437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41101"/>
                </a:lnTo>
                <a:lnTo>
                  <a:pt x="17860" y="250031"/>
                </a:lnTo>
                <a:lnTo>
                  <a:pt x="35719" y="258961"/>
                </a:lnTo>
                <a:lnTo>
                  <a:pt x="44649" y="267890"/>
                </a:lnTo>
                <a:lnTo>
                  <a:pt x="53578" y="267890"/>
                </a:lnTo>
                <a:lnTo>
                  <a:pt x="62508" y="267890"/>
                </a:lnTo>
                <a:lnTo>
                  <a:pt x="71438" y="267890"/>
                </a:lnTo>
                <a:lnTo>
                  <a:pt x="71438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625328" y="3473648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0" y="0"/>
                </a:moveTo>
                <a:lnTo>
                  <a:pt x="0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35718"/>
                </a:lnTo>
                <a:lnTo>
                  <a:pt x="17859" y="44648"/>
                </a:lnTo>
                <a:lnTo>
                  <a:pt x="26789" y="62507"/>
                </a:lnTo>
                <a:lnTo>
                  <a:pt x="44648" y="80367"/>
                </a:lnTo>
                <a:lnTo>
                  <a:pt x="53578" y="98226"/>
                </a:lnTo>
                <a:lnTo>
                  <a:pt x="62507" y="107156"/>
                </a:lnTo>
                <a:lnTo>
                  <a:pt x="80367" y="125015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616398" y="3464718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26789"/>
                </a:lnTo>
                <a:lnTo>
                  <a:pt x="80367" y="35719"/>
                </a:lnTo>
                <a:lnTo>
                  <a:pt x="71437" y="53578"/>
                </a:lnTo>
                <a:lnTo>
                  <a:pt x="62508" y="71437"/>
                </a:lnTo>
                <a:lnTo>
                  <a:pt x="53578" y="80367"/>
                </a:lnTo>
                <a:lnTo>
                  <a:pt x="35719" y="98226"/>
                </a:lnTo>
                <a:lnTo>
                  <a:pt x="26789" y="116086"/>
                </a:lnTo>
                <a:lnTo>
                  <a:pt x="17859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741414" y="3277194"/>
            <a:ext cx="125016" cy="383978"/>
          </a:xfrm>
          <a:custGeom>
            <a:avLst/>
            <a:gdLst/>
            <a:ahLst/>
            <a:cxnLst/>
            <a:rect l="0" t="0" r="0" b="0"/>
            <a:pathLst>
              <a:path w="125016" h="383978">
                <a:moveTo>
                  <a:pt x="0" y="0"/>
                </a:moveTo>
                <a:lnTo>
                  <a:pt x="17859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44648" y="26789"/>
                </a:lnTo>
                <a:lnTo>
                  <a:pt x="53578" y="44649"/>
                </a:lnTo>
                <a:lnTo>
                  <a:pt x="71437" y="62508"/>
                </a:lnTo>
                <a:lnTo>
                  <a:pt x="80367" y="89297"/>
                </a:lnTo>
                <a:lnTo>
                  <a:pt x="89296" y="107157"/>
                </a:lnTo>
                <a:lnTo>
                  <a:pt x="107156" y="133946"/>
                </a:lnTo>
                <a:lnTo>
                  <a:pt x="116086" y="160735"/>
                </a:lnTo>
                <a:lnTo>
                  <a:pt x="125015" y="187524"/>
                </a:lnTo>
                <a:lnTo>
                  <a:pt x="125015" y="214313"/>
                </a:lnTo>
                <a:lnTo>
                  <a:pt x="125015" y="241102"/>
                </a:lnTo>
                <a:lnTo>
                  <a:pt x="116086" y="267891"/>
                </a:lnTo>
                <a:lnTo>
                  <a:pt x="116086" y="285750"/>
                </a:lnTo>
                <a:lnTo>
                  <a:pt x="107156" y="312539"/>
                </a:lnTo>
                <a:lnTo>
                  <a:pt x="98226" y="330399"/>
                </a:lnTo>
                <a:lnTo>
                  <a:pt x="89296" y="348258"/>
                </a:lnTo>
                <a:lnTo>
                  <a:pt x="71437" y="357188"/>
                </a:lnTo>
                <a:lnTo>
                  <a:pt x="62507" y="375047"/>
                </a:lnTo>
                <a:lnTo>
                  <a:pt x="53578" y="383977"/>
                </a:lnTo>
                <a:lnTo>
                  <a:pt x="44648" y="383977"/>
                </a:lnTo>
                <a:lnTo>
                  <a:pt x="44648" y="38397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062882" y="3357562"/>
            <a:ext cx="17861" cy="205383"/>
          </a:xfrm>
          <a:custGeom>
            <a:avLst/>
            <a:gdLst/>
            <a:ahLst/>
            <a:cxnLst/>
            <a:rect l="0" t="0" r="0" b="0"/>
            <a:pathLst>
              <a:path w="17861" h="205383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60" y="151804"/>
                </a:lnTo>
                <a:lnTo>
                  <a:pt x="17860" y="178593"/>
                </a:lnTo>
                <a:lnTo>
                  <a:pt x="17860" y="196453"/>
                </a:lnTo>
                <a:lnTo>
                  <a:pt x="17860" y="205382"/>
                </a:lnTo>
                <a:lnTo>
                  <a:pt x="17860" y="205382"/>
                </a:lnTo>
                <a:lnTo>
                  <a:pt x="17860" y="205382"/>
                </a:lnTo>
                <a:lnTo>
                  <a:pt x="17860" y="20538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009304" y="3437929"/>
            <a:ext cx="133947" cy="17860"/>
          </a:xfrm>
          <a:custGeom>
            <a:avLst/>
            <a:gdLst/>
            <a:ahLst/>
            <a:cxnLst/>
            <a:rect l="0" t="0" r="0" b="0"/>
            <a:pathLst>
              <a:path w="13394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71438" y="17859"/>
                </a:lnTo>
                <a:lnTo>
                  <a:pt x="98227" y="8929"/>
                </a:lnTo>
                <a:lnTo>
                  <a:pt x="116086" y="8929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259335" y="3330773"/>
            <a:ext cx="107158" cy="125016"/>
          </a:xfrm>
          <a:custGeom>
            <a:avLst/>
            <a:gdLst/>
            <a:ahLst/>
            <a:cxnLst/>
            <a:rect l="0" t="0" r="0" b="0"/>
            <a:pathLst>
              <a:path w="107158" h="125016">
                <a:moveTo>
                  <a:pt x="17860" y="0"/>
                </a:moveTo>
                <a:lnTo>
                  <a:pt x="17860" y="892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893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26790" y="125015"/>
                </a:lnTo>
                <a:lnTo>
                  <a:pt x="44649" y="125015"/>
                </a:lnTo>
                <a:lnTo>
                  <a:pt x="53579" y="125015"/>
                </a:lnTo>
                <a:lnTo>
                  <a:pt x="71438" y="116085"/>
                </a:lnTo>
                <a:lnTo>
                  <a:pt x="80368" y="116085"/>
                </a:lnTo>
                <a:lnTo>
                  <a:pt x="89297" y="107156"/>
                </a:lnTo>
                <a:lnTo>
                  <a:pt x="98227" y="98226"/>
                </a:lnTo>
                <a:lnTo>
                  <a:pt x="107157" y="98226"/>
                </a:lnTo>
                <a:lnTo>
                  <a:pt x="107157" y="98226"/>
                </a:lnTo>
                <a:lnTo>
                  <a:pt x="107157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393281" y="3295054"/>
            <a:ext cx="8930" cy="285751"/>
          </a:xfrm>
          <a:custGeom>
            <a:avLst/>
            <a:gdLst/>
            <a:ahLst/>
            <a:cxnLst/>
            <a:rect l="0" t="0" r="0" b="0"/>
            <a:pathLst>
              <a:path w="8930" h="285751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78594"/>
                </a:lnTo>
                <a:lnTo>
                  <a:pt x="8929" y="196453"/>
                </a:lnTo>
                <a:lnTo>
                  <a:pt x="8929" y="223242"/>
                </a:lnTo>
                <a:lnTo>
                  <a:pt x="8929" y="241101"/>
                </a:lnTo>
                <a:lnTo>
                  <a:pt x="8929" y="258961"/>
                </a:lnTo>
                <a:lnTo>
                  <a:pt x="8929" y="276820"/>
                </a:lnTo>
                <a:lnTo>
                  <a:pt x="8929" y="285750"/>
                </a:lnTo>
                <a:lnTo>
                  <a:pt x="892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080492" y="4098726"/>
            <a:ext cx="160735" cy="401837"/>
          </a:xfrm>
          <a:custGeom>
            <a:avLst/>
            <a:gdLst/>
            <a:ahLst/>
            <a:cxnLst/>
            <a:rect l="0" t="0" r="0" b="0"/>
            <a:pathLst>
              <a:path w="160735" h="401837">
                <a:moveTo>
                  <a:pt x="142875" y="0"/>
                </a:moveTo>
                <a:lnTo>
                  <a:pt x="133945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89297" y="17859"/>
                </a:lnTo>
                <a:lnTo>
                  <a:pt x="71437" y="26789"/>
                </a:lnTo>
                <a:lnTo>
                  <a:pt x="44648" y="44648"/>
                </a:lnTo>
                <a:lnTo>
                  <a:pt x="26789" y="53578"/>
                </a:lnTo>
                <a:lnTo>
                  <a:pt x="8929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8929" y="133945"/>
                </a:lnTo>
                <a:lnTo>
                  <a:pt x="17859" y="151804"/>
                </a:lnTo>
                <a:lnTo>
                  <a:pt x="26789" y="151804"/>
                </a:lnTo>
                <a:lnTo>
                  <a:pt x="44648" y="160734"/>
                </a:lnTo>
                <a:lnTo>
                  <a:pt x="62508" y="151804"/>
                </a:lnTo>
                <a:lnTo>
                  <a:pt x="80367" y="142875"/>
                </a:lnTo>
                <a:lnTo>
                  <a:pt x="89297" y="133945"/>
                </a:lnTo>
                <a:lnTo>
                  <a:pt x="107156" y="125015"/>
                </a:lnTo>
                <a:lnTo>
                  <a:pt x="116086" y="107156"/>
                </a:lnTo>
                <a:lnTo>
                  <a:pt x="125015" y="98226"/>
                </a:lnTo>
                <a:lnTo>
                  <a:pt x="133945" y="89297"/>
                </a:lnTo>
                <a:lnTo>
                  <a:pt x="142875" y="80367"/>
                </a:lnTo>
                <a:lnTo>
                  <a:pt x="142875" y="71437"/>
                </a:lnTo>
                <a:lnTo>
                  <a:pt x="142875" y="71437"/>
                </a:lnTo>
                <a:lnTo>
                  <a:pt x="142875" y="71437"/>
                </a:lnTo>
                <a:lnTo>
                  <a:pt x="133945" y="80367"/>
                </a:lnTo>
                <a:lnTo>
                  <a:pt x="133945" y="89297"/>
                </a:lnTo>
                <a:lnTo>
                  <a:pt x="133945" y="107156"/>
                </a:lnTo>
                <a:lnTo>
                  <a:pt x="133945" y="133945"/>
                </a:lnTo>
                <a:lnTo>
                  <a:pt x="142875" y="160734"/>
                </a:lnTo>
                <a:lnTo>
                  <a:pt x="142875" y="187523"/>
                </a:lnTo>
                <a:lnTo>
                  <a:pt x="151804" y="223242"/>
                </a:lnTo>
                <a:lnTo>
                  <a:pt x="160734" y="258961"/>
                </a:lnTo>
                <a:lnTo>
                  <a:pt x="160734" y="294679"/>
                </a:lnTo>
                <a:lnTo>
                  <a:pt x="160734" y="321468"/>
                </a:lnTo>
                <a:lnTo>
                  <a:pt x="160734" y="348257"/>
                </a:lnTo>
                <a:lnTo>
                  <a:pt x="160734" y="375047"/>
                </a:lnTo>
                <a:lnTo>
                  <a:pt x="151804" y="383976"/>
                </a:lnTo>
                <a:lnTo>
                  <a:pt x="142875" y="401836"/>
                </a:lnTo>
                <a:lnTo>
                  <a:pt x="133945" y="401836"/>
                </a:lnTo>
                <a:lnTo>
                  <a:pt x="125015" y="401836"/>
                </a:lnTo>
                <a:lnTo>
                  <a:pt x="107156" y="401836"/>
                </a:lnTo>
                <a:lnTo>
                  <a:pt x="89297" y="392906"/>
                </a:lnTo>
                <a:lnTo>
                  <a:pt x="71437" y="375047"/>
                </a:lnTo>
                <a:lnTo>
                  <a:pt x="62508" y="357187"/>
                </a:lnTo>
                <a:lnTo>
                  <a:pt x="44648" y="348257"/>
                </a:lnTo>
                <a:lnTo>
                  <a:pt x="35719" y="339328"/>
                </a:lnTo>
                <a:lnTo>
                  <a:pt x="35719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348382" y="3982640"/>
            <a:ext cx="116087" cy="294680"/>
          </a:xfrm>
          <a:custGeom>
            <a:avLst/>
            <a:gdLst/>
            <a:ahLst/>
            <a:cxnLst/>
            <a:rect l="0" t="0" r="0" b="0"/>
            <a:pathLst>
              <a:path w="116087" h="294680">
                <a:moveTo>
                  <a:pt x="116086" y="0"/>
                </a:moveTo>
                <a:lnTo>
                  <a:pt x="116086" y="0"/>
                </a:lnTo>
                <a:lnTo>
                  <a:pt x="107157" y="8929"/>
                </a:lnTo>
                <a:lnTo>
                  <a:pt x="107157" y="8929"/>
                </a:lnTo>
                <a:lnTo>
                  <a:pt x="89297" y="17859"/>
                </a:lnTo>
                <a:lnTo>
                  <a:pt x="80368" y="35718"/>
                </a:lnTo>
                <a:lnTo>
                  <a:pt x="62508" y="53578"/>
                </a:lnTo>
                <a:lnTo>
                  <a:pt x="53578" y="80367"/>
                </a:lnTo>
                <a:lnTo>
                  <a:pt x="35719" y="107156"/>
                </a:lnTo>
                <a:lnTo>
                  <a:pt x="17860" y="133945"/>
                </a:lnTo>
                <a:lnTo>
                  <a:pt x="8930" y="160734"/>
                </a:lnTo>
                <a:lnTo>
                  <a:pt x="0" y="178593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50031"/>
                </a:lnTo>
                <a:lnTo>
                  <a:pt x="8930" y="267890"/>
                </a:lnTo>
                <a:lnTo>
                  <a:pt x="26789" y="285750"/>
                </a:lnTo>
                <a:lnTo>
                  <a:pt x="35719" y="294679"/>
                </a:lnTo>
                <a:lnTo>
                  <a:pt x="35719" y="294679"/>
                </a:lnTo>
                <a:lnTo>
                  <a:pt x="35719" y="2946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473398" y="4143374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0" y="0"/>
                </a:moveTo>
                <a:lnTo>
                  <a:pt x="0" y="17859"/>
                </a:lnTo>
                <a:lnTo>
                  <a:pt x="8930" y="35719"/>
                </a:lnTo>
                <a:lnTo>
                  <a:pt x="8930" y="35719"/>
                </a:lnTo>
                <a:lnTo>
                  <a:pt x="26789" y="62508"/>
                </a:lnTo>
                <a:lnTo>
                  <a:pt x="35719" y="89297"/>
                </a:lnTo>
                <a:lnTo>
                  <a:pt x="53578" y="116086"/>
                </a:lnTo>
                <a:lnTo>
                  <a:pt x="62508" y="133945"/>
                </a:lnTo>
                <a:lnTo>
                  <a:pt x="80367" y="151805"/>
                </a:lnTo>
                <a:lnTo>
                  <a:pt x="80367" y="169664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482328" y="4134444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107156" y="0"/>
                </a:moveTo>
                <a:lnTo>
                  <a:pt x="107156" y="0"/>
                </a:lnTo>
                <a:lnTo>
                  <a:pt x="98226" y="8930"/>
                </a:lnTo>
                <a:lnTo>
                  <a:pt x="89297" y="8930"/>
                </a:lnTo>
                <a:lnTo>
                  <a:pt x="80367" y="26789"/>
                </a:lnTo>
                <a:lnTo>
                  <a:pt x="71437" y="35719"/>
                </a:lnTo>
                <a:lnTo>
                  <a:pt x="53578" y="62508"/>
                </a:lnTo>
                <a:lnTo>
                  <a:pt x="44648" y="80368"/>
                </a:lnTo>
                <a:lnTo>
                  <a:pt x="26789" y="98227"/>
                </a:lnTo>
                <a:lnTo>
                  <a:pt x="17859" y="125016"/>
                </a:lnTo>
                <a:lnTo>
                  <a:pt x="8929" y="133946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634132" y="4018358"/>
            <a:ext cx="89298" cy="321470"/>
          </a:xfrm>
          <a:custGeom>
            <a:avLst/>
            <a:gdLst/>
            <a:ahLst/>
            <a:cxnLst/>
            <a:rect l="0" t="0" r="0" b="0"/>
            <a:pathLst>
              <a:path w="89298" h="321470">
                <a:moveTo>
                  <a:pt x="53578" y="0"/>
                </a:moveTo>
                <a:lnTo>
                  <a:pt x="53578" y="17860"/>
                </a:lnTo>
                <a:lnTo>
                  <a:pt x="62508" y="44649"/>
                </a:lnTo>
                <a:lnTo>
                  <a:pt x="62508" y="53579"/>
                </a:lnTo>
                <a:lnTo>
                  <a:pt x="71438" y="80368"/>
                </a:lnTo>
                <a:lnTo>
                  <a:pt x="80368" y="107157"/>
                </a:lnTo>
                <a:lnTo>
                  <a:pt x="89297" y="142875"/>
                </a:lnTo>
                <a:lnTo>
                  <a:pt x="89297" y="178594"/>
                </a:lnTo>
                <a:lnTo>
                  <a:pt x="89297" y="205383"/>
                </a:lnTo>
                <a:lnTo>
                  <a:pt x="89297" y="232172"/>
                </a:lnTo>
                <a:lnTo>
                  <a:pt x="89297" y="258961"/>
                </a:lnTo>
                <a:lnTo>
                  <a:pt x="80368" y="276821"/>
                </a:lnTo>
                <a:lnTo>
                  <a:pt x="71438" y="294680"/>
                </a:lnTo>
                <a:lnTo>
                  <a:pt x="53578" y="303610"/>
                </a:lnTo>
                <a:lnTo>
                  <a:pt x="44649" y="312540"/>
                </a:lnTo>
                <a:lnTo>
                  <a:pt x="26789" y="312540"/>
                </a:lnTo>
                <a:lnTo>
                  <a:pt x="893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21656" y="4188023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62508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803796" y="4241601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44649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062757" y="4018358"/>
            <a:ext cx="205384" cy="241103"/>
          </a:xfrm>
          <a:custGeom>
            <a:avLst/>
            <a:gdLst/>
            <a:ahLst/>
            <a:cxnLst/>
            <a:rect l="0" t="0" r="0" b="0"/>
            <a:pathLst>
              <a:path w="205384" h="241103">
                <a:moveTo>
                  <a:pt x="71438" y="53579"/>
                </a:moveTo>
                <a:lnTo>
                  <a:pt x="71438" y="53579"/>
                </a:lnTo>
                <a:lnTo>
                  <a:pt x="71438" y="44649"/>
                </a:lnTo>
                <a:lnTo>
                  <a:pt x="71438" y="35719"/>
                </a:lnTo>
                <a:lnTo>
                  <a:pt x="80368" y="26790"/>
                </a:lnTo>
                <a:lnTo>
                  <a:pt x="89297" y="17860"/>
                </a:lnTo>
                <a:lnTo>
                  <a:pt x="98227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8930"/>
                </a:lnTo>
                <a:lnTo>
                  <a:pt x="169664" y="17860"/>
                </a:lnTo>
                <a:lnTo>
                  <a:pt x="178594" y="35719"/>
                </a:lnTo>
                <a:lnTo>
                  <a:pt x="178594" y="53579"/>
                </a:lnTo>
                <a:lnTo>
                  <a:pt x="178594" y="71438"/>
                </a:lnTo>
                <a:lnTo>
                  <a:pt x="178594" y="89297"/>
                </a:lnTo>
                <a:lnTo>
                  <a:pt x="178594" y="116086"/>
                </a:lnTo>
                <a:lnTo>
                  <a:pt x="178594" y="133946"/>
                </a:lnTo>
                <a:lnTo>
                  <a:pt x="169664" y="160735"/>
                </a:lnTo>
                <a:lnTo>
                  <a:pt x="151805" y="178594"/>
                </a:lnTo>
                <a:lnTo>
                  <a:pt x="133946" y="196454"/>
                </a:lnTo>
                <a:lnTo>
                  <a:pt x="116086" y="214313"/>
                </a:lnTo>
                <a:lnTo>
                  <a:pt x="98227" y="223243"/>
                </a:lnTo>
                <a:lnTo>
                  <a:pt x="80368" y="232172"/>
                </a:lnTo>
                <a:lnTo>
                  <a:pt x="62508" y="232172"/>
                </a:lnTo>
                <a:lnTo>
                  <a:pt x="44649" y="232172"/>
                </a:lnTo>
                <a:lnTo>
                  <a:pt x="26789" y="223243"/>
                </a:lnTo>
                <a:lnTo>
                  <a:pt x="17860" y="214313"/>
                </a:lnTo>
                <a:lnTo>
                  <a:pt x="8930" y="205383"/>
                </a:lnTo>
                <a:lnTo>
                  <a:pt x="0" y="187524"/>
                </a:lnTo>
                <a:lnTo>
                  <a:pt x="0" y="169665"/>
                </a:lnTo>
                <a:lnTo>
                  <a:pt x="0" y="160735"/>
                </a:lnTo>
                <a:lnTo>
                  <a:pt x="8930" y="151805"/>
                </a:lnTo>
                <a:lnTo>
                  <a:pt x="17860" y="151805"/>
                </a:lnTo>
                <a:lnTo>
                  <a:pt x="26789" y="151805"/>
                </a:lnTo>
                <a:lnTo>
                  <a:pt x="44649" y="160735"/>
                </a:lnTo>
                <a:lnTo>
                  <a:pt x="62508" y="160735"/>
                </a:lnTo>
                <a:lnTo>
                  <a:pt x="80368" y="169665"/>
                </a:lnTo>
                <a:lnTo>
                  <a:pt x="98227" y="187524"/>
                </a:lnTo>
                <a:lnTo>
                  <a:pt x="125016" y="196454"/>
                </a:lnTo>
                <a:lnTo>
                  <a:pt x="151805" y="214313"/>
                </a:lnTo>
                <a:lnTo>
                  <a:pt x="178594" y="223243"/>
                </a:lnTo>
                <a:lnTo>
                  <a:pt x="205383" y="241102"/>
                </a:lnTo>
                <a:lnTo>
                  <a:pt x="205383" y="241102"/>
                </a:lnTo>
                <a:lnTo>
                  <a:pt x="205383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375296" y="4143374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53578"/>
                </a:lnTo>
                <a:lnTo>
                  <a:pt x="35719" y="71438"/>
                </a:lnTo>
                <a:lnTo>
                  <a:pt x="44649" y="89297"/>
                </a:lnTo>
                <a:lnTo>
                  <a:pt x="62508" y="107156"/>
                </a:lnTo>
                <a:lnTo>
                  <a:pt x="71438" y="125016"/>
                </a:lnTo>
                <a:lnTo>
                  <a:pt x="80368" y="133945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366367" y="4152304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98226" y="0"/>
                </a:moveTo>
                <a:lnTo>
                  <a:pt x="89297" y="0"/>
                </a:lnTo>
                <a:lnTo>
                  <a:pt x="71437" y="8929"/>
                </a:lnTo>
                <a:lnTo>
                  <a:pt x="71437" y="17859"/>
                </a:lnTo>
                <a:lnTo>
                  <a:pt x="62508" y="26789"/>
                </a:lnTo>
                <a:lnTo>
                  <a:pt x="44648" y="44648"/>
                </a:lnTo>
                <a:lnTo>
                  <a:pt x="35718" y="53578"/>
                </a:lnTo>
                <a:lnTo>
                  <a:pt x="26789" y="71437"/>
                </a:lnTo>
                <a:lnTo>
                  <a:pt x="17859" y="8929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607468" y="4125515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8930" y="0"/>
                </a:moveTo>
                <a:lnTo>
                  <a:pt x="8930" y="8929"/>
                </a:lnTo>
                <a:lnTo>
                  <a:pt x="0" y="2678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571750" y="4179093"/>
            <a:ext cx="80368" cy="1"/>
          </a:xfrm>
          <a:custGeom>
            <a:avLst/>
            <a:gdLst/>
            <a:ahLst/>
            <a:cxnLst/>
            <a:rect l="0" t="0" r="0" b="0"/>
            <a:pathLst>
              <a:path w="803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750343" y="4080866"/>
            <a:ext cx="151806" cy="232173"/>
          </a:xfrm>
          <a:custGeom>
            <a:avLst/>
            <a:gdLst/>
            <a:ahLst/>
            <a:cxnLst/>
            <a:rect l="0" t="0" r="0" b="0"/>
            <a:pathLst>
              <a:path w="151806" h="232173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44649"/>
                </a:lnTo>
                <a:lnTo>
                  <a:pt x="98227" y="53578"/>
                </a:lnTo>
                <a:lnTo>
                  <a:pt x="89297" y="71438"/>
                </a:lnTo>
                <a:lnTo>
                  <a:pt x="80367" y="80367"/>
                </a:lnTo>
                <a:lnTo>
                  <a:pt x="62508" y="89297"/>
                </a:lnTo>
                <a:lnTo>
                  <a:pt x="53578" y="89297"/>
                </a:lnTo>
                <a:lnTo>
                  <a:pt x="44649" y="98227"/>
                </a:lnTo>
                <a:lnTo>
                  <a:pt x="3571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71438" y="98227"/>
                </a:lnTo>
                <a:lnTo>
                  <a:pt x="80367" y="98227"/>
                </a:lnTo>
                <a:lnTo>
                  <a:pt x="98227" y="107157"/>
                </a:lnTo>
                <a:lnTo>
                  <a:pt x="116086" y="125016"/>
                </a:lnTo>
                <a:lnTo>
                  <a:pt x="125016" y="133946"/>
                </a:lnTo>
                <a:lnTo>
                  <a:pt x="142875" y="151805"/>
                </a:lnTo>
                <a:lnTo>
                  <a:pt x="151805" y="160735"/>
                </a:lnTo>
                <a:lnTo>
                  <a:pt x="151805" y="178594"/>
                </a:lnTo>
                <a:lnTo>
                  <a:pt x="151805" y="187524"/>
                </a:lnTo>
                <a:lnTo>
                  <a:pt x="151805" y="205383"/>
                </a:lnTo>
                <a:lnTo>
                  <a:pt x="151805" y="214313"/>
                </a:lnTo>
                <a:lnTo>
                  <a:pt x="142875" y="223242"/>
                </a:lnTo>
                <a:lnTo>
                  <a:pt x="133946" y="232172"/>
                </a:lnTo>
                <a:lnTo>
                  <a:pt x="125016" y="232172"/>
                </a:lnTo>
                <a:lnTo>
                  <a:pt x="107157" y="232172"/>
                </a:lnTo>
                <a:lnTo>
                  <a:pt x="89297" y="232172"/>
                </a:lnTo>
                <a:lnTo>
                  <a:pt x="80367" y="232172"/>
                </a:lnTo>
                <a:lnTo>
                  <a:pt x="62508" y="232172"/>
                </a:lnTo>
                <a:lnTo>
                  <a:pt x="53578" y="223242"/>
                </a:lnTo>
                <a:lnTo>
                  <a:pt x="44649" y="214313"/>
                </a:lnTo>
                <a:lnTo>
                  <a:pt x="35719" y="214313"/>
                </a:lnTo>
                <a:lnTo>
                  <a:pt x="35719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143250" y="4089796"/>
            <a:ext cx="8930" cy="178595"/>
          </a:xfrm>
          <a:custGeom>
            <a:avLst/>
            <a:gdLst/>
            <a:ahLst/>
            <a:cxnLst/>
            <a:rect l="0" t="0" r="0" b="0"/>
            <a:pathLst>
              <a:path w="8930" h="178595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98227"/>
                </a:lnTo>
                <a:lnTo>
                  <a:pt x="0" y="125016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78594"/>
                </a:lnTo>
                <a:lnTo>
                  <a:pt x="8929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071812" y="4143374"/>
            <a:ext cx="98228" cy="17860"/>
          </a:xfrm>
          <a:custGeom>
            <a:avLst/>
            <a:gdLst/>
            <a:ahLst/>
            <a:cxnLst/>
            <a:rect l="0" t="0" r="0" b="0"/>
            <a:pathLst>
              <a:path w="98228" h="1786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17859"/>
                </a:lnTo>
                <a:lnTo>
                  <a:pt x="53578" y="17859"/>
                </a:lnTo>
                <a:lnTo>
                  <a:pt x="71438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259335" y="4071937"/>
            <a:ext cx="107158" cy="107157"/>
          </a:xfrm>
          <a:custGeom>
            <a:avLst/>
            <a:gdLst/>
            <a:ahLst/>
            <a:cxnLst/>
            <a:rect l="0" t="0" r="0" b="0"/>
            <a:pathLst>
              <a:path w="107158" h="107157">
                <a:moveTo>
                  <a:pt x="26790" y="0"/>
                </a:moveTo>
                <a:lnTo>
                  <a:pt x="26790" y="892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26790" y="107156"/>
                </a:lnTo>
                <a:lnTo>
                  <a:pt x="35719" y="107156"/>
                </a:lnTo>
                <a:lnTo>
                  <a:pt x="53579" y="107156"/>
                </a:lnTo>
                <a:lnTo>
                  <a:pt x="62508" y="98226"/>
                </a:lnTo>
                <a:lnTo>
                  <a:pt x="80368" y="98226"/>
                </a:lnTo>
                <a:lnTo>
                  <a:pt x="98227" y="89296"/>
                </a:lnTo>
                <a:lnTo>
                  <a:pt x="107157" y="80367"/>
                </a:lnTo>
                <a:lnTo>
                  <a:pt x="107157" y="80367"/>
                </a:lnTo>
                <a:lnTo>
                  <a:pt x="107157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384351" y="4036218"/>
            <a:ext cx="8931" cy="276821"/>
          </a:xfrm>
          <a:custGeom>
            <a:avLst/>
            <a:gdLst/>
            <a:ahLst/>
            <a:cxnLst/>
            <a:rect l="0" t="0" r="0" b="0"/>
            <a:pathLst>
              <a:path w="8931" h="276821">
                <a:moveTo>
                  <a:pt x="893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0" y="241101"/>
                </a:lnTo>
                <a:lnTo>
                  <a:pt x="0" y="26789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571625" y="4947046"/>
            <a:ext cx="169665" cy="383978"/>
          </a:xfrm>
          <a:custGeom>
            <a:avLst/>
            <a:gdLst/>
            <a:ahLst/>
            <a:cxnLst/>
            <a:rect l="0" t="0" r="0" b="0"/>
            <a:pathLst>
              <a:path w="169665" h="383978">
                <a:moveTo>
                  <a:pt x="133945" y="35719"/>
                </a:moveTo>
                <a:lnTo>
                  <a:pt x="142875" y="3571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3394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16085" y="0"/>
                </a:lnTo>
                <a:lnTo>
                  <a:pt x="107156" y="0"/>
                </a:lnTo>
                <a:lnTo>
                  <a:pt x="89296" y="0"/>
                </a:lnTo>
                <a:lnTo>
                  <a:pt x="71437" y="8930"/>
                </a:lnTo>
                <a:lnTo>
                  <a:pt x="53578" y="17860"/>
                </a:lnTo>
                <a:lnTo>
                  <a:pt x="35718" y="35719"/>
                </a:lnTo>
                <a:lnTo>
                  <a:pt x="26789" y="53579"/>
                </a:lnTo>
                <a:lnTo>
                  <a:pt x="8929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51805"/>
                </a:lnTo>
                <a:lnTo>
                  <a:pt x="26789" y="160735"/>
                </a:lnTo>
                <a:lnTo>
                  <a:pt x="26789" y="160735"/>
                </a:lnTo>
                <a:lnTo>
                  <a:pt x="44648" y="160735"/>
                </a:lnTo>
                <a:lnTo>
                  <a:pt x="62507" y="151805"/>
                </a:lnTo>
                <a:lnTo>
                  <a:pt x="80367" y="142875"/>
                </a:lnTo>
                <a:lnTo>
                  <a:pt x="98226" y="125016"/>
                </a:lnTo>
                <a:lnTo>
                  <a:pt x="116085" y="107157"/>
                </a:lnTo>
                <a:lnTo>
                  <a:pt x="125015" y="89297"/>
                </a:lnTo>
                <a:lnTo>
                  <a:pt x="133945" y="71438"/>
                </a:lnTo>
                <a:lnTo>
                  <a:pt x="142875" y="62508"/>
                </a:lnTo>
                <a:lnTo>
                  <a:pt x="151804" y="53579"/>
                </a:lnTo>
                <a:lnTo>
                  <a:pt x="151804" y="44649"/>
                </a:lnTo>
                <a:lnTo>
                  <a:pt x="160734" y="44649"/>
                </a:lnTo>
                <a:lnTo>
                  <a:pt x="160734" y="35719"/>
                </a:lnTo>
                <a:lnTo>
                  <a:pt x="160734" y="44649"/>
                </a:lnTo>
                <a:lnTo>
                  <a:pt x="160734" y="53579"/>
                </a:lnTo>
                <a:lnTo>
                  <a:pt x="160734" y="62508"/>
                </a:lnTo>
                <a:lnTo>
                  <a:pt x="160734" y="89297"/>
                </a:lnTo>
                <a:lnTo>
                  <a:pt x="160734" y="107157"/>
                </a:lnTo>
                <a:lnTo>
                  <a:pt x="169664" y="142875"/>
                </a:lnTo>
                <a:lnTo>
                  <a:pt x="160734" y="178594"/>
                </a:lnTo>
                <a:lnTo>
                  <a:pt x="160734" y="214313"/>
                </a:lnTo>
                <a:lnTo>
                  <a:pt x="160734" y="250032"/>
                </a:lnTo>
                <a:lnTo>
                  <a:pt x="151804" y="276821"/>
                </a:lnTo>
                <a:lnTo>
                  <a:pt x="151804" y="312539"/>
                </a:lnTo>
                <a:lnTo>
                  <a:pt x="142875" y="330399"/>
                </a:lnTo>
                <a:lnTo>
                  <a:pt x="133945" y="357188"/>
                </a:lnTo>
                <a:lnTo>
                  <a:pt x="125015" y="366118"/>
                </a:lnTo>
                <a:lnTo>
                  <a:pt x="107156" y="375047"/>
                </a:lnTo>
                <a:lnTo>
                  <a:pt x="98226" y="383977"/>
                </a:lnTo>
                <a:lnTo>
                  <a:pt x="80367" y="383977"/>
                </a:lnTo>
                <a:lnTo>
                  <a:pt x="71437" y="375047"/>
                </a:lnTo>
                <a:lnTo>
                  <a:pt x="53578" y="375047"/>
                </a:lnTo>
                <a:lnTo>
                  <a:pt x="44648" y="357188"/>
                </a:lnTo>
                <a:lnTo>
                  <a:pt x="26789" y="339329"/>
                </a:lnTo>
                <a:lnTo>
                  <a:pt x="26789" y="330399"/>
                </a:lnTo>
                <a:lnTo>
                  <a:pt x="17859" y="321469"/>
                </a:lnTo>
                <a:lnTo>
                  <a:pt x="17859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830585" y="4795241"/>
            <a:ext cx="116087" cy="339330"/>
          </a:xfrm>
          <a:custGeom>
            <a:avLst/>
            <a:gdLst/>
            <a:ahLst/>
            <a:cxnLst/>
            <a:rect l="0" t="0" r="0" b="0"/>
            <a:pathLst>
              <a:path w="116087" h="339330">
                <a:moveTo>
                  <a:pt x="116086" y="0"/>
                </a:moveTo>
                <a:lnTo>
                  <a:pt x="116086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98227" y="26789"/>
                </a:lnTo>
                <a:lnTo>
                  <a:pt x="89297" y="35719"/>
                </a:lnTo>
                <a:lnTo>
                  <a:pt x="71438" y="53578"/>
                </a:lnTo>
                <a:lnTo>
                  <a:pt x="62508" y="80367"/>
                </a:lnTo>
                <a:lnTo>
                  <a:pt x="44649" y="107157"/>
                </a:lnTo>
                <a:lnTo>
                  <a:pt x="26790" y="133946"/>
                </a:lnTo>
                <a:lnTo>
                  <a:pt x="8930" y="160735"/>
                </a:lnTo>
                <a:lnTo>
                  <a:pt x="8930" y="187524"/>
                </a:lnTo>
                <a:lnTo>
                  <a:pt x="0" y="223243"/>
                </a:lnTo>
                <a:lnTo>
                  <a:pt x="0" y="250032"/>
                </a:lnTo>
                <a:lnTo>
                  <a:pt x="0" y="267891"/>
                </a:lnTo>
                <a:lnTo>
                  <a:pt x="8930" y="294680"/>
                </a:lnTo>
                <a:lnTo>
                  <a:pt x="8930" y="312540"/>
                </a:lnTo>
                <a:lnTo>
                  <a:pt x="26790" y="321469"/>
                </a:lnTo>
                <a:lnTo>
                  <a:pt x="35719" y="330399"/>
                </a:lnTo>
                <a:lnTo>
                  <a:pt x="44649" y="339329"/>
                </a:lnTo>
                <a:lnTo>
                  <a:pt x="53579" y="339329"/>
                </a:lnTo>
                <a:lnTo>
                  <a:pt x="53579" y="3393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928812" y="4929187"/>
            <a:ext cx="89298" cy="187524"/>
          </a:xfrm>
          <a:custGeom>
            <a:avLst/>
            <a:gdLst/>
            <a:ahLst/>
            <a:cxnLst/>
            <a:rect l="0" t="0" r="0" b="0"/>
            <a:pathLst>
              <a:path w="89298" h="187524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62508"/>
                </a:lnTo>
                <a:lnTo>
                  <a:pt x="35719" y="89297"/>
                </a:lnTo>
                <a:lnTo>
                  <a:pt x="44648" y="116086"/>
                </a:lnTo>
                <a:lnTo>
                  <a:pt x="62508" y="142875"/>
                </a:lnTo>
                <a:lnTo>
                  <a:pt x="71438" y="160734"/>
                </a:lnTo>
                <a:lnTo>
                  <a:pt x="80367" y="178594"/>
                </a:lnTo>
                <a:lnTo>
                  <a:pt x="89297" y="187523"/>
                </a:lnTo>
                <a:lnTo>
                  <a:pt x="89297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937742" y="4964906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116086" y="0"/>
                </a:moveTo>
                <a:lnTo>
                  <a:pt x="116086" y="0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6" y="17859"/>
                </a:lnTo>
                <a:lnTo>
                  <a:pt x="80367" y="26789"/>
                </a:lnTo>
                <a:lnTo>
                  <a:pt x="62508" y="44648"/>
                </a:lnTo>
                <a:lnTo>
                  <a:pt x="53578" y="62508"/>
                </a:lnTo>
                <a:lnTo>
                  <a:pt x="35718" y="80367"/>
                </a:lnTo>
                <a:lnTo>
                  <a:pt x="26789" y="98226"/>
                </a:lnTo>
                <a:lnTo>
                  <a:pt x="8929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152054" y="4741663"/>
            <a:ext cx="80368" cy="410767"/>
          </a:xfrm>
          <a:custGeom>
            <a:avLst/>
            <a:gdLst/>
            <a:ahLst/>
            <a:cxnLst/>
            <a:rect l="0" t="0" r="0" b="0"/>
            <a:pathLst>
              <a:path w="80368" h="410767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26789"/>
                </a:lnTo>
                <a:lnTo>
                  <a:pt x="26789" y="53578"/>
                </a:lnTo>
                <a:lnTo>
                  <a:pt x="35719" y="80367"/>
                </a:lnTo>
                <a:lnTo>
                  <a:pt x="44649" y="107156"/>
                </a:lnTo>
                <a:lnTo>
                  <a:pt x="53578" y="142876"/>
                </a:lnTo>
                <a:lnTo>
                  <a:pt x="71438" y="187524"/>
                </a:lnTo>
                <a:lnTo>
                  <a:pt x="80367" y="223243"/>
                </a:lnTo>
                <a:lnTo>
                  <a:pt x="80367" y="258962"/>
                </a:lnTo>
                <a:lnTo>
                  <a:pt x="80367" y="294680"/>
                </a:lnTo>
                <a:lnTo>
                  <a:pt x="80367" y="330399"/>
                </a:lnTo>
                <a:lnTo>
                  <a:pt x="71438" y="357188"/>
                </a:lnTo>
                <a:lnTo>
                  <a:pt x="62508" y="375047"/>
                </a:lnTo>
                <a:lnTo>
                  <a:pt x="44649" y="392907"/>
                </a:lnTo>
                <a:lnTo>
                  <a:pt x="26789" y="401837"/>
                </a:lnTo>
                <a:lnTo>
                  <a:pt x="17860" y="410766"/>
                </a:lnTo>
                <a:lnTo>
                  <a:pt x="8930" y="410766"/>
                </a:lnTo>
                <a:lnTo>
                  <a:pt x="0" y="410766"/>
                </a:lnTo>
                <a:lnTo>
                  <a:pt x="0" y="4107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321718" y="4955976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330648" y="5045273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580679" y="4822030"/>
            <a:ext cx="160736" cy="267892"/>
          </a:xfrm>
          <a:custGeom>
            <a:avLst/>
            <a:gdLst/>
            <a:ahLst/>
            <a:cxnLst/>
            <a:rect l="0" t="0" r="0" b="0"/>
            <a:pathLst>
              <a:path w="160736" h="267892">
                <a:moveTo>
                  <a:pt x="35719" y="26789"/>
                </a:moveTo>
                <a:lnTo>
                  <a:pt x="35719" y="26789"/>
                </a:lnTo>
                <a:lnTo>
                  <a:pt x="44649" y="17860"/>
                </a:lnTo>
                <a:lnTo>
                  <a:pt x="44649" y="17860"/>
                </a:lnTo>
                <a:lnTo>
                  <a:pt x="53578" y="8930"/>
                </a:lnTo>
                <a:lnTo>
                  <a:pt x="71438" y="8930"/>
                </a:lnTo>
                <a:lnTo>
                  <a:pt x="80367" y="0"/>
                </a:lnTo>
                <a:lnTo>
                  <a:pt x="98227" y="8930"/>
                </a:lnTo>
                <a:lnTo>
                  <a:pt x="116086" y="17860"/>
                </a:lnTo>
                <a:lnTo>
                  <a:pt x="125016" y="26789"/>
                </a:lnTo>
                <a:lnTo>
                  <a:pt x="142875" y="35719"/>
                </a:lnTo>
                <a:lnTo>
                  <a:pt x="151805" y="53578"/>
                </a:lnTo>
                <a:lnTo>
                  <a:pt x="160735" y="80368"/>
                </a:lnTo>
                <a:lnTo>
                  <a:pt x="160735" y="98227"/>
                </a:lnTo>
                <a:lnTo>
                  <a:pt x="160735" y="125016"/>
                </a:lnTo>
                <a:lnTo>
                  <a:pt x="151805" y="151805"/>
                </a:lnTo>
                <a:lnTo>
                  <a:pt x="142875" y="178595"/>
                </a:lnTo>
                <a:lnTo>
                  <a:pt x="133946" y="205384"/>
                </a:lnTo>
                <a:lnTo>
                  <a:pt x="116086" y="223243"/>
                </a:lnTo>
                <a:lnTo>
                  <a:pt x="98227" y="241102"/>
                </a:lnTo>
                <a:lnTo>
                  <a:pt x="80367" y="258962"/>
                </a:lnTo>
                <a:lnTo>
                  <a:pt x="62508" y="267891"/>
                </a:lnTo>
                <a:lnTo>
                  <a:pt x="44649" y="267891"/>
                </a:lnTo>
                <a:lnTo>
                  <a:pt x="35719" y="267891"/>
                </a:lnTo>
                <a:lnTo>
                  <a:pt x="17860" y="267891"/>
                </a:lnTo>
                <a:lnTo>
                  <a:pt x="8930" y="258962"/>
                </a:lnTo>
                <a:lnTo>
                  <a:pt x="0" y="250032"/>
                </a:lnTo>
                <a:lnTo>
                  <a:pt x="0" y="241102"/>
                </a:lnTo>
                <a:lnTo>
                  <a:pt x="0" y="232173"/>
                </a:lnTo>
                <a:lnTo>
                  <a:pt x="0" y="223243"/>
                </a:lnTo>
                <a:lnTo>
                  <a:pt x="8930" y="205384"/>
                </a:lnTo>
                <a:lnTo>
                  <a:pt x="17860" y="196454"/>
                </a:lnTo>
                <a:lnTo>
                  <a:pt x="35719" y="187524"/>
                </a:lnTo>
                <a:lnTo>
                  <a:pt x="44649" y="187524"/>
                </a:lnTo>
                <a:lnTo>
                  <a:pt x="62508" y="196454"/>
                </a:lnTo>
                <a:lnTo>
                  <a:pt x="71438" y="205384"/>
                </a:lnTo>
                <a:lnTo>
                  <a:pt x="89297" y="214313"/>
                </a:lnTo>
                <a:lnTo>
                  <a:pt x="107156" y="223243"/>
                </a:lnTo>
                <a:lnTo>
                  <a:pt x="116086" y="241102"/>
                </a:lnTo>
                <a:lnTo>
                  <a:pt x="133946" y="250032"/>
                </a:lnTo>
                <a:lnTo>
                  <a:pt x="133946" y="258962"/>
                </a:lnTo>
                <a:lnTo>
                  <a:pt x="133946" y="2589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848570" y="4947046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17859" y="35719"/>
                </a:lnTo>
                <a:lnTo>
                  <a:pt x="26789" y="53579"/>
                </a:lnTo>
                <a:lnTo>
                  <a:pt x="35719" y="71438"/>
                </a:lnTo>
                <a:lnTo>
                  <a:pt x="53578" y="98227"/>
                </a:lnTo>
                <a:lnTo>
                  <a:pt x="62508" y="116086"/>
                </a:lnTo>
                <a:lnTo>
                  <a:pt x="80367" y="133946"/>
                </a:lnTo>
                <a:lnTo>
                  <a:pt x="89297" y="151805"/>
                </a:lnTo>
                <a:lnTo>
                  <a:pt x="98226" y="160735"/>
                </a:lnTo>
                <a:lnTo>
                  <a:pt x="107156" y="169664"/>
                </a:lnTo>
                <a:lnTo>
                  <a:pt x="107156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857500" y="4938117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125015" y="0"/>
                </a:moveTo>
                <a:lnTo>
                  <a:pt x="116085" y="0"/>
                </a:lnTo>
                <a:lnTo>
                  <a:pt x="107156" y="8929"/>
                </a:lnTo>
                <a:lnTo>
                  <a:pt x="107156" y="17859"/>
                </a:lnTo>
                <a:lnTo>
                  <a:pt x="89296" y="26789"/>
                </a:lnTo>
                <a:lnTo>
                  <a:pt x="80367" y="35718"/>
                </a:lnTo>
                <a:lnTo>
                  <a:pt x="62507" y="53578"/>
                </a:lnTo>
                <a:lnTo>
                  <a:pt x="44648" y="71437"/>
                </a:lnTo>
                <a:lnTo>
                  <a:pt x="35718" y="89297"/>
                </a:lnTo>
                <a:lnTo>
                  <a:pt x="17859" y="107156"/>
                </a:lnTo>
                <a:lnTo>
                  <a:pt x="8929" y="125015"/>
                </a:lnTo>
                <a:lnTo>
                  <a:pt x="8929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098601" y="4929187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071812" y="4955976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214687" y="4777382"/>
            <a:ext cx="142876" cy="312540"/>
          </a:xfrm>
          <a:custGeom>
            <a:avLst/>
            <a:gdLst/>
            <a:ahLst/>
            <a:cxnLst/>
            <a:rect l="0" t="0" r="0" b="0"/>
            <a:pathLst>
              <a:path w="142876" h="31254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17859"/>
                </a:lnTo>
                <a:lnTo>
                  <a:pt x="44648" y="26789"/>
                </a:lnTo>
                <a:lnTo>
                  <a:pt x="62508" y="35719"/>
                </a:lnTo>
                <a:lnTo>
                  <a:pt x="80367" y="44648"/>
                </a:lnTo>
                <a:lnTo>
                  <a:pt x="98227" y="53578"/>
                </a:lnTo>
                <a:lnTo>
                  <a:pt x="116086" y="71437"/>
                </a:lnTo>
                <a:lnTo>
                  <a:pt x="125016" y="71437"/>
                </a:lnTo>
                <a:lnTo>
                  <a:pt x="133945" y="89297"/>
                </a:lnTo>
                <a:lnTo>
                  <a:pt x="142875" y="98226"/>
                </a:lnTo>
                <a:lnTo>
                  <a:pt x="142875" y="107157"/>
                </a:lnTo>
                <a:lnTo>
                  <a:pt x="133945" y="116086"/>
                </a:lnTo>
                <a:lnTo>
                  <a:pt x="133945" y="133946"/>
                </a:lnTo>
                <a:lnTo>
                  <a:pt x="125016" y="151805"/>
                </a:lnTo>
                <a:lnTo>
                  <a:pt x="116086" y="169664"/>
                </a:lnTo>
                <a:lnTo>
                  <a:pt x="107156" y="196453"/>
                </a:lnTo>
                <a:lnTo>
                  <a:pt x="89297" y="214313"/>
                </a:lnTo>
                <a:lnTo>
                  <a:pt x="80367" y="232172"/>
                </a:lnTo>
                <a:lnTo>
                  <a:pt x="71438" y="250032"/>
                </a:lnTo>
                <a:lnTo>
                  <a:pt x="62508" y="267891"/>
                </a:lnTo>
                <a:lnTo>
                  <a:pt x="53578" y="285750"/>
                </a:lnTo>
                <a:lnTo>
                  <a:pt x="44648" y="294680"/>
                </a:lnTo>
                <a:lnTo>
                  <a:pt x="35719" y="303610"/>
                </a:lnTo>
                <a:lnTo>
                  <a:pt x="35719" y="312539"/>
                </a:lnTo>
                <a:lnTo>
                  <a:pt x="35719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187648" y="4822030"/>
            <a:ext cx="133946" cy="178596"/>
          </a:xfrm>
          <a:custGeom>
            <a:avLst/>
            <a:gdLst/>
            <a:ahLst/>
            <a:cxnLst/>
            <a:rect l="0" t="0" r="0" b="0"/>
            <a:pathLst>
              <a:path w="133946" h="178596">
                <a:moveTo>
                  <a:pt x="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17859" y="35719"/>
                </a:lnTo>
                <a:lnTo>
                  <a:pt x="26789" y="62509"/>
                </a:lnTo>
                <a:lnTo>
                  <a:pt x="44648" y="89298"/>
                </a:lnTo>
                <a:lnTo>
                  <a:pt x="71437" y="116087"/>
                </a:lnTo>
                <a:lnTo>
                  <a:pt x="89297" y="142876"/>
                </a:lnTo>
                <a:lnTo>
                  <a:pt x="107156" y="160735"/>
                </a:lnTo>
                <a:lnTo>
                  <a:pt x="116086" y="169665"/>
                </a:lnTo>
                <a:lnTo>
                  <a:pt x="125016" y="178595"/>
                </a:lnTo>
                <a:lnTo>
                  <a:pt x="133945" y="178595"/>
                </a:lnTo>
                <a:lnTo>
                  <a:pt x="133945" y="1785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241226" y="4688085"/>
            <a:ext cx="62509" cy="330400"/>
          </a:xfrm>
          <a:custGeom>
            <a:avLst/>
            <a:gdLst/>
            <a:ahLst/>
            <a:cxnLst/>
            <a:rect l="0" t="0" r="0" b="0"/>
            <a:pathLst>
              <a:path w="62509" h="330400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9" y="53578"/>
                </a:lnTo>
                <a:lnTo>
                  <a:pt x="44649" y="71438"/>
                </a:lnTo>
                <a:lnTo>
                  <a:pt x="44649" y="98227"/>
                </a:lnTo>
                <a:lnTo>
                  <a:pt x="44649" y="125016"/>
                </a:lnTo>
                <a:lnTo>
                  <a:pt x="44649" y="160734"/>
                </a:lnTo>
                <a:lnTo>
                  <a:pt x="35719" y="187523"/>
                </a:lnTo>
                <a:lnTo>
                  <a:pt x="35719" y="214313"/>
                </a:lnTo>
                <a:lnTo>
                  <a:pt x="26789" y="241102"/>
                </a:lnTo>
                <a:lnTo>
                  <a:pt x="17859" y="267891"/>
                </a:lnTo>
                <a:lnTo>
                  <a:pt x="17859" y="294680"/>
                </a:lnTo>
                <a:lnTo>
                  <a:pt x="8930" y="312540"/>
                </a:lnTo>
                <a:lnTo>
                  <a:pt x="8930" y="321469"/>
                </a:lnTo>
                <a:lnTo>
                  <a:pt x="0" y="330399"/>
                </a:lnTo>
                <a:lnTo>
                  <a:pt x="0" y="330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214437" y="4688085"/>
            <a:ext cx="53579" cy="348259"/>
          </a:xfrm>
          <a:custGeom>
            <a:avLst/>
            <a:gdLst/>
            <a:ahLst/>
            <a:cxnLst/>
            <a:rect l="0" t="0" r="0" b="0"/>
            <a:pathLst>
              <a:path w="53579" h="348259">
                <a:moveTo>
                  <a:pt x="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44648"/>
                </a:lnTo>
                <a:lnTo>
                  <a:pt x="17859" y="71438"/>
                </a:lnTo>
                <a:lnTo>
                  <a:pt x="26789" y="98227"/>
                </a:lnTo>
                <a:lnTo>
                  <a:pt x="26789" y="125016"/>
                </a:lnTo>
                <a:lnTo>
                  <a:pt x="26789" y="160734"/>
                </a:lnTo>
                <a:lnTo>
                  <a:pt x="35719" y="196454"/>
                </a:lnTo>
                <a:lnTo>
                  <a:pt x="35719" y="232172"/>
                </a:lnTo>
                <a:lnTo>
                  <a:pt x="44648" y="258961"/>
                </a:lnTo>
                <a:lnTo>
                  <a:pt x="44648" y="294680"/>
                </a:lnTo>
                <a:lnTo>
                  <a:pt x="53578" y="321469"/>
                </a:lnTo>
                <a:lnTo>
                  <a:pt x="53578" y="339329"/>
                </a:lnTo>
                <a:lnTo>
                  <a:pt x="53578" y="348258"/>
                </a:lnTo>
                <a:lnTo>
                  <a:pt x="53578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134070" y="4902398"/>
            <a:ext cx="232173" cy="89298"/>
          </a:xfrm>
          <a:custGeom>
            <a:avLst/>
            <a:gdLst/>
            <a:ahLst/>
            <a:cxnLst/>
            <a:rect l="0" t="0" r="0" b="0"/>
            <a:pathLst>
              <a:path w="232173" h="89298">
                <a:moveTo>
                  <a:pt x="0" y="89297"/>
                </a:moveTo>
                <a:lnTo>
                  <a:pt x="0" y="89297"/>
                </a:lnTo>
                <a:lnTo>
                  <a:pt x="8930" y="80367"/>
                </a:lnTo>
                <a:lnTo>
                  <a:pt x="8930" y="80367"/>
                </a:lnTo>
                <a:lnTo>
                  <a:pt x="26789" y="71437"/>
                </a:lnTo>
                <a:lnTo>
                  <a:pt x="44648" y="62508"/>
                </a:lnTo>
                <a:lnTo>
                  <a:pt x="71437" y="44648"/>
                </a:lnTo>
                <a:lnTo>
                  <a:pt x="98226" y="35719"/>
                </a:lnTo>
                <a:lnTo>
                  <a:pt x="125015" y="17859"/>
                </a:lnTo>
                <a:lnTo>
                  <a:pt x="142875" y="8930"/>
                </a:lnTo>
                <a:lnTo>
                  <a:pt x="169664" y="0"/>
                </a:lnTo>
                <a:lnTo>
                  <a:pt x="187523" y="0"/>
                </a:lnTo>
                <a:lnTo>
                  <a:pt x="205383" y="0"/>
                </a:lnTo>
                <a:lnTo>
                  <a:pt x="22324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80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g(x) be the indicated translation of f(x). Write the rule for g(x).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286000"/>
            <a:ext cx="690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function defined in the table; reflection across y-axis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05600" y="2590800"/>
          <a:ext cx="1905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785812" y="2902148"/>
            <a:ext cx="71439" cy="1"/>
          </a:xfrm>
          <a:custGeom>
            <a:avLst/>
            <a:gdLst/>
            <a:ahLst/>
            <a:cxnLst/>
            <a:rect l="0" t="0" r="0" b="0"/>
            <a:pathLst>
              <a:path w="7143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03671" y="2991444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00125" y="2893218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07156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33945"/>
                </a:lnTo>
                <a:lnTo>
                  <a:pt x="17859" y="116086"/>
                </a:lnTo>
                <a:lnTo>
                  <a:pt x="26789" y="98226"/>
                </a:lnTo>
                <a:lnTo>
                  <a:pt x="26789" y="80367"/>
                </a:lnTo>
                <a:lnTo>
                  <a:pt x="26789" y="62508"/>
                </a:lnTo>
                <a:lnTo>
                  <a:pt x="35718" y="35719"/>
                </a:lnTo>
                <a:lnTo>
                  <a:pt x="35718" y="26789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  <a:lnTo>
                  <a:pt x="71437" y="8930"/>
                </a:lnTo>
                <a:lnTo>
                  <a:pt x="80367" y="26789"/>
                </a:lnTo>
                <a:lnTo>
                  <a:pt x="80367" y="35719"/>
                </a:lnTo>
                <a:lnTo>
                  <a:pt x="89296" y="53578"/>
                </a:lnTo>
                <a:lnTo>
                  <a:pt x="89296" y="71437"/>
                </a:lnTo>
                <a:lnTo>
                  <a:pt x="89296" y="89297"/>
                </a:lnTo>
                <a:lnTo>
                  <a:pt x="89296" y="98226"/>
                </a:lnTo>
                <a:lnTo>
                  <a:pt x="89296" y="107156"/>
                </a:lnTo>
                <a:lnTo>
                  <a:pt x="89296" y="116086"/>
                </a:lnTo>
                <a:lnTo>
                  <a:pt x="89296" y="116086"/>
                </a:lnTo>
                <a:lnTo>
                  <a:pt x="89296" y="116086"/>
                </a:lnTo>
                <a:lnTo>
                  <a:pt x="89296" y="116086"/>
                </a:lnTo>
                <a:lnTo>
                  <a:pt x="89296" y="116086"/>
                </a:lnTo>
                <a:lnTo>
                  <a:pt x="89296" y="107156"/>
                </a:lnTo>
                <a:lnTo>
                  <a:pt x="89296" y="98226"/>
                </a:lnTo>
                <a:lnTo>
                  <a:pt x="98226" y="80367"/>
                </a:lnTo>
                <a:lnTo>
                  <a:pt x="98226" y="62508"/>
                </a:lnTo>
                <a:lnTo>
                  <a:pt x="107156" y="44648"/>
                </a:lnTo>
                <a:lnTo>
                  <a:pt x="125015" y="35719"/>
                </a:lnTo>
                <a:lnTo>
                  <a:pt x="133945" y="26789"/>
                </a:lnTo>
                <a:lnTo>
                  <a:pt x="142875" y="26789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35719"/>
                </a:lnTo>
                <a:lnTo>
                  <a:pt x="178593" y="44648"/>
                </a:lnTo>
                <a:lnTo>
                  <a:pt x="178593" y="62508"/>
                </a:lnTo>
                <a:lnTo>
                  <a:pt x="187523" y="80367"/>
                </a:lnTo>
                <a:lnTo>
                  <a:pt x="187523" y="89297"/>
                </a:lnTo>
                <a:lnTo>
                  <a:pt x="187523" y="107156"/>
                </a:lnTo>
                <a:lnTo>
                  <a:pt x="196453" y="116086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96453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259085" y="2893218"/>
            <a:ext cx="98228" cy="125016"/>
          </a:xfrm>
          <a:custGeom>
            <a:avLst/>
            <a:gdLst/>
            <a:ahLst/>
            <a:cxnLst/>
            <a:rect l="0" t="0" r="0" b="0"/>
            <a:pathLst>
              <a:path w="98228" h="12501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17860" y="35719"/>
                </a:lnTo>
                <a:lnTo>
                  <a:pt x="26790" y="53578"/>
                </a:lnTo>
                <a:lnTo>
                  <a:pt x="35719" y="62508"/>
                </a:lnTo>
                <a:lnTo>
                  <a:pt x="53579" y="80367"/>
                </a:lnTo>
                <a:lnTo>
                  <a:pt x="62508" y="98226"/>
                </a:lnTo>
                <a:lnTo>
                  <a:pt x="71438" y="107156"/>
                </a:lnTo>
                <a:lnTo>
                  <a:pt x="89297" y="116086"/>
                </a:lnTo>
                <a:lnTo>
                  <a:pt x="98227" y="125015"/>
                </a:lnTo>
                <a:lnTo>
                  <a:pt x="98227" y="125015"/>
                </a:lnTo>
                <a:lnTo>
                  <a:pt x="98227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268015" y="2893218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107156" y="0"/>
                </a:moveTo>
                <a:lnTo>
                  <a:pt x="98227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7" y="17859"/>
                </a:lnTo>
                <a:lnTo>
                  <a:pt x="71438" y="26789"/>
                </a:lnTo>
                <a:lnTo>
                  <a:pt x="53578" y="44648"/>
                </a:lnTo>
                <a:lnTo>
                  <a:pt x="44649" y="62508"/>
                </a:lnTo>
                <a:lnTo>
                  <a:pt x="26789" y="80367"/>
                </a:lnTo>
                <a:lnTo>
                  <a:pt x="17860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35906" y="2875358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482328" y="2928937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8" y="17859"/>
                </a:lnTo>
                <a:lnTo>
                  <a:pt x="4464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78781" y="2768203"/>
            <a:ext cx="142876" cy="223242"/>
          </a:xfrm>
          <a:custGeom>
            <a:avLst/>
            <a:gdLst/>
            <a:ahLst/>
            <a:cxnLst/>
            <a:rect l="0" t="0" r="0" b="0"/>
            <a:pathLst>
              <a:path w="142876" h="223242">
                <a:moveTo>
                  <a:pt x="0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8"/>
                </a:lnTo>
                <a:lnTo>
                  <a:pt x="8929" y="4464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25015"/>
                </a:lnTo>
                <a:lnTo>
                  <a:pt x="17859" y="151804"/>
                </a:lnTo>
                <a:lnTo>
                  <a:pt x="17859" y="169663"/>
                </a:lnTo>
                <a:lnTo>
                  <a:pt x="17859" y="187523"/>
                </a:lnTo>
                <a:lnTo>
                  <a:pt x="17859" y="205382"/>
                </a:lnTo>
                <a:lnTo>
                  <a:pt x="17859" y="214312"/>
                </a:lnTo>
                <a:lnTo>
                  <a:pt x="17859" y="214312"/>
                </a:lnTo>
                <a:lnTo>
                  <a:pt x="17859" y="223241"/>
                </a:lnTo>
                <a:lnTo>
                  <a:pt x="17859" y="214312"/>
                </a:lnTo>
                <a:lnTo>
                  <a:pt x="17859" y="214312"/>
                </a:lnTo>
                <a:lnTo>
                  <a:pt x="8929" y="205382"/>
                </a:lnTo>
                <a:lnTo>
                  <a:pt x="17859" y="187523"/>
                </a:lnTo>
                <a:lnTo>
                  <a:pt x="17859" y="169663"/>
                </a:lnTo>
                <a:lnTo>
                  <a:pt x="17859" y="151804"/>
                </a:lnTo>
                <a:lnTo>
                  <a:pt x="35719" y="133945"/>
                </a:lnTo>
                <a:lnTo>
                  <a:pt x="44648" y="125015"/>
                </a:lnTo>
                <a:lnTo>
                  <a:pt x="62508" y="116085"/>
                </a:lnTo>
                <a:lnTo>
                  <a:pt x="80367" y="116085"/>
                </a:lnTo>
                <a:lnTo>
                  <a:pt x="89297" y="116085"/>
                </a:lnTo>
                <a:lnTo>
                  <a:pt x="107156" y="116085"/>
                </a:lnTo>
                <a:lnTo>
                  <a:pt x="116086" y="125015"/>
                </a:lnTo>
                <a:lnTo>
                  <a:pt x="125015" y="142874"/>
                </a:lnTo>
                <a:lnTo>
                  <a:pt x="142875" y="151804"/>
                </a:lnTo>
                <a:lnTo>
                  <a:pt x="142875" y="169663"/>
                </a:lnTo>
                <a:lnTo>
                  <a:pt x="142875" y="178593"/>
                </a:lnTo>
                <a:lnTo>
                  <a:pt x="133945" y="196452"/>
                </a:lnTo>
                <a:lnTo>
                  <a:pt x="125015" y="205382"/>
                </a:lnTo>
                <a:lnTo>
                  <a:pt x="116086" y="214312"/>
                </a:lnTo>
                <a:lnTo>
                  <a:pt x="98226" y="223241"/>
                </a:lnTo>
                <a:lnTo>
                  <a:pt x="80367" y="223241"/>
                </a:lnTo>
                <a:lnTo>
                  <a:pt x="62508" y="223241"/>
                </a:lnTo>
                <a:lnTo>
                  <a:pt x="53578" y="223241"/>
                </a:lnTo>
                <a:lnTo>
                  <a:pt x="26789" y="214312"/>
                </a:lnTo>
                <a:lnTo>
                  <a:pt x="8929" y="21431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75046" y="2687835"/>
            <a:ext cx="98228" cy="312540"/>
          </a:xfrm>
          <a:custGeom>
            <a:avLst/>
            <a:gdLst/>
            <a:ahLst/>
            <a:cxnLst/>
            <a:rect l="0" t="0" r="0" b="0"/>
            <a:pathLst>
              <a:path w="98228" h="312540">
                <a:moveTo>
                  <a:pt x="98227" y="80368"/>
                </a:moveTo>
                <a:lnTo>
                  <a:pt x="98227" y="71438"/>
                </a:lnTo>
                <a:lnTo>
                  <a:pt x="98227" y="71438"/>
                </a:lnTo>
                <a:lnTo>
                  <a:pt x="98227" y="62508"/>
                </a:lnTo>
                <a:lnTo>
                  <a:pt x="89297" y="53579"/>
                </a:lnTo>
                <a:lnTo>
                  <a:pt x="80368" y="35719"/>
                </a:lnTo>
                <a:lnTo>
                  <a:pt x="80368" y="26790"/>
                </a:lnTo>
                <a:lnTo>
                  <a:pt x="71438" y="8930"/>
                </a:lnTo>
                <a:lnTo>
                  <a:pt x="53579" y="8930"/>
                </a:lnTo>
                <a:lnTo>
                  <a:pt x="5357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90" y="17860"/>
                </a:lnTo>
                <a:lnTo>
                  <a:pt x="17860" y="26790"/>
                </a:lnTo>
                <a:lnTo>
                  <a:pt x="17860" y="4464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96453"/>
                </a:lnTo>
                <a:lnTo>
                  <a:pt x="17860" y="223242"/>
                </a:lnTo>
                <a:lnTo>
                  <a:pt x="17860" y="250031"/>
                </a:lnTo>
                <a:lnTo>
                  <a:pt x="17860" y="267891"/>
                </a:lnTo>
                <a:lnTo>
                  <a:pt x="17860" y="285750"/>
                </a:lnTo>
                <a:lnTo>
                  <a:pt x="17860" y="294680"/>
                </a:lnTo>
                <a:lnTo>
                  <a:pt x="17860" y="303609"/>
                </a:lnTo>
                <a:lnTo>
                  <a:pt x="17860" y="312539"/>
                </a:lnTo>
                <a:lnTo>
                  <a:pt x="17860" y="312539"/>
                </a:lnTo>
                <a:lnTo>
                  <a:pt x="17860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48257" y="2839640"/>
            <a:ext cx="98228" cy="44649"/>
          </a:xfrm>
          <a:custGeom>
            <a:avLst/>
            <a:gdLst/>
            <a:ahLst/>
            <a:cxnLst/>
            <a:rect l="0" t="0" r="0" b="0"/>
            <a:pathLst>
              <a:path w="98228" h="44649">
                <a:moveTo>
                  <a:pt x="0" y="44648"/>
                </a:move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17860" y="35718"/>
                </a:lnTo>
                <a:lnTo>
                  <a:pt x="26789" y="26789"/>
                </a:lnTo>
                <a:lnTo>
                  <a:pt x="44649" y="26789"/>
                </a:lnTo>
                <a:lnTo>
                  <a:pt x="53579" y="17859"/>
                </a:lnTo>
                <a:lnTo>
                  <a:pt x="80368" y="8929"/>
                </a:lnTo>
                <a:lnTo>
                  <a:pt x="89297" y="892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08992" y="2741414"/>
            <a:ext cx="80368" cy="250031"/>
          </a:xfrm>
          <a:custGeom>
            <a:avLst/>
            <a:gdLst/>
            <a:ahLst/>
            <a:cxnLst/>
            <a:rect l="0" t="0" r="0" b="0"/>
            <a:pathLst>
              <a:path w="80368" h="250031">
                <a:moveTo>
                  <a:pt x="80367" y="0"/>
                </a:moveTo>
                <a:lnTo>
                  <a:pt x="80367" y="8929"/>
                </a:lnTo>
                <a:lnTo>
                  <a:pt x="71437" y="17859"/>
                </a:lnTo>
                <a:lnTo>
                  <a:pt x="62508" y="17859"/>
                </a:lnTo>
                <a:lnTo>
                  <a:pt x="53578" y="35718"/>
                </a:lnTo>
                <a:lnTo>
                  <a:pt x="44648" y="53577"/>
                </a:lnTo>
                <a:lnTo>
                  <a:pt x="35719" y="71437"/>
                </a:lnTo>
                <a:lnTo>
                  <a:pt x="26789" y="98226"/>
                </a:lnTo>
                <a:lnTo>
                  <a:pt x="17859" y="125015"/>
                </a:lnTo>
                <a:lnTo>
                  <a:pt x="8929" y="151804"/>
                </a:lnTo>
                <a:lnTo>
                  <a:pt x="0" y="169663"/>
                </a:lnTo>
                <a:lnTo>
                  <a:pt x="0" y="187523"/>
                </a:lnTo>
                <a:lnTo>
                  <a:pt x="0" y="205382"/>
                </a:lnTo>
                <a:lnTo>
                  <a:pt x="0" y="223241"/>
                </a:lnTo>
                <a:lnTo>
                  <a:pt x="8929" y="232171"/>
                </a:lnTo>
                <a:lnTo>
                  <a:pt x="17859" y="241101"/>
                </a:lnTo>
                <a:lnTo>
                  <a:pt x="26789" y="250030"/>
                </a:lnTo>
                <a:lnTo>
                  <a:pt x="44648" y="250030"/>
                </a:lnTo>
                <a:lnTo>
                  <a:pt x="44648" y="250030"/>
                </a:lnTo>
                <a:lnTo>
                  <a:pt x="44648" y="2500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98289" y="2857499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9"/>
                </a:lnTo>
                <a:lnTo>
                  <a:pt x="26789" y="53578"/>
                </a:lnTo>
                <a:lnTo>
                  <a:pt x="35718" y="71438"/>
                </a:lnTo>
                <a:lnTo>
                  <a:pt x="44648" y="89297"/>
                </a:lnTo>
                <a:lnTo>
                  <a:pt x="53578" y="98227"/>
                </a:lnTo>
                <a:lnTo>
                  <a:pt x="62507" y="11608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0367" y="133945"/>
                </a:lnTo>
                <a:lnTo>
                  <a:pt x="80367" y="133945"/>
                </a:lnTo>
                <a:lnTo>
                  <a:pt x="80367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8289" y="2857499"/>
            <a:ext cx="98227" cy="125017"/>
          </a:xfrm>
          <a:custGeom>
            <a:avLst/>
            <a:gdLst/>
            <a:ahLst/>
            <a:cxnLst/>
            <a:rect l="0" t="0" r="0" b="0"/>
            <a:pathLst>
              <a:path w="98227" h="125017">
                <a:moveTo>
                  <a:pt x="98226" y="0"/>
                </a:moveTo>
                <a:lnTo>
                  <a:pt x="98226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17859"/>
                </a:lnTo>
                <a:lnTo>
                  <a:pt x="62507" y="35719"/>
                </a:lnTo>
                <a:lnTo>
                  <a:pt x="53578" y="53578"/>
                </a:lnTo>
                <a:lnTo>
                  <a:pt x="35718" y="71438"/>
                </a:lnTo>
                <a:lnTo>
                  <a:pt x="26789" y="89297"/>
                </a:lnTo>
                <a:lnTo>
                  <a:pt x="17859" y="98227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14375" y="2705695"/>
            <a:ext cx="80368" cy="321469"/>
          </a:xfrm>
          <a:custGeom>
            <a:avLst/>
            <a:gdLst/>
            <a:ahLst/>
            <a:cxnLst/>
            <a:rect l="0" t="0" r="0" b="0"/>
            <a:pathLst>
              <a:path w="80368" h="32146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8" y="80367"/>
                </a:lnTo>
                <a:lnTo>
                  <a:pt x="44648" y="107156"/>
                </a:lnTo>
                <a:lnTo>
                  <a:pt x="62507" y="133945"/>
                </a:lnTo>
                <a:lnTo>
                  <a:pt x="71437" y="160734"/>
                </a:lnTo>
                <a:lnTo>
                  <a:pt x="80367" y="187523"/>
                </a:lnTo>
                <a:lnTo>
                  <a:pt x="80367" y="214312"/>
                </a:lnTo>
                <a:lnTo>
                  <a:pt x="80367" y="232171"/>
                </a:lnTo>
                <a:lnTo>
                  <a:pt x="71437" y="258960"/>
                </a:lnTo>
                <a:lnTo>
                  <a:pt x="71437" y="276820"/>
                </a:lnTo>
                <a:lnTo>
                  <a:pt x="62507" y="303609"/>
                </a:lnTo>
                <a:lnTo>
                  <a:pt x="53578" y="312538"/>
                </a:lnTo>
                <a:lnTo>
                  <a:pt x="44648" y="321468"/>
                </a:lnTo>
                <a:lnTo>
                  <a:pt x="44648" y="3214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82203" y="3428999"/>
            <a:ext cx="223243" cy="187525"/>
          </a:xfrm>
          <a:custGeom>
            <a:avLst/>
            <a:gdLst/>
            <a:ahLst/>
            <a:cxnLst/>
            <a:rect l="0" t="0" r="0" b="0"/>
            <a:pathLst>
              <a:path w="223243" h="187525">
                <a:moveTo>
                  <a:pt x="17859" y="0"/>
                </a:moveTo>
                <a:lnTo>
                  <a:pt x="8929" y="1785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25016"/>
                </a:lnTo>
                <a:lnTo>
                  <a:pt x="8929" y="142875"/>
                </a:lnTo>
                <a:lnTo>
                  <a:pt x="0" y="16073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0734"/>
                </a:lnTo>
                <a:lnTo>
                  <a:pt x="17859" y="142875"/>
                </a:lnTo>
                <a:lnTo>
                  <a:pt x="17859" y="125016"/>
                </a:lnTo>
                <a:lnTo>
                  <a:pt x="26789" y="107156"/>
                </a:lnTo>
                <a:lnTo>
                  <a:pt x="17859" y="80367"/>
                </a:lnTo>
                <a:lnTo>
                  <a:pt x="26789" y="62508"/>
                </a:lnTo>
                <a:lnTo>
                  <a:pt x="35718" y="44649"/>
                </a:lnTo>
                <a:lnTo>
                  <a:pt x="35718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7" y="17859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44649"/>
                </a:lnTo>
                <a:lnTo>
                  <a:pt x="98226" y="62508"/>
                </a:lnTo>
                <a:lnTo>
                  <a:pt x="107156" y="80367"/>
                </a:lnTo>
                <a:lnTo>
                  <a:pt x="107156" y="98227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16086" y="151805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07156" y="160734"/>
                </a:lnTo>
                <a:lnTo>
                  <a:pt x="107156" y="151805"/>
                </a:lnTo>
                <a:lnTo>
                  <a:pt x="116086" y="142875"/>
                </a:lnTo>
                <a:lnTo>
                  <a:pt x="116086" y="116086"/>
                </a:lnTo>
                <a:lnTo>
                  <a:pt x="125015" y="98227"/>
                </a:lnTo>
                <a:lnTo>
                  <a:pt x="133945" y="80367"/>
                </a:lnTo>
                <a:lnTo>
                  <a:pt x="142875" y="62508"/>
                </a:lnTo>
                <a:lnTo>
                  <a:pt x="151804" y="44649"/>
                </a:lnTo>
                <a:lnTo>
                  <a:pt x="160734" y="35719"/>
                </a:lnTo>
                <a:lnTo>
                  <a:pt x="169664" y="35719"/>
                </a:lnTo>
                <a:lnTo>
                  <a:pt x="178593" y="35719"/>
                </a:lnTo>
                <a:lnTo>
                  <a:pt x="178593" y="35719"/>
                </a:lnTo>
                <a:lnTo>
                  <a:pt x="187523" y="44649"/>
                </a:lnTo>
                <a:lnTo>
                  <a:pt x="196453" y="53578"/>
                </a:lnTo>
                <a:lnTo>
                  <a:pt x="205383" y="62508"/>
                </a:lnTo>
                <a:lnTo>
                  <a:pt x="214312" y="80367"/>
                </a:lnTo>
                <a:lnTo>
                  <a:pt x="214312" y="107156"/>
                </a:lnTo>
                <a:lnTo>
                  <a:pt x="214312" y="125016"/>
                </a:lnTo>
                <a:lnTo>
                  <a:pt x="223242" y="142875"/>
                </a:lnTo>
                <a:lnTo>
                  <a:pt x="223242" y="160734"/>
                </a:lnTo>
                <a:lnTo>
                  <a:pt x="223242" y="169664"/>
                </a:lnTo>
                <a:lnTo>
                  <a:pt x="223242" y="178594"/>
                </a:lnTo>
                <a:lnTo>
                  <a:pt x="223242" y="187524"/>
                </a:lnTo>
                <a:lnTo>
                  <a:pt x="223242" y="187524"/>
                </a:lnTo>
                <a:lnTo>
                  <a:pt x="223242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76882" y="3473648"/>
            <a:ext cx="80369" cy="8930"/>
          </a:xfrm>
          <a:custGeom>
            <a:avLst/>
            <a:gdLst/>
            <a:ahLst/>
            <a:cxnLst/>
            <a:rect l="0" t="0" r="0" b="0"/>
            <a:pathLst>
              <a:path w="80369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53579" y="8929"/>
                </a:lnTo>
                <a:lnTo>
                  <a:pt x="71438" y="8929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12601" y="3536155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197328" y="4241601"/>
            <a:ext cx="89298" cy="294680"/>
          </a:xfrm>
          <a:custGeom>
            <a:avLst/>
            <a:gdLst/>
            <a:ahLst/>
            <a:cxnLst/>
            <a:rect l="0" t="0" r="0" b="0"/>
            <a:pathLst>
              <a:path w="89298" h="294680">
                <a:moveTo>
                  <a:pt x="89297" y="0"/>
                </a:moveTo>
                <a:lnTo>
                  <a:pt x="80367" y="8929"/>
                </a:lnTo>
                <a:lnTo>
                  <a:pt x="71437" y="17859"/>
                </a:lnTo>
                <a:lnTo>
                  <a:pt x="71437" y="26789"/>
                </a:lnTo>
                <a:lnTo>
                  <a:pt x="53578" y="44648"/>
                </a:lnTo>
                <a:lnTo>
                  <a:pt x="44648" y="71437"/>
                </a:lnTo>
                <a:lnTo>
                  <a:pt x="26789" y="89297"/>
                </a:lnTo>
                <a:lnTo>
                  <a:pt x="17859" y="116086"/>
                </a:lnTo>
                <a:lnTo>
                  <a:pt x="8929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14312"/>
                </a:lnTo>
                <a:lnTo>
                  <a:pt x="0" y="232172"/>
                </a:lnTo>
                <a:lnTo>
                  <a:pt x="8929" y="258961"/>
                </a:lnTo>
                <a:lnTo>
                  <a:pt x="17859" y="276820"/>
                </a:lnTo>
                <a:lnTo>
                  <a:pt x="35718" y="285750"/>
                </a:lnTo>
                <a:lnTo>
                  <a:pt x="44648" y="294679"/>
                </a:lnTo>
                <a:lnTo>
                  <a:pt x="53578" y="294679"/>
                </a:lnTo>
                <a:lnTo>
                  <a:pt x="53578" y="2946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322343" y="4411265"/>
            <a:ext cx="71439" cy="8930"/>
          </a:xfrm>
          <a:custGeom>
            <a:avLst/>
            <a:gdLst/>
            <a:ahLst/>
            <a:cxnLst/>
            <a:rect l="0" t="0" r="0" b="0"/>
            <a:pathLst>
              <a:path w="71439" h="8930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527726" y="4259460"/>
            <a:ext cx="1" cy="241103"/>
          </a:xfrm>
          <a:custGeom>
            <a:avLst/>
            <a:gdLst/>
            <a:ahLst/>
            <a:cxnLst/>
            <a:rect l="0" t="0" r="0" b="0"/>
            <a:pathLst>
              <a:path w="1" h="241103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590234" y="4527351"/>
            <a:ext cx="26790" cy="62508"/>
          </a:xfrm>
          <a:custGeom>
            <a:avLst/>
            <a:gdLst/>
            <a:ahLst/>
            <a:cxnLst/>
            <a:rect l="0" t="0" r="0" b="0"/>
            <a:pathLst>
              <a:path w="26790" h="62508">
                <a:moveTo>
                  <a:pt x="26789" y="0"/>
                </a:moveTo>
                <a:lnTo>
                  <a:pt x="26789" y="892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8"/>
                </a:lnTo>
                <a:lnTo>
                  <a:pt x="8930" y="53578"/>
                </a:lnTo>
                <a:lnTo>
                  <a:pt x="8930" y="62507"/>
                </a:lnTo>
                <a:lnTo>
                  <a:pt x="0" y="62507"/>
                </a:lnTo>
                <a:lnTo>
                  <a:pt x="0" y="625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697390" y="4295179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98227" y="8929"/>
                </a:moveTo>
                <a:lnTo>
                  <a:pt x="98227" y="8929"/>
                </a:lnTo>
                <a:lnTo>
                  <a:pt x="8929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17860" y="35719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78594"/>
                </a:lnTo>
                <a:lnTo>
                  <a:pt x="17860" y="187523"/>
                </a:lnTo>
                <a:lnTo>
                  <a:pt x="35719" y="205383"/>
                </a:lnTo>
                <a:lnTo>
                  <a:pt x="53578" y="214312"/>
                </a:lnTo>
                <a:lnTo>
                  <a:pt x="71438" y="214312"/>
                </a:lnTo>
                <a:lnTo>
                  <a:pt x="80367" y="214312"/>
                </a:lnTo>
                <a:lnTo>
                  <a:pt x="98227" y="205383"/>
                </a:lnTo>
                <a:lnTo>
                  <a:pt x="107156" y="196453"/>
                </a:lnTo>
                <a:lnTo>
                  <a:pt x="116086" y="178594"/>
                </a:lnTo>
                <a:lnTo>
                  <a:pt x="125016" y="160734"/>
                </a:lnTo>
                <a:lnTo>
                  <a:pt x="125016" y="142875"/>
                </a:lnTo>
                <a:lnTo>
                  <a:pt x="125016" y="116086"/>
                </a:lnTo>
                <a:lnTo>
                  <a:pt x="116086" y="98226"/>
                </a:lnTo>
                <a:lnTo>
                  <a:pt x="116086" y="80367"/>
                </a:lnTo>
                <a:lnTo>
                  <a:pt x="116086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849195" y="4196952"/>
            <a:ext cx="80368" cy="348259"/>
          </a:xfrm>
          <a:custGeom>
            <a:avLst/>
            <a:gdLst/>
            <a:ahLst/>
            <a:cxnLst/>
            <a:rect l="0" t="0" r="0" b="0"/>
            <a:pathLst>
              <a:path w="80368" h="348259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9" y="71438"/>
                </a:lnTo>
                <a:lnTo>
                  <a:pt x="53578" y="107156"/>
                </a:lnTo>
                <a:lnTo>
                  <a:pt x="62508" y="133946"/>
                </a:lnTo>
                <a:lnTo>
                  <a:pt x="71437" y="169664"/>
                </a:lnTo>
                <a:lnTo>
                  <a:pt x="80367" y="196453"/>
                </a:lnTo>
                <a:lnTo>
                  <a:pt x="80367" y="232172"/>
                </a:lnTo>
                <a:lnTo>
                  <a:pt x="80367" y="267891"/>
                </a:lnTo>
                <a:lnTo>
                  <a:pt x="71437" y="294680"/>
                </a:lnTo>
                <a:lnTo>
                  <a:pt x="71437" y="321469"/>
                </a:lnTo>
                <a:lnTo>
                  <a:pt x="62508" y="339328"/>
                </a:lnTo>
                <a:lnTo>
                  <a:pt x="53578" y="348258"/>
                </a:lnTo>
                <a:lnTo>
                  <a:pt x="53578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268765" y="4643437"/>
            <a:ext cx="62509" cy="330399"/>
          </a:xfrm>
          <a:custGeom>
            <a:avLst/>
            <a:gdLst/>
            <a:ahLst/>
            <a:cxnLst/>
            <a:rect l="0" t="0" r="0" b="0"/>
            <a:pathLst>
              <a:path w="62509" h="330399">
                <a:moveTo>
                  <a:pt x="62508" y="0"/>
                </a:move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44649" y="3571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60" y="98226"/>
                </a:lnTo>
                <a:lnTo>
                  <a:pt x="893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8930" y="267891"/>
                </a:lnTo>
                <a:lnTo>
                  <a:pt x="26789" y="285750"/>
                </a:lnTo>
                <a:lnTo>
                  <a:pt x="35719" y="312539"/>
                </a:lnTo>
                <a:lnTo>
                  <a:pt x="44649" y="321469"/>
                </a:lnTo>
                <a:lnTo>
                  <a:pt x="53578" y="330398"/>
                </a:lnTo>
                <a:lnTo>
                  <a:pt x="53578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411640" y="4750593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107156" y="44648"/>
                </a:moveTo>
                <a:lnTo>
                  <a:pt x="98227" y="44648"/>
                </a:lnTo>
                <a:lnTo>
                  <a:pt x="116086" y="35719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6"/>
                </a:lnTo>
                <a:lnTo>
                  <a:pt x="8930" y="151805"/>
                </a:lnTo>
                <a:lnTo>
                  <a:pt x="17860" y="160735"/>
                </a:lnTo>
                <a:lnTo>
                  <a:pt x="35719" y="160735"/>
                </a:lnTo>
                <a:lnTo>
                  <a:pt x="44649" y="169664"/>
                </a:lnTo>
                <a:lnTo>
                  <a:pt x="62508" y="160735"/>
                </a:lnTo>
                <a:lnTo>
                  <a:pt x="71438" y="160735"/>
                </a:lnTo>
                <a:lnTo>
                  <a:pt x="89297" y="151805"/>
                </a:lnTo>
                <a:lnTo>
                  <a:pt x="98227" y="133946"/>
                </a:lnTo>
                <a:lnTo>
                  <a:pt x="107156" y="116086"/>
                </a:lnTo>
                <a:lnTo>
                  <a:pt x="125016" y="98226"/>
                </a:lnTo>
                <a:lnTo>
                  <a:pt x="125016" y="80367"/>
                </a:lnTo>
                <a:lnTo>
                  <a:pt x="133945" y="62508"/>
                </a:lnTo>
                <a:lnTo>
                  <a:pt x="133945" y="35719"/>
                </a:lnTo>
                <a:lnTo>
                  <a:pt x="133945" y="17859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617023" y="4982765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0"/>
                </a:moveTo>
                <a:lnTo>
                  <a:pt x="17859" y="0"/>
                </a:lnTo>
                <a:lnTo>
                  <a:pt x="17859" y="17860"/>
                </a:lnTo>
                <a:lnTo>
                  <a:pt x="17859" y="17860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750968" y="4741663"/>
            <a:ext cx="133947" cy="178595"/>
          </a:xfrm>
          <a:custGeom>
            <a:avLst/>
            <a:gdLst/>
            <a:ahLst/>
            <a:cxnLst/>
            <a:rect l="0" t="0" r="0" b="0"/>
            <a:pathLst>
              <a:path w="133947" h="178595">
                <a:moveTo>
                  <a:pt x="26789" y="17860"/>
                </a:moveTo>
                <a:lnTo>
                  <a:pt x="26789" y="17860"/>
                </a:lnTo>
                <a:lnTo>
                  <a:pt x="3571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107157" y="44649"/>
                </a:lnTo>
                <a:lnTo>
                  <a:pt x="116086" y="62508"/>
                </a:lnTo>
                <a:lnTo>
                  <a:pt x="116086" y="8036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07157" y="133945"/>
                </a:lnTo>
                <a:lnTo>
                  <a:pt x="98227" y="151805"/>
                </a:lnTo>
                <a:lnTo>
                  <a:pt x="89297" y="160735"/>
                </a:lnTo>
                <a:lnTo>
                  <a:pt x="71438" y="169665"/>
                </a:lnTo>
                <a:lnTo>
                  <a:pt x="62508" y="178594"/>
                </a:lnTo>
                <a:lnTo>
                  <a:pt x="53578" y="178594"/>
                </a:lnTo>
                <a:lnTo>
                  <a:pt x="35719" y="178594"/>
                </a:lnTo>
                <a:lnTo>
                  <a:pt x="26789" y="169665"/>
                </a:lnTo>
                <a:lnTo>
                  <a:pt x="8930" y="169665"/>
                </a:lnTo>
                <a:lnTo>
                  <a:pt x="8930" y="160735"/>
                </a:lnTo>
                <a:lnTo>
                  <a:pt x="0" y="160735"/>
                </a:lnTo>
                <a:lnTo>
                  <a:pt x="0" y="151805"/>
                </a:lnTo>
                <a:lnTo>
                  <a:pt x="0" y="142876"/>
                </a:lnTo>
                <a:lnTo>
                  <a:pt x="8930" y="142876"/>
                </a:lnTo>
                <a:lnTo>
                  <a:pt x="17860" y="133945"/>
                </a:lnTo>
                <a:lnTo>
                  <a:pt x="26789" y="133945"/>
                </a:lnTo>
                <a:lnTo>
                  <a:pt x="44649" y="133945"/>
                </a:lnTo>
                <a:lnTo>
                  <a:pt x="62508" y="133945"/>
                </a:lnTo>
                <a:lnTo>
                  <a:pt x="80367" y="142876"/>
                </a:lnTo>
                <a:lnTo>
                  <a:pt x="98227" y="151805"/>
                </a:lnTo>
                <a:lnTo>
                  <a:pt x="116086" y="160735"/>
                </a:lnTo>
                <a:lnTo>
                  <a:pt x="133946" y="169665"/>
                </a:lnTo>
                <a:lnTo>
                  <a:pt x="133946" y="169665"/>
                </a:lnTo>
                <a:lnTo>
                  <a:pt x="133946" y="16966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938492" y="4652366"/>
            <a:ext cx="80368" cy="383978"/>
          </a:xfrm>
          <a:custGeom>
            <a:avLst/>
            <a:gdLst/>
            <a:ahLst/>
            <a:cxnLst/>
            <a:rect l="0" t="0" r="0" b="0"/>
            <a:pathLst>
              <a:path w="80368" h="38397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26789" y="62508"/>
                </a:lnTo>
                <a:lnTo>
                  <a:pt x="44648" y="98227"/>
                </a:lnTo>
                <a:lnTo>
                  <a:pt x="53578" y="125016"/>
                </a:lnTo>
                <a:lnTo>
                  <a:pt x="62508" y="160735"/>
                </a:lnTo>
                <a:lnTo>
                  <a:pt x="71437" y="196453"/>
                </a:lnTo>
                <a:lnTo>
                  <a:pt x="80367" y="232173"/>
                </a:lnTo>
                <a:lnTo>
                  <a:pt x="80367" y="267891"/>
                </a:lnTo>
                <a:lnTo>
                  <a:pt x="71437" y="294680"/>
                </a:lnTo>
                <a:lnTo>
                  <a:pt x="62508" y="330399"/>
                </a:lnTo>
                <a:lnTo>
                  <a:pt x="62508" y="357188"/>
                </a:lnTo>
                <a:lnTo>
                  <a:pt x="53578" y="375048"/>
                </a:lnTo>
                <a:lnTo>
                  <a:pt x="53578" y="383977"/>
                </a:lnTo>
                <a:lnTo>
                  <a:pt x="53578" y="38397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286625" y="5134570"/>
            <a:ext cx="116086" cy="330399"/>
          </a:xfrm>
          <a:custGeom>
            <a:avLst/>
            <a:gdLst/>
            <a:ahLst/>
            <a:cxnLst/>
            <a:rect l="0" t="0" r="0" b="0"/>
            <a:pathLst>
              <a:path w="116086" h="330399">
                <a:moveTo>
                  <a:pt x="62507" y="0"/>
                </a:move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44648" y="35719"/>
                </a:lnTo>
                <a:lnTo>
                  <a:pt x="35718" y="44648"/>
                </a:lnTo>
                <a:lnTo>
                  <a:pt x="26789" y="62508"/>
                </a:lnTo>
                <a:lnTo>
                  <a:pt x="8929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8929" y="196453"/>
                </a:lnTo>
                <a:lnTo>
                  <a:pt x="17859" y="223242"/>
                </a:lnTo>
                <a:lnTo>
                  <a:pt x="26789" y="250031"/>
                </a:lnTo>
                <a:lnTo>
                  <a:pt x="53578" y="276820"/>
                </a:lnTo>
                <a:lnTo>
                  <a:pt x="71437" y="294680"/>
                </a:lnTo>
                <a:lnTo>
                  <a:pt x="89296" y="312539"/>
                </a:lnTo>
                <a:lnTo>
                  <a:pt x="107156" y="321469"/>
                </a:lnTo>
                <a:lnTo>
                  <a:pt x="116085" y="330398"/>
                </a:lnTo>
                <a:lnTo>
                  <a:pt x="116085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563445" y="5170289"/>
            <a:ext cx="8931" cy="214313"/>
          </a:xfrm>
          <a:custGeom>
            <a:avLst/>
            <a:gdLst/>
            <a:ahLst/>
            <a:cxnLst/>
            <a:rect l="0" t="0" r="0" b="0"/>
            <a:pathLst>
              <a:path w="8931" h="214313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9296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661671" y="5384601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26789" y="0"/>
                </a:moveTo>
                <a:lnTo>
                  <a:pt x="26789" y="8930"/>
                </a:lnTo>
                <a:lnTo>
                  <a:pt x="17860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768828" y="5223867"/>
            <a:ext cx="125016" cy="133946"/>
          </a:xfrm>
          <a:custGeom>
            <a:avLst/>
            <a:gdLst/>
            <a:ahLst/>
            <a:cxnLst/>
            <a:rect l="0" t="0" r="0" b="0"/>
            <a:pathLst>
              <a:path w="125016" h="133946">
                <a:moveTo>
                  <a:pt x="53578" y="0"/>
                </a:moveTo>
                <a:lnTo>
                  <a:pt x="53578" y="0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26789"/>
                </a:lnTo>
                <a:lnTo>
                  <a:pt x="35718" y="35718"/>
                </a:lnTo>
                <a:lnTo>
                  <a:pt x="26789" y="53578"/>
                </a:lnTo>
                <a:lnTo>
                  <a:pt x="17859" y="6250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8" y="125015"/>
                </a:lnTo>
                <a:lnTo>
                  <a:pt x="53578" y="125015"/>
                </a:lnTo>
                <a:lnTo>
                  <a:pt x="71437" y="133945"/>
                </a:lnTo>
                <a:lnTo>
                  <a:pt x="80367" y="133945"/>
                </a:lnTo>
                <a:lnTo>
                  <a:pt x="98226" y="125015"/>
                </a:lnTo>
                <a:lnTo>
                  <a:pt x="107156" y="125015"/>
                </a:lnTo>
                <a:lnTo>
                  <a:pt x="116086" y="116086"/>
                </a:lnTo>
                <a:lnTo>
                  <a:pt x="125015" y="107156"/>
                </a:lnTo>
                <a:lnTo>
                  <a:pt x="125015" y="107156"/>
                </a:lnTo>
                <a:lnTo>
                  <a:pt x="125015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902773" y="5250656"/>
            <a:ext cx="26790" cy="214313"/>
          </a:xfrm>
          <a:custGeom>
            <a:avLst/>
            <a:gdLst/>
            <a:ahLst/>
            <a:cxnLst/>
            <a:rect l="0" t="0" r="0" b="0"/>
            <a:pathLst>
              <a:path w="26790" h="214313">
                <a:moveTo>
                  <a:pt x="26789" y="0"/>
                </a:moveTo>
                <a:lnTo>
                  <a:pt x="26789" y="892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992070" y="5170289"/>
            <a:ext cx="35720" cy="339329"/>
          </a:xfrm>
          <a:custGeom>
            <a:avLst/>
            <a:gdLst/>
            <a:ahLst/>
            <a:cxnLst/>
            <a:rect l="0" t="0" r="0" b="0"/>
            <a:pathLst>
              <a:path w="35720" h="339329">
                <a:moveTo>
                  <a:pt x="8930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17859" y="62507"/>
                </a:lnTo>
                <a:lnTo>
                  <a:pt x="17859" y="89296"/>
                </a:lnTo>
                <a:lnTo>
                  <a:pt x="26789" y="125015"/>
                </a:lnTo>
                <a:lnTo>
                  <a:pt x="26789" y="160734"/>
                </a:lnTo>
                <a:lnTo>
                  <a:pt x="35719" y="196453"/>
                </a:lnTo>
                <a:lnTo>
                  <a:pt x="35719" y="232171"/>
                </a:lnTo>
                <a:lnTo>
                  <a:pt x="35719" y="267890"/>
                </a:lnTo>
                <a:lnTo>
                  <a:pt x="35719" y="294679"/>
                </a:lnTo>
                <a:lnTo>
                  <a:pt x="26789" y="312539"/>
                </a:lnTo>
                <a:lnTo>
                  <a:pt x="17859" y="321468"/>
                </a:lnTo>
                <a:lnTo>
                  <a:pt x="8930" y="330398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071562" y="3232546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160734" y="35719"/>
                </a:moveTo>
                <a:lnTo>
                  <a:pt x="160734" y="2678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4287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71438" y="17859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17859" y="196453"/>
                </a:lnTo>
                <a:lnTo>
                  <a:pt x="35719" y="205383"/>
                </a:lnTo>
                <a:lnTo>
                  <a:pt x="44649" y="214312"/>
                </a:lnTo>
                <a:lnTo>
                  <a:pt x="62508" y="223242"/>
                </a:lnTo>
                <a:lnTo>
                  <a:pt x="71438" y="223242"/>
                </a:lnTo>
                <a:lnTo>
                  <a:pt x="89297" y="223242"/>
                </a:lnTo>
                <a:lnTo>
                  <a:pt x="107156" y="223242"/>
                </a:lnTo>
                <a:lnTo>
                  <a:pt x="125016" y="214312"/>
                </a:lnTo>
                <a:lnTo>
                  <a:pt x="133945" y="214312"/>
                </a:lnTo>
                <a:lnTo>
                  <a:pt x="151805" y="196453"/>
                </a:lnTo>
                <a:lnTo>
                  <a:pt x="160734" y="187523"/>
                </a:lnTo>
                <a:lnTo>
                  <a:pt x="169664" y="178594"/>
                </a:lnTo>
                <a:lnTo>
                  <a:pt x="187523" y="169664"/>
                </a:lnTo>
                <a:lnTo>
                  <a:pt x="196453" y="151805"/>
                </a:lnTo>
                <a:lnTo>
                  <a:pt x="196453" y="133945"/>
                </a:lnTo>
                <a:lnTo>
                  <a:pt x="196453" y="125016"/>
                </a:lnTo>
                <a:lnTo>
                  <a:pt x="196453" y="107156"/>
                </a:lnTo>
                <a:lnTo>
                  <a:pt x="196453" y="89297"/>
                </a:lnTo>
                <a:lnTo>
                  <a:pt x="196453" y="80367"/>
                </a:lnTo>
                <a:lnTo>
                  <a:pt x="187523" y="62508"/>
                </a:lnTo>
                <a:lnTo>
                  <a:pt x="187523" y="53578"/>
                </a:lnTo>
                <a:lnTo>
                  <a:pt x="178594" y="44648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9664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384101" y="3357562"/>
            <a:ext cx="89298" cy="1"/>
          </a:xfrm>
          <a:custGeom>
            <a:avLst/>
            <a:gdLst/>
            <a:ahLst/>
            <a:cxnLst/>
            <a:rect l="0" t="0" r="0" b="0"/>
            <a:pathLst>
              <a:path w="89298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571625" y="3232546"/>
            <a:ext cx="205383" cy="205384"/>
          </a:xfrm>
          <a:custGeom>
            <a:avLst/>
            <a:gdLst/>
            <a:ahLst/>
            <a:cxnLst/>
            <a:rect l="0" t="0" r="0" b="0"/>
            <a:pathLst>
              <a:path w="205383" h="205384">
                <a:moveTo>
                  <a:pt x="44648" y="26789"/>
                </a:move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0"/>
                </a:lnTo>
                <a:lnTo>
                  <a:pt x="89296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5" y="8930"/>
                </a:lnTo>
                <a:lnTo>
                  <a:pt x="116085" y="8930"/>
                </a:lnTo>
                <a:lnTo>
                  <a:pt x="125015" y="17859"/>
                </a:lnTo>
                <a:lnTo>
                  <a:pt x="125015" y="26789"/>
                </a:lnTo>
                <a:lnTo>
                  <a:pt x="133945" y="35719"/>
                </a:lnTo>
                <a:lnTo>
                  <a:pt x="142875" y="53578"/>
                </a:lnTo>
                <a:lnTo>
                  <a:pt x="142875" y="62508"/>
                </a:lnTo>
                <a:lnTo>
                  <a:pt x="142875" y="89297"/>
                </a:lnTo>
                <a:lnTo>
                  <a:pt x="142875" y="98227"/>
                </a:lnTo>
                <a:lnTo>
                  <a:pt x="133945" y="116086"/>
                </a:lnTo>
                <a:lnTo>
                  <a:pt x="125015" y="133945"/>
                </a:lnTo>
                <a:lnTo>
                  <a:pt x="116085" y="151805"/>
                </a:lnTo>
                <a:lnTo>
                  <a:pt x="107156" y="160734"/>
                </a:lnTo>
                <a:lnTo>
                  <a:pt x="89296" y="178594"/>
                </a:lnTo>
                <a:lnTo>
                  <a:pt x="80367" y="187523"/>
                </a:lnTo>
                <a:lnTo>
                  <a:pt x="71437" y="196453"/>
                </a:lnTo>
                <a:lnTo>
                  <a:pt x="62507" y="196453"/>
                </a:lnTo>
                <a:lnTo>
                  <a:pt x="53578" y="205383"/>
                </a:lnTo>
                <a:lnTo>
                  <a:pt x="44648" y="205383"/>
                </a:lnTo>
                <a:lnTo>
                  <a:pt x="35718" y="196453"/>
                </a:lnTo>
                <a:lnTo>
                  <a:pt x="26789" y="196453"/>
                </a:lnTo>
                <a:lnTo>
                  <a:pt x="17859" y="187523"/>
                </a:lnTo>
                <a:lnTo>
                  <a:pt x="17859" y="178594"/>
                </a:lnTo>
                <a:lnTo>
                  <a:pt x="8929" y="169664"/>
                </a:lnTo>
                <a:lnTo>
                  <a:pt x="0" y="160734"/>
                </a:lnTo>
                <a:lnTo>
                  <a:pt x="0" y="151805"/>
                </a:lnTo>
                <a:lnTo>
                  <a:pt x="0" y="14287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25016"/>
                </a:lnTo>
                <a:lnTo>
                  <a:pt x="26789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71437" y="133945"/>
                </a:lnTo>
                <a:lnTo>
                  <a:pt x="80367" y="142875"/>
                </a:lnTo>
                <a:lnTo>
                  <a:pt x="98226" y="142875"/>
                </a:lnTo>
                <a:lnTo>
                  <a:pt x="107156" y="151805"/>
                </a:lnTo>
                <a:lnTo>
                  <a:pt x="125015" y="160734"/>
                </a:lnTo>
                <a:lnTo>
                  <a:pt x="142875" y="169664"/>
                </a:lnTo>
                <a:lnTo>
                  <a:pt x="160734" y="178594"/>
                </a:lnTo>
                <a:lnTo>
                  <a:pt x="178593" y="178594"/>
                </a:lnTo>
                <a:lnTo>
                  <a:pt x="187523" y="187523"/>
                </a:lnTo>
                <a:lnTo>
                  <a:pt x="196453" y="187523"/>
                </a:lnTo>
                <a:lnTo>
                  <a:pt x="205382" y="187523"/>
                </a:lnTo>
                <a:lnTo>
                  <a:pt x="205382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080492" y="3500437"/>
            <a:ext cx="714376" cy="53579"/>
          </a:xfrm>
          <a:custGeom>
            <a:avLst/>
            <a:gdLst/>
            <a:ahLst/>
            <a:cxnLst/>
            <a:rect l="0" t="0" r="0" b="0"/>
            <a:pathLst>
              <a:path w="714376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26789" y="53578"/>
                </a:lnTo>
                <a:lnTo>
                  <a:pt x="44648" y="53578"/>
                </a:lnTo>
                <a:lnTo>
                  <a:pt x="62508" y="53578"/>
                </a:lnTo>
                <a:lnTo>
                  <a:pt x="80367" y="53578"/>
                </a:lnTo>
                <a:lnTo>
                  <a:pt x="107156" y="53578"/>
                </a:lnTo>
                <a:lnTo>
                  <a:pt x="125015" y="44648"/>
                </a:lnTo>
                <a:lnTo>
                  <a:pt x="151804" y="44648"/>
                </a:lnTo>
                <a:lnTo>
                  <a:pt x="178593" y="44648"/>
                </a:lnTo>
                <a:lnTo>
                  <a:pt x="196453" y="44648"/>
                </a:lnTo>
                <a:lnTo>
                  <a:pt x="223242" y="35718"/>
                </a:lnTo>
                <a:lnTo>
                  <a:pt x="250031" y="35718"/>
                </a:lnTo>
                <a:lnTo>
                  <a:pt x="276820" y="35718"/>
                </a:lnTo>
                <a:lnTo>
                  <a:pt x="312539" y="35718"/>
                </a:lnTo>
                <a:lnTo>
                  <a:pt x="339328" y="26789"/>
                </a:lnTo>
                <a:lnTo>
                  <a:pt x="375047" y="26789"/>
                </a:lnTo>
                <a:lnTo>
                  <a:pt x="401836" y="26789"/>
                </a:lnTo>
                <a:lnTo>
                  <a:pt x="428625" y="26789"/>
                </a:lnTo>
                <a:lnTo>
                  <a:pt x="464343" y="17859"/>
                </a:lnTo>
                <a:lnTo>
                  <a:pt x="491133" y="17859"/>
                </a:lnTo>
                <a:lnTo>
                  <a:pt x="517922" y="17859"/>
                </a:lnTo>
                <a:lnTo>
                  <a:pt x="544711" y="17859"/>
                </a:lnTo>
                <a:lnTo>
                  <a:pt x="571500" y="8929"/>
                </a:lnTo>
                <a:lnTo>
                  <a:pt x="589359" y="8929"/>
                </a:lnTo>
                <a:lnTo>
                  <a:pt x="616148" y="8929"/>
                </a:lnTo>
                <a:lnTo>
                  <a:pt x="642937" y="8929"/>
                </a:lnTo>
                <a:lnTo>
                  <a:pt x="660797" y="0"/>
                </a:lnTo>
                <a:lnTo>
                  <a:pt x="678656" y="0"/>
                </a:lnTo>
                <a:lnTo>
                  <a:pt x="696515" y="0"/>
                </a:lnTo>
                <a:lnTo>
                  <a:pt x="714375" y="0"/>
                </a:lnTo>
                <a:lnTo>
                  <a:pt x="714375" y="0"/>
                </a:lnTo>
                <a:lnTo>
                  <a:pt x="7143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080492" y="3786187"/>
            <a:ext cx="89298" cy="8930"/>
          </a:xfrm>
          <a:custGeom>
            <a:avLst/>
            <a:gdLst/>
            <a:ahLst/>
            <a:cxnLst/>
            <a:rect l="0" t="0" r="0" b="0"/>
            <a:pathLst>
              <a:path w="89298" h="893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250156" y="3652241"/>
            <a:ext cx="35720" cy="267892"/>
          </a:xfrm>
          <a:custGeom>
            <a:avLst/>
            <a:gdLst/>
            <a:ahLst/>
            <a:cxnLst/>
            <a:rect l="0" t="0" r="0" b="0"/>
            <a:pathLst>
              <a:path w="35720" h="267892">
                <a:moveTo>
                  <a:pt x="35719" y="0"/>
                </a:moveTo>
                <a:lnTo>
                  <a:pt x="3571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107157"/>
                </a:lnTo>
                <a:lnTo>
                  <a:pt x="8929" y="133946"/>
                </a:lnTo>
                <a:lnTo>
                  <a:pt x="8929" y="151805"/>
                </a:lnTo>
                <a:lnTo>
                  <a:pt x="8929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2"/>
                </a:lnTo>
                <a:lnTo>
                  <a:pt x="0" y="258961"/>
                </a:lnTo>
                <a:lnTo>
                  <a:pt x="0" y="267891"/>
                </a:lnTo>
                <a:lnTo>
                  <a:pt x="8929" y="267891"/>
                </a:lnTo>
                <a:lnTo>
                  <a:pt x="8929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401960" y="3768327"/>
            <a:ext cx="107158" cy="1"/>
          </a:xfrm>
          <a:custGeom>
            <a:avLst/>
            <a:gdLst/>
            <a:ahLst/>
            <a:cxnLst/>
            <a:rect l="0" t="0" r="0" b="0"/>
            <a:pathLst>
              <a:path w="107158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634132" y="3634382"/>
            <a:ext cx="187525" cy="223243"/>
          </a:xfrm>
          <a:custGeom>
            <a:avLst/>
            <a:gdLst/>
            <a:ahLst/>
            <a:cxnLst/>
            <a:rect l="0" t="0" r="0" b="0"/>
            <a:pathLst>
              <a:path w="187525" h="223243">
                <a:moveTo>
                  <a:pt x="151805" y="44648"/>
                </a:moveTo>
                <a:lnTo>
                  <a:pt x="151805" y="3571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33946" y="8930"/>
                </a:lnTo>
                <a:lnTo>
                  <a:pt x="13394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0"/>
                </a:lnTo>
                <a:lnTo>
                  <a:pt x="80368" y="8930"/>
                </a:lnTo>
                <a:lnTo>
                  <a:pt x="71438" y="17859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6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87523"/>
                </a:lnTo>
                <a:lnTo>
                  <a:pt x="17860" y="205383"/>
                </a:lnTo>
                <a:lnTo>
                  <a:pt x="35719" y="214312"/>
                </a:lnTo>
                <a:lnTo>
                  <a:pt x="44649" y="223242"/>
                </a:lnTo>
                <a:lnTo>
                  <a:pt x="62508" y="223242"/>
                </a:lnTo>
                <a:lnTo>
                  <a:pt x="89297" y="223242"/>
                </a:lnTo>
                <a:lnTo>
                  <a:pt x="107157" y="223242"/>
                </a:lnTo>
                <a:lnTo>
                  <a:pt x="125016" y="214312"/>
                </a:lnTo>
                <a:lnTo>
                  <a:pt x="133946" y="205383"/>
                </a:lnTo>
                <a:lnTo>
                  <a:pt x="151805" y="196453"/>
                </a:lnTo>
                <a:lnTo>
                  <a:pt x="160735" y="178594"/>
                </a:lnTo>
                <a:lnTo>
                  <a:pt x="169664" y="160734"/>
                </a:lnTo>
                <a:lnTo>
                  <a:pt x="178594" y="142875"/>
                </a:lnTo>
                <a:lnTo>
                  <a:pt x="187524" y="125016"/>
                </a:lnTo>
                <a:lnTo>
                  <a:pt x="187524" y="107156"/>
                </a:lnTo>
                <a:lnTo>
                  <a:pt x="187524" y="89297"/>
                </a:lnTo>
                <a:lnTo>
                  <a:pt x="187524" y="71437"/>
                </a:lnTo>
                <a:lnTo>
                  <a:pt x="187524" y="62508"/>
                </a:lnTo>
                <a:lnTo>
                  <a:pt x="178594" y="44648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928812" y="3455788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910953" y="3527226"/>
            <a:ext cx="35719" cy="1"/>
          </a:xfrm>
          <a:custGeom>
            <a:avLst/>
            <a:gdLst/>
            <a:ahLst/>
            <a:cxnLst/>
            <a:rect l="0" t="0" r="0" b="0"/>
            <a:pathLst>
              <a:path w="35719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178843" y="3366491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384226" y="3214687"/>
            <a:ext cx="178595" cy="232172"/>
          </a:xfrm>
          <a:custGeom>
            <a:avLst/>
            <a:gdLst/>
            <a:ahLst/>
            <a:cxnLst/>
            <a:rect l="0" t="0" r="0" b="0"/>
            <a:pathLst>
              <a:path w="178595" h="232172">
                <a:moveTo>
                  <a:pt x="8930" y="35718"/>
                </a:moveTo>
                <a:lnTo>
                  <a:pt x="8930" y="35718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8929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29"/>
                </a:lnTo>
                <a:lnTo>
                  <a:pt x="98227" y="17859"/>
                </a:lnTo>
                <a:lnTo>
                  <a:pt x="98227" y="26789"/>
                </a:lnTo>
                <a:lnTo>
                  <a:pt x="116086" y="35718"/>
                </a:lnTo>
                <a:lnTo>
                  <a:pt x="116086" y="53578"/>
                </a:lnTo>
                <a:lnTo>
                  <a:pt x="125016" y="71437"/>
                </a:lnTo>
                <a:lnTo>
                  <a:pt x="125016" y="89296"/>
                </a:lnTo>
                <a:lnTo>
                  <a:pt x="125016" y="116086"/>
                </a:lnTo>
                <a:lnTo>
                  <a:pt x="125016" y="133945"/>
                </a:lnTo>
                <a:lnTo>
                  <a:pt x="116086" y="160734"/>
                </a:lnTo>
                <a:lnTo>
                  <a:pt x="107156" y="178593"/>
                </a:lnTo>
                <a:lnTo>
                  <a:pt x="98227" y="196453"/>
                </a:lnTo>
                <a:lnTo>
                  <a:pt x="89297" y="214312"/>
                </a:lnTo>
                <a:lnTo>
                  <a:pt x="71438" y="223242"/>
                </a:lnTo>
                <a:lnTo>
                  <a:pt x="62508" y="232171"/>
                </a:lnTo>
                <a:lnTo>
                  <a:pt x="44649" y="232171"/>
                </a:lnTo>
                <a:lnTo>
                  <a:pt x="26789" y="232171"/>
                </a:lnTo>
                <a:lnTo>
                  <a:pt x="26789" y="232171"/>
                </a:lnTo>
                <a:lnTo>
                  <a:pt x="8930" y="232171"/>
                </a:lnTo>
                <a:lnTo>
                  <a:pt x="8930" y="223242"/>
                </a:lnTo>
                <a:lnTo>
                  <a:pt x="0" y="214312"/>
                </a:lnTo>
                <a:lnTo>
                  <a:pt x="0" y="205382"/>
                </a:lnTo>
                <a:lnTo>
                  <a:pt x="0" y="196453"/>
                </a:lnTo>
                <a:lnTo>
                  <a:pt x="0" y="187523"/>
                </a:lnTo>
                <a:lnTo>
                  <a:pt x="8930" y="178593"/>
                </a:lnTo>
                <a:lnTo>
                  <a:pt x="17859" y="169664"/>
                </a:lnTo>
                <a:lnTo>
                  <a:pt x="26789" y="160734"/>
                </a:lnTo>
                <a:lnTo>
                  <a:pt x="35719" y="160734"/>
                </a:lnTo>
                <a:lnTo>
                  <a:pt x="62508" y="160734"/>
                </a:lnTo>
                <a:lnTo>
                  <a:pt x="80367" y="160734"/>
                </a:lnTo>
                <a:lnTo>
                  <a:pt x="98227" y="169664"/>
                </a:lnTo>
                <a:lnTo>
                  <a:pt x="116086" y="169664"/>
                </a:lnTo>
                <a:lnTo>
                  <a:pt x="133945" y="169664"/>
                </a:lnTo>
                <a:lnTo>
                  <a:pt x="151805" y="178593"/>
                </a:lnTo>
                <a:lnTo>
                  <a:pt x="169664" y="187523"/>
                </a:lnTo>
                <a:lnTo>
                  <a:pt x="178594" y="187523"/>
                </a:lnTo>
                <a:lnTo>
                  <a:pt x="178594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152054" y="3545085"/>
            <a:ext cx="455415" cy="8931"/>
          </a:xfrm>
          <a:custGeom>
            <a:avLst/>
            <a:gdLst/>
            <a:ahLst/>
            <a:cxnLst/>
            <a:rect l="0" t="0" r="0" b="0"/>
            <a:pathLst>
              <a:path w="455415" h="8931">
                <a:moveTo>
                  <a:pt x="0" y="0"/>
                </a:move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71438" y="8930"/>
                </a:lnTo>
                <a:lnTo>
                  <a:pt x="98227" y="8930"/>
                </a:lnTo>
                <a:lnTo>
                  <a:pt x="133946" y="8930"/>
                </a:lnTo>
                <a:lnTo>
                  <a:pt x="169664" y="0"/>
                </a:lnTo>
                <a:lnTo>
                  <a:pt x="214313" y="0"/>
                </a:lnTo>
                <a:lnTo>
                  <a:pt x="250031" y="0"/>
                </a:lnTo>
                <a:lnTo>
                  <a:pt x="285750" y="0"/>
                </a:lnTo>
                <a:lnTo>
                  <a:pt x="330399" y="0"/>
                </a:lnTo>
                <a:lnTo>
                  <a:pt x="357188" y="0"/>
                </a:lnTo>
                <a:lnTo>
                  <a:pt x="392906" y="8930"/>
                </a:lnTo>
                <a:lnTo>
                  <a:pt x="419696" y="8930"/>
                </a:lnTo>
                <a:lnTo>
                  <a:pt x="446485" y="8930"/>
                </a:lnTo>
                <a:lnTo>
                  <a:pt x="455414" y="8930"/>
                </a:lnTo>
                <a:lnTo>
                  <a:pt x="455414" y="8930"/>
                </a:lnTo>
                <a:lnTo>
                  <a:pt x="455414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187773" y="3750468"/>
            <a:ext cx="107157" cy="1"/>
          </a:xfrm>
          <a:custGeom>
            <a:avLst/>
            <a:gdLst/>
            <a:ahLst/>
            <a:cxnLst/>
            <a:rect l="0" t="0" r="0" b="0"/>
            <a:pathLst>
              <a:path w="107157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437804" y="3643312"/>
            <a:ext cx="8931" cy="196454"/>
          </a:xfrm>
          <a:custGeom>
            <a:avLst/>
            <a:gdLst/>
            <a:ahLst/>
            <a:cxnLst/>
            <a:rect l="0" t="0" r="0" b="0"/>
            <a:pathLst>
              <a:path w="8931" h="196454">
                <a:moveTo>
                  <a:pt x="8930" y="0"/>
                </a:moveTo>
                <a:lnTo>
                  <a:pt x="8930" y="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62507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0" y="18752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723554" y="3545085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732484" y="3616523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964656" y="3384351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35719" y="35718"/>
                </a:moveTo>
                <a:lnTo>
                  <a:pt x="35719" y="2678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53578" y="8929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2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42875" y="35718"/>
                </a:lnTo>
                <a:lnTo>
                  <a:pt x="151804" y="53578"/>
                </a:lnTo>
                <a:lnTo>
                  <a:pt x="151804" y="71437"/>
                </a:lnTo>
                <a:lnTo>
                  <a:pt x="151804" y="98226"/>
                </a:lnTo>
                <a:lnTo>
                  <a:pt x="151804" y="116086"/>
                </a:lnTo>
                <a:lnTo>
                  <a:pt x="142875" y="142875"/>
                </a:lnTo>
                <a:lnTo>
                  <a:pt x="133945" y="160734"/>
                </a:lnTo>
                <a:lnTo>
                  <a:pt x="125015" y="178593"/>
                </a:lnTo>
                <a:lnTo>
                  <a:pt x="107156" y="187523"/>
                </a:lnTo>
                <a:lnTo>
                  <a:pt x="89297" y="205382"/>
                </a:lnTo>
                <a:lnTo>
                  <a:pt x="71437" y="214312"/>
                </a:lnTo>
                <a:lnTo>
                  <a:pt x="62508" y="223242"/>
                </a:lnTo>
                <a:lnTo>
                  <a:pt x="44648" y="223242"/>
                </a:lnTo>
                <a:lnTo>
                  <a:pt x="35719" y="223242"/>
                </a:lnTo>
                <a:lnTo>
                  <a:pt x="17859" y="223242"/>
                </a:lnTo>
                <a:lnTo>
                  <a:pt x="17859" y="214312"/>
                </a:lnTo>
                <a:lnTo>
                  <a:pt x="8929" y="205382"/>
                </a:lnTo>
                <a:lnTo>
                  <a:pt x="8929" y="205382"/>
                </a:lnTo>
                <a:lnTo>
                  <a:pt x="0" y="187523"/>
                </a:lnTo>
                <a:lnTo>
                  <a:pt x="8929" y="178593"/>
                </a:lnTo>
                <a:lnTo>
                  <a:pt x="8929" y="160734"/>
                </a:lnTo>
                <a:lnTo>
                  <a:pt x="17859" y="151804"/>
                </a:lnTo>
                <a:lnTo>
                  <a:pt x="35719" y="151804"/>
                </a:lnTo>
                <a:lnTo>
                  <a:pt x="44648" y="142875"/>
                </a:lnTo>
                <a:lnTo>
                  <a:pt x="62508" y="142875"/>
                </a:lnTo>
                <a:lnTo>
                  <a:pt x="71437" y="142875"/>
                </a:lnTo>
                <a:lnTo>
                  <a:pt x="89297" y="151804"/>
                </a:lnTo>
                <a:lnTo>
                  <a:pt x="107156" y="151804"/>
                </a:lnTo>
                <a:lnTo>
                  <a:pt x="125015" y="169664"/>
                </a:lnTo>
                <a:lnTo>
                  <a:pt x="133945" y="178593"/>
                </a:lnTo>
                <a:lnTo>
                  <a:pt x="151804" y="187523"/>
                </a:lnTo>
                <a:lnTo>
                  <a:pt x="169664" y="196453"/>
                </a:lnTo>
                <a:lnTo>
                  <a:pt x="178594" y="205382"/>
                </a:lnTo>
                <a:lnTo>
                  <a:pt x="196453" y="214312"/>
                </a:lnTo>
                <a:lnTo>
                  <a:pt x="196453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03671" y="4143374"/>
            <a:ext cx="80369" cy="285751"/>
          </a:xfrm>
          <a:custGeom>
            <a:avLst/>
            <a:gdLst/>
            <a:ahLst/>
            <a:cxnLst/>
            <a:rect l="0" t="0" r="0" b="0"/>
            <a:pathLst>
              <a:path w="80369" h="285751">
                <a:moveTo>
                  <a:pt x="71438" y="116086"/>
                </a:moveTo>
                <a:lnTo>
                  <a:pt x="71438" y="107156"/>
                </a:lnTo>
                <a:lnTo>
                  <a:pt x="71438" y="107156"/>
                </a:lnTo>
                <a:lnTo>
                  <a:pt x="71438" y="107156"/>
                </a:lnTo>
                <a:lnTo>
                  <a:pt x="71438" y="98227"/>
                </a:lnTo>
                <a:lnTo>
                  <a:pt x="71438" y="89297"/>
                </a:lnTo>
                <a:lnTo>
                  <a:pt x="71438" y="71438"/>
                </a:lnTo>
                <a:lnTo>
                  <a:pt x="80368" y="62508"/>
                </a:lnTo>
                <a:lnTo>
                  <a:pt x="80368" y="44649"/>
                </a:lnTo>
                <a:lnTo>
                  <a:pt x="71438" y="35719"/>
                </a:lnTo>
                <a:lnTo>
                  <a:pt x="71438" y="17859"/>
                </a:lnTo>
                <a:lnTo>
                  <a:pt x="62508" y="8930"/>
                </a:lnTo>
                <a:lnTo>
                  <a:pt x="53579" y="8930"/>
                </a:lnTo>
                <a:lnTo>
                  <a:pt x="44649" y="0"/>
                </a:lnTo>
                <a:lnTo>
                  <a:pt x="35719" y="8930"/>
                </a:lnTo>
                <a:lnTo>
                  <a:pt x="26790" y="8930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17860" y="241102"/>
                </a:lnTo>
                <a:lnTo>
                  <a:pt x="17860" y="258961"/>
                </a:lnTo>
                <a:lnTo>
                  <a:pt x="26790" y="267891"/>
                </a:lnTo>
                <a:lnTo>
                  <a:pt x="26790" y="276820"/>
                </a:lnTo>
                <a:lnTo>
                  <a:pt x="26790" y="276820"/>
                </a:lnTo>
                <a:lnTo>
                  <a:pt x="26790" y="285750"/>
                </a:lnTo>
                <a:lnTo>
                  <a:pt x="2679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767953" y="4304108"/>
            <a:ext cx="98227" cy="35720"/>
          </a:xfrm>
          <a:custGeom>
            <a:avLst/>
            <a:gdLst/>
            <a:ahLst/>
            <a:cxnLst/>
            <a:rect l="0" t="0" r="0" b="0"/>
            <a:pathLst>
              <a:path w="98227" h="35720">
                <a:moveTo>
                  <a:pt x="0" y="35719"/>
                </a:moveTo>
                <a:lnTo>
                  <a:pt x="0" y="35719"/>
                </a:lnTo>
                <a:lnTo>
                  <a:pt x="0" y="26790"/>
                </a:lnTo>
                <a:lnTo>
                  <a:pt x="8929" y="26790"/>
                </a:lnTo>
                <a:lnTo>
                  <a:pt x="17859" y="26790"/>
                </a:lnTo>
                <a:lnTo>
                  <a:pt x="26789" y="17860"/>
                </a:lnTo>
                <a:lnTo>
                  <a:pt x="44648" y="17860"/>
                </a:lnTo>
                <a:lnTo>
                  <a:pt x="71437" y="8930"/>
                </a:lnTo>
                <a:lnTo>
                  <a:pt x="89297" y="893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982265" y="4170163"/>
            <a:ext cx="71439" cy="250032"/>
          </a:xfrm>
          <a:custGeom>
            <a:avLst/>
            <a:gdLst/>
            <a:ahLst/>
            <a:cxnLst/>
            <a:rect l="0" t="0" r="0" b="0"/>
            <a:pathLst>
              <a:path w="71439" h="250032">
                <a:moveTo>
                  <a:pt x="71438" y="0"/>
                </a:moveTo>
                <a:lnTo>
                  <a:pt x="7143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26789"/>
                </a:lnTo>
                <a:lnTo>
                  <a:pt x="35719" y="35719"/>
                </a:lnTo>
                <a:lnTo>
                  <a:pt x="17860" y="53578"/>
                </a:lnTo>
                <a:lnTo>
                  <a:pt x="8930" y="80367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196453"/>
                </a:lnTo>
                <a:lnTo>
                  <a:pt x="26789" y="214313"/>
                </a:lnTo>
                <a:lnTo>
                  <a:pt x="35719" y="232172"/>
                </a:lnTo>
                <a:lnTo>
                  <a:pt x="44649" y="241102"/>
                </a:lnTo>
                <a:lnTo>
                  <a:pt x="62508" y="250031"/>
                </a:lnTo>
                <a:lnTo>
                  <a:pt x="62508" y="250031"/>
                </a:lnTo>
                <a:lnTo>
                  <a:pt x="62508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071562" y="4268390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53578" y="89297"/>
                </a:lnTo>
                <a:lnTo>
                  <a:pt x="71438" y="107156"/>
                </a:lnTo>
                <a:lnTo>
                  <a:pt x="89297" y="125015"/>
                </a:lnTo>
                <a:lnTo>
                  <a:pt x="98227" y="13394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098351" y="4286249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89297" y="0"/>
                </a:moveTo>
                <a:lnTo>
                  <a:pt x="80367" y="0"/>
                </a:lnTo>
                <a:lnTo>
                  <a:pt x="80367" y="8930"/>
                </a:lnTo>
                <a:lnTo>
                  <a:pt x="71438" y="17859"/>
                </a:lnTo>
                <a:lnTo>
                  <a:pt x="62508" y="26789"/>
                </a:lnTo>
                <a:lnTo>
                  <a:pt x="44649" y="44649"/>
                </a:lnTo>
                <a:lnTo>
                  <a:pt x="35719" y="62508"/>
                </a:lnTo>
                <a:lnTo>
                  <a:pt x="26789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232296" y="4143374"/>
            <a:ext cx="89298" cy="312540"/>
          </a:xfrm>
          <a:custGeom>
            <a:avLst/>
            <a:gdLst/>
            <a:ahLst/>
            <a:cxnLst/>
            <a:rect l="0" t="0" r="0" b="0"/>
            <a:pathLst>
              <a:path w="89298" h="31254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17860" y="35719"/>
                </a:lnTo>
                <a:lnTo>
                  <a:pt x="17860" y="53578"/>
                </a:lnTo>
                <a:lnTo>
                  <a:pt x="35719" y="89297"/>
                </a:lnTo>
                <a:lnTo>
                  <a:pt x="44649" y="116086"/>
                </a:lnTo>
                <a:lnTo>
                  <a:pt x="62508" y="142875"/>
                </a:lnTo>
                <a:lnTo>
                  <a:pt x="71438" y="178594"/>
                </a:lnTo>
                <a:lnTo>
                  <a:pt x="80368" y="205383"/>
                </a:lnTo>
                <a:lnTo>
                  <a:pt x="89297" y="232172"/>
                </a:lnTo>
                <a:lnTo>
                  <a:pt x="80368" y="258961"/>
                </a:lnTo>
                <a:lnTo>
                  <a:pt x="80368" y="276820"/>
                </a:lnTo>
                <a:lnTo>
                  <a:pt x="71438" y="294680"/>
                </a:lnTo>
                <a:lnTo>
                  <a:pt x="62508" y="303609"/>
                </a:lnTo>
                <a:lnTo>
                  <a:pt x="53579" y="312539"/>
                </a:lnTo>
                <a:lnTo>
                  <a:pt x="44649" y="312539"/>
                </a:lnTo>
                <a:lnTo>
                  <a:pt x="44649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384101" y="4277319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393031" y="4321968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8929" y="0"/>
                </a:moveTo>
                <a:lnTo>
                  <a:pt x="8929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562695" y="4161233"/>
            <a:ext cx="151806" cy="232173"/>
          </a:xfrm>
          <a:custGeom>
            <a:avLst/>
            <a:gdLst/>
            <a:ahLst/>
            <a:cxnLst/>
            <a:rect l="0" t="0" r="0" b="0"/>
            <a:pathLst>
              <a:path w="151806" h="232173">
                <a:moveTo>
                  <a:pt x="17859" y="44649"/>
                </a:moveTo>
                <a:lnTo>
                  <a:pt x="17859" y="4464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26790"/>
                </a:lnTo>
                <a:lnTo>
                  <a:pt x="26789" y="1786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8930"/>
                </a:lnTo>
                <a:lnTo>
                  <a:pt x="125015" y="17860"/>
                </a:lnTo>
                <a:lnTo>
                  <a:pt x="133945" y="26790"/>
                </a:lnTo>
                <a:lnTo>
                  <a:pt x="142875" y="44649"/>
                </a:lnTo>
                <a:lnTo>
                  <a:pt x="151805" y="62508"/>
                </a:lnTo>
                <a:lnTo>
                  <a:pt x="151805" y="80368"/>
                </a:lnTo>
                <a:lnTo>
                  <a:pt x="151805" y="98227"/>
                </a:lnTo>
                <a:lnTo>
                  <a:pt x="151805" y="125016"/>
                </a:lnTo>
                <a:lnTo>
                  <a:pt x="133945" y="151805"/>
                </a:lnTo>
                <a:lnTo>
                  <a:pt x="125015" y="169665"/>
                </a:lnTo>
                <a:lnTo>
                  <a:pt x="116086" y="196454"/>
                </a:lnTo>
                <a:lnTo>
                  <a:pt x="98226" y="205383"/>
                </a:lnTo>
                <a:lnTo>
                  <a:pt x="80367" y="214313"/>
                </a:lnTo>
                <a:lnTo>
                  <a:pt x="62508" y="223243"/>
                </a:lnTo>
                <a:lnTo>
                  <a:pt x="44648" y="232172"/>
                </a:lnTo>
                <a:lnTo>
                  <a:pt x="35719" y="232172"/>
                </a:lnTo>
                <a:lnTo>
                  <a:pt x="17859" y="232172"/>
                </a:lnTo>
                <a:lnTo>
                  <a:pt x="8930" y="223243"/>
                </a:lnTo>
                <a:lnTo>
                  <a:pt x="8930" y="214313"/>
                </a:lnTo>
                <a:lnTo>
                  <a:pt x="0" y="196454"/>
                </a:lnTo>
                <a:lnTo>
                  <a:pt x="0" y="187524"/>
                </a:lnTo>
                <a:lnTo>
                  <a:pt x="0" y="169665"/>
                </a:lnTo>
                <a:lnTo>
                  <a:pt x="0" y="160735"/>
                </a:lnTo>
                <a:lnTo>
                  <a:pt x="8930" y="151805"/>
                </a:lnTo>
                <a:lnTo>
                  <a:pt x="17859" y="142875"/>
                </a:lnTo>
                <a:lnTo>
                  <a:pt x="35719" y="142875"/>
                </a:lnTo>
                <a:lnTo>
                  <a:pt x="44648" y="142875"/>
                </a:lnTo>
                <a:lnTo>
                  <a:pt x="62508" y="151805"/>
                </a:lnTo>
                <a:lnTo>
                  <a:pt x="71437" y="151805"/>
                </a:lnTo>
                <a:lnTo>
                  <a:pt x="89297" y="160735"/>
                </a:lnTo>
                <a:lnTo>
                  <a:pt x="107156" y="169665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803796" y="4268390"/>
            <a:ext cx="125017" cy="169665"/>
          </a:xfrm>
          <a:custGeom>
            <a:avLst/>
            <a:gdLst/>
            <a:ahLst/>
            <a:cxnLst/>
            <a:rect l="0" t="0" r="0" b="0"/>
            <a:pathLst>
              <a:path w="125017" h="169665">
                <a:moveTo>
                  <a:pt x="893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44648"/>
                </a:lnTo>
                <a:lnTo>
                  <a:pt x="35719" y="71437"/>
                </a:lnTo>
                <a:lnTo>
                  <a:pt x="53579" y="89297"/>
                </a:lnTo>
                <a:lnTo>
                  <a:pt x="71438" y="107156"/>
                </a:lnTo>
                <a:lnTo>
                  <a:pt x="80368" y="125015"/>
                </a:lnTo>
                <a:lnTo>
                  <a:pt x="98227" y="151804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25016" y="169664"/>
                </a:lnTo>
                <a:lnTo>
                  <a:pt x="125016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821656" y="4277319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107156" y="0"/>
                </a:moveTo>
                <a:lnTo>
                  <a:pt x="98226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71437" y="26789"/>
                </a:lnTo>
                <a:lnTo>
                  <a:pt x="62508" y="44649"/>
                </a:lnTo>
                <a:lnTo>
                  <a:pt x="44648" y="62508"/>
                </a:lnTo>
                <a:lnTo>
                  <a:pt x="35719" y="71438"/>
                </a:lnTo>
                <a:lnTo>
                  <a:pt x="26789" y="89297"/>
                </a:lnTo>
                <a:lnTo>
                  <a:pt x="17859" y="98227"/>
                </a:lnTo>
                <a:lnTo>
                  <a:pt x="8929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098476" y="4223741"/>
            <a:ext cx="17860" cy="187525"/>
          </a:xfrm>
          <a:custGeom>
            <a:avLst/>
            <a:gdLst/>
            <a:ahLst/>
            <a:cxnLst/>
            <a:rect l="0" t="0" r="0" b="0"/>
            <a:pathLst>
              <a:path w="17860" h="187525">
                <a:moveTo>
                  <a:pt x="8930" y="0"/>
                </a:move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053828" y="4295179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8929"/>
                </a:lnTo>
                <a:lnTo>
                  <a:pt x="44648" y="8929"/>
                </a:lnTo>
                <a:lnTo>
                  <a:pt x="62507" y="8929"/>
                </a:lnTo>
                <a:lnTo>
                  <a:pt x="80367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250281" y="4143374"/>
            <a:ext cx="169665" cy="276821"/>
          </a:xfrm>
          <a:custGeom>
            <a:avLst/>
            <a:gdLst/>
            <a:ahLst/>
            <a:cxnLst/>
            <a:rect l="0" t="0" r="0" b="0"/>
            <a:pathLst>
              <a:path w="169665" h="27682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17859" y="107156"/>
                </a:lnTo>
                <a:lnTo>
                  <a:pt x="17859" y="133945"/>
                </a:lnTo>
                <a:lnTo>
                  <a:pt x="17859" y="160734"/>
                </a:lnTo>
                <a:lnTo>
                  <a:pt x="17859" y="187524"/>
                </a:lnTo>
                <a:lnTo>
                  <a:pt x="17859" y="214313"/>
                </a:lnTo>
                <a:lnTo>
                  <a:pt x="17859" y="232172"/>
                </a:lnTo>
                <a:lnTo>
                  <a:pt x="17859" y="241102"/>
                </a:lnTo>
                <a:lnTo>
                  <a:pt x="8929" y="250031"/>
                </a:lnTo>
                <a:lnTo>
                  <a:pt x="8929" y="258961"/>
                </a:lnTo>
                <a:lnTo>
                  <a:pt x="8929" y="267891"/>
                </a:lnTo>
                <a:lnTo>
                  <a:pt x="8929" y="267891"/>
                </a:lnTo>
                <a:lnTo>
                  <a:pt x="8929" y="258961"/>
                </a:lnTo>
                <a:lnTo>
                  <a:pt x="8929" y="250031"/>
                </a:lnTo>
                <a:lnTo>
                  <a:pt x="8929" y="241102"/>
                </a:lnTo>
                <a:lnTo>
                  <a:pt x="17859" y="223242"/>
                </a:lnTo>
                <a:lnTo>
                  <a:pt x="17859" y="205383"/>
                </a:lnTo>
                <a:lnTo>
                  <a:pt x="35719" y="187524"/>
                </a:lnTo>
                <a:lnTo>
                  <a:pt x="44648" y="169664"/>
                </a:lnTo>
                <a:lnTo>
                  <a:pt x="62508" y="169664"/>
                </a:lnTo>
                <a:lnTo>
                  <a:pt x="80367" y="169664"/>
                </a:lnTo>
                <a:lnTo>
                  <a:pt x="89297" y="169664"/>
                </a:lnTo>
                <a:lnTo>
                  <a:pt x="107156" y="178594"/>
                </a:lnTo>
                <a:lnTo>
                  <a:pt x="125015" y="187524"/>
                </a:lnTo>
                <a:lnTo>
                  <a:pt x="142875" y="196453"/>
                </a:lnTo>
                <a:lnTo>
                  <a:pt x="151804" y="214313"/>
                </a:lnTo>
                <a:lnTo>
                  <a:pt x="160734" y="232172"/>
                </a:lnTo>
                <a:lnTo>
                  <a:pt x="169664" y="250031"/>
                </a:lnTo>
                <a:lnTo>
                  <a:pt x="169664" y="258961"/>
                </a:lnTo>
                <a:lnTo>
                  <a:pt x="160734" y="276820"/>
                </a:lnTo>
                <a:lnTo>
                  <a:pt x="160734" y="276820"/>
                </a:lnTo>
                <a:lnTo>
                  <a:pt x="151804" y="276820"/>
                </a:lnTo>
                <a:lnTo>
                  <a:pt x="133945" y="276820"/>
                </a:lnTo>
                <a:lnTo>
                  <a:pt x="116086" y="267891"/>
                </a:lnTo>
                <a:lnTo>
                  <a:pt x="98226" y="258961"/>
                </a:lnTo>
                <a:lnTo>
                  <a:pt x="80367" y="241102"/>
                </a:lnTo>
                <a:lnTo>
                  <a:pt x="62508" y="223242"/>
                </a:lnTo>
                <a:lnTo>
                  <a:pt x="44648" y="214313"/>
                </a:lnTo>
                <a:lnTo>
                  <a:pt x="35719" y="205383"/>
                </a:lnTo>
                <a:lnTo>
                  <a:pt x="35719" y="196453"/>
                </a:lnTo>
                <a:lnTo>
                  <a:pt x="35719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946546" y="4688085"/>
            <a:ext cx="151806" cy="223244"/>
          </a:xfrm>
          <a:custGeom>
            <a:avLst/>
            <a:gdLst/>
            <a:ahLst/>
            <a:cxnLst/>
            <a:rect l="0" t="0" r="0" b="0"/>
            <a:pathLst>
              <a:path w="151806" h="223244">
                <a:moveTo>
                  <a:pt x="133946" y="8930"/>
                </a:moveTo>
                <a:lnTo>
                  <a:pt x="13394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8" y="8930"/>
                </a:lnTo>
                <a:lnTo>
                  <a:pt x="71438" y="17859"/>
                </a:lnTo>
                <a:lnTo>
                  <a:pt x="62508" y="26789"/>
                </a:lnTo>
                <a:lnTo>
                  <a:pt x="44649" y="35719"/>
                </a:lnTo>
                <a:lnTo>
                  <a:pt x="35719" y="53578"/>
                </a:lnTo>
                <a:lnTo>
                  <a:pt x="26790" y="62508"/>
                </a:lnTo>
                <a:lnTo>
                  <a:pt x="17860" y="8036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96454"/>
                </a:lnTo>
                <a:lnTo>
                  <a:pt x="17860" y="205383"/>
                </a:lnTo>
                <a:lnTo>
                  <a:pt x="26790" y="214313"/>
                </a:lnTo>
                <a:lnTo>
                  <a:pt x="35719" y="223243"/>
                </a:lnTo>
                <a:lnTo>
                  <a:pt x="44649" y="223243"/>
                </a:lnTo>
                <a:lnTo>
                  <a:pt x="62508" y="223243"/>
                </a:lnTo>
                <a:lnTo>
                  <a:pt x="71438" y="223243"/>
                </a:lnTo>
                <a:lnTo>
                  <a:pt x="89297" y="214313"/>
                </a:lnTo>
                <a:lnTo>
                  <a:pt x="107157" y="205383"/>
                </a:lnTo>
                <a:lnTo>
                  <a:pt x="116086" y="196454"/>
                </a:lnTo>
                <a:lnTo>
                  <a:pt x="125016" y="187523"/>
                </a:lnTo>
                <a:lnTo>
                  <a:pt x="133946" y="169664"/>
                </a:lnTo>
                <a:lnTo>
                  <a:pt x="142875" y="151805"/>
                </a:lnTo>
                <a:lnTo>
                  <a:pt x="151805" y="133945"/>
                </a:lnTo>
                <a:lnTo>
                  <a:pt x="151805" y="116086"/>
                </a:lnTo>
                <a:lnTo>
                  <a:pt x="151805" y="107156"/>
                </a:lnTo>
                <a:lnTo>
                  <a:pt x="151805" y="89297"/>
                </a:lnTo>
                <a:lnTo>
                  <a:pt x="151805" y="71438"/>
                </a:lnTo>
                <a:lnTo>
                  <a:pt x="142875" y="62508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446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214437" y="4786312"/>
            <a:ext cx="44649" cy="8930"/>
          </a:xfrm>
          <a:custGeom>
            <a:avLst/>
            <a:gdLst/>
            <a:ahLst/>
            <a:cxnLst/>
            <a:rect l="0" t="0" r="0" b="0"/>
            <a:pathLst>
              <a:path w="44649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178718" y="4857749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0"/>
                </a:moveTo>
                <a:lnTo>
                  <a:pt x="17860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375171" y="4688085"/>
            <a:ext cx="160736" cy="241103"/>
          </a:xfrm>
          <a:custGeom>
            <a:avLst/>
            <a:gdLst/>
            <a:ahLst/>
            <a:cxnLst/>
            <a:rect l="0" t="0" r="0" b="0"/>
            <a:pathLst>
              <a:path w="160736" h="241103">
                <a:moveTo>
                  <a:pt x="62508" y="35719"/>
                </a:moveTo>
                <a:lnTo>
                  <a:pt x="71438" y="2678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80368" y="8930"/>
                </a:lnTo>
                <a:lnTo>
                  <a:pt x="98227" y="0"/>
                </a:lnTo>
                <a:lnTo>
                  <a:pt x="107157" y="0"/>
                </a:lnTo>
                <a:lnTo>
                  <a:pt x="116086" y="0"/>
                </a:lnTo>
                <a:lnTo>
                  <a:pt x="133946" y="0"/>
                </a:lnTo>
                <a:lnTo>
                  <a:pt x="142875" y="8930"/>
                </a:lnTo>
                <a:lnTo>
                  <a:pt x="151805" y="17859"/>
                </a:lnTo>
                <a:lnTo>
                  <a:pt x="160735" y="35719"/>
                </a:lnTo>
                <a:lnTo>
                  <a:pt x="160735" y="44648"/>
                </a:lnTo>
                <a:lnTo>
                  <a:pt x="160735" y="62508"/>
                </a:lnTo>
                <a:lnTo>
                  <a:pt x="160735" y="80367"/>
                </a:lnTo>
                <a:lnTo>
                  <a:pt x="160735" y="107156"/>
                </a:lnTo>
                <a:lnTo>
                  <a:pt x="160735" y="125016"/>
                </a:lnTo>
                <a:lnTo>
                  <a:pt x="151805" y="142875"/>
                </a:lnTo>
                <a:lnTo>
                  <a:pt x="142875" y="169664"/>
                </a:lnTo>
                <a:lnTo>
                  <a:pt x="133946" y="187523"/>
                </a:lnTo>
                <a:lnTo>
                  <a:pt x="116086" y="205383"/>
                </a:lnTo>
                <a:lnTo>
                  <a:pt x="98227" y="214313"/>
                </a:lnTo>
                <a:lnTo>
                  <a:pt x="80368" y="223243"/>
                </a:lnTo>
                <a:lnTo>
                  <a:pt x="62508" y="232172"/>
                </a:lnTo>
                <a:lnTo>
                  <a:pt x="53579" y="232172"/>
                </a:lnTo>
                <a:lnTo>
                  <a:pt x="35719" y="232172"/>
                </a:lnTo>
                <a:lnTo>
                  <a:pt x="26789" y="223243"/>
                </a:lnTo>
                <a:lnTo>
                  <a:pt x="17860" y="223243"/>
                </a:lnTo>
                <a:lnTo>
                  <a:pt x="8930" y="214313"/>
                </a:lnTo>
                <a:lnTo>
                  <a:pt x="0" y="205383"/>
                </a:lnTo>
                <a:lnTo>
                  <a:pt x="0" y="187523"/>
                </a:lnTo>
                <a:lnTo>
                  <a:pt x="0" y="178594"/>
                </a:lnTo>
                <a:lnTo>
                  <a:pt x="8930" y="169664"/>
                </a:lnTo>
                <a:lnTo>
                  <a:pt x="8930" y="160734"/>
                </a:lnTo>
                <a:lnTo>
                  <a:pt x="17860" y="151805"/>
                </a:lnTo>
                <a:lnTo>
                  <a:pt x="35719" y="160734"/>
                </a:lnTo>
                <a:lnTo>
                  <a:pt x="44649" y="160734"/>
                </a:lnTo>
                <a:lnTo>
                  <a:pt x="53579" y="169664"/>
                </a:lnTo>
                <a:lnTo>
                  <a:pt x="71438" y="178594"/>
                </a:lnTo>
                <a:lnTo>
                  <a:pt x="80368" y="187523"/>
                </a:lnTo>
                <a:lnTo>
                  <a:pt x="98227" y="196454"/>
                </a:lnTo>
                <a:lnTo>
                  <a:pt x="116086" y="205383"/>
                </a:lnTo>
                <a:lnTo>
                  <a:pt x="133946" y="214313"/>
                </a:lnTo>
                <a:lnTo>
                  <a:pt x="142875" y="223243"/>
                </a:lnTo>
                <a:lnTo>
                  <a:pt x="160735" y="232172"/>
                </a:lnTo>
                <a:lnTo>
                  <a:pt x="160735" y="241102"/>
                </a:lnTo>
                <a:lnTo>
                  <a:pt x="160735" y="241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616273" y="4679155"/>
            <a:ext cx="116087" cy="267892"/>
          </a:xfrm>
          <a:custGeom>
            <a:avLst/>
            <a:gdLst/>
            <a:ahLst/>
            <a:cxnLst/>
            <a:rect l="0" t="0" r="0" b="0"/>
            <a:pathLst>
              <a:path w="116087" h="267892">
                <a:moveTo>
                  <a:pt x="116086" y="0"/>
                </a:moveTo>
                <a:lnTo>
                  <a:pt x="107156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80367" y="17860"/>
                </a:lnTo>
                <a:lnTo>
                  <a:pt x="62508" y="35719"/>
                </a:lnTo>
                <a:lnTo>
                  <a:pt x="53578" y="53578"/>
                </a:lnTo>
                <a:lnTo>
                  <a:pt x="35719" y="71438"/>
                </a:lnTo>
                <a:lnTo>
                  <a:pt x="17859" y="8929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14313"/>
                </a:lnTo>
                <a:lnTo>
                  <a:pt x="17859" y="232173"/>
                </a:lnTo>
                <a:lnTo>
                  <a:pt x="26789" y="250032"/>
                </a:lnTo>
                <a:lnTo>
                  <a:pt x="35719" y="258962"/>
                </a:lnTo>
                <a:lnTo>
                  <a:pt x="53578" y="267891"/>
                </a:lnTo>
                <a:lnTo>
                  <a:pt x="71437" y="267891"/>
                </a:lnTo>
                <a:lnTo>
                  <a:pt x="80367" y="267891"/>
                </a:lnTo>
                <a:lnTo>
                  <a:pt x="80367" y="2678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741289" y="4822030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875234" y="4714874"/>
            <a:ext cx="35720" cy="232173"/>
          </a:xfrm>
          <a:custGeom>
            <a:avLst/>
            <a:gdLst/>
            <a:ahLst/>
            <a:cxnLst/>
            <a:rect l="0" t="0" r="0" b="0"/>
            <a:pathLst>
              <a:path w="35720" h="232173">
                <a:moveTo>
                  <a:pt x="35719" y="0"/>
                </a:moveTo>
                <a:lnTo>
                  <a:pt x="3571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80367"/>
                </a:lnTo>
                <a:lnTo>
                  <a:pt x="17859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0" y="19645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23243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955601" y="4643437"/>
            <a:ext cx="98228" cy="375048"/>
          </a:xfrm>
          <a:custGeom>
            <a:avLst/>
            <a:gdLst/>
            <a:ahLst/>
            <a:cxnLst/>
            <a:rect l="0" t="0" r="0" b="0"/>
            <a:pathLst>
              <a:path w="98228" h="375048">
                <a:moveTo>
                  <a:pt x="893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26789"/>
                </a:lnTo>
                <a:lnTo>
                  <a:pt x="26789" y="44648"/>
                </a:lnTo>
                <a:lnTo>
                  <a:pt x="44649" y="53578"/>
                </a:lnTo>
                <a:lnTo>
                  <a:pt x="53578" y="80367"/>
                </a:lnTo>
                <a:lnTo>
                  <a:pt x="62508" y="107156"/>
                </a:lnTo>
                <a:lnTo>
                  <a:pt x="80367" y="133945"/>
                </a:lnTo>
                <a:lnTo>
                  <a:pt x="89297" y="160734"/>
                </a:lnTo>
                <a:lnTo>
                  <a:pt x="89297" y="196453"/>
                </a:lnTo>
                <a:lnTo>
                  <a:pt x="98227" y="223242"/>
                </a:lnTo>
                <a:lnTo>
                  <a:pt x="98227" y="258961"/>
                </a:lnTo>
                <a:lnTo>
                  <a:pt x="98227" y="285750"/>
                </a:lnTo>
                <a:lnTo>
                  <a:pt x="98227" y="303609"/>
                </a:lnTo>
                <a:lnTo>
                  <a:pt x="98227" y="330398"/>
                </a:lnTo>
                <a:lnTo>
                  <a:pt x="89297" y="348258"/>
                </a:lnTo>
                <a:lnTo>
                  <a:pt x="71438" y="357188"/>
                </a:lnTo>
                <a:lnTo>
                  <a:pt x="62508" y="366117"/>
                </a:lnTo>
                <a:lnTo>
                  <a:pt x="53578" y="375047"/>
                </a:lnTo>
                <a:lnTo>
                  <a:pt x="44649" y="375047"/>
                </a:lnTo>
                <a:lnTo>
                  <a:pt x="35719" y="375047"/>
                </a:lnTo>
                <a:lnTo>
                  <a:pt x="26789" y="375047"/>
                </a:lnTo>
                <a:lnTo>
                  <a:pt x="26789" y="3750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196703" y="4705944"/>
            <a:ext cx="1" cy="160736"/>
          </a:xfrm>
          <a:custGeom>
            <a:avLst/>
            <a:gdLst/>
            <a:ahLst/>
            <a:cxnLst/>
            <a:rect l="0" t="0" r="0" b="0"/>
            <a:pathLst>
              <a:path w="1" h="16073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143125" y="4741663"/>
            <a:ext cx="80368" cy="17861"/>
          </a:xfrm>
          <a:custGeom>
            <a:avLst/>
            <a:gdLst/>
            <a:ahLst/>
            <a:cxnLst/>
            <a:rect l="0" t="0" r="0" b="0"/>
            <a:pathLst>
              <a:path w="80368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44648" y="17860"/>
                </a:lnTo>
                <a:lnTo>
                  <a:pt x="62507" y="17860"/>
                </a:lnTo>
                <a:lnTo>
                  <a:pt x="71437" y="17860"/>
                </a:lnTo>
                <a:lnTo>
                  <a:pt x="80367" y="17860"/>
                </a:lnTo>
                <a:lnTo>
                  <a:pt x="80367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321718" y="4607718"/>
            <a:ext cx="151806" cy="285751"/>
          </a:xfrm>
          <a:custGeom>
            <a:avLst/>
            <a:gdLst/>
            <a:ahLst/>
            <a:cxnLst/>
            <a:rect l="0" t="0" r="0" b="0"/>
            <a:pathLst>
              <a:path w="151806" h="285751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80367"/>
                </a:lnTo>
                <a:lnTo>
                  <a:pt x="17860" y="107156"/>
                </a:lnTo>
                <a:lnTo>
                  <a:pt x="26789" y="133945"/>
                </a:lnTo>
                <a:lnTo>
                  <a:pt x="26789" y="160734"/>
                </a:lnTo>
                <a:lnTo>
                  <a:pt x="26789" y="178594"/>
                </a:lnTo>
                <a:lnTo>
                  <a:pt x="17860" y="205383"/>
                </a:lnTo>
                <a:lnTo>
                  <a:pt x="17860" y="223242"/>
                </a:lnTo>
                <a:lnTo>
                  <a:pt x="17860" y="241101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0031"/>
                </a:lnTo>
                <a:lnTo>
                  <a:pt x="17860" y="241101"/>
                </a:lnTo>
                <a:lnTo>
                  <a:pt x="17860" y="214312"/>
                </a:lnTo>
                <a:lnTo>
                  <a:pt x="35719" y="205383"/>
                </a:lnTo>
                <a:lnTo>
                  <a:pt x="44649" y="187523"/>
                </a:lnTo>
                <a:lnTo>
                  <a:pt x="53578" y="178594"/>
                </a:lnTo>
                <a:lnTo>
                  <a:pt x="71438" y="169664"/>
                </a:lnTo>
                <a:lnTo>
                  <a:pt x="89297" y="169664"/>
                </a:lnTo>
                <a:lnTo>
                  <a:pt x="98227" y="169664"/>
                </a:lnTo>
                <a:lnTo>
                  <a:pt x="116086" y="169664"/>
                </a:lnTo>
                <a:lnTo>
                  <a:pt x="125016" y="178594"/>
                </a:lnTo>
                <a:lnTo>
                  <a:pt x="133946" y="187523"/>
                </a:lnTo>
                <a:lnTo>
                  <a:pt x="142875" y="205383"/>
                </a:lnTo>
                <a:lnTo>
                  <a:pt x="142875" y="223242"/>
                </a:lnTo>
                <a:lnTo>
                  <a:pt x="151805" y="232172"/>
                </a:lnTo>
                <a:lnTo>
                  <a:pt x="151805" y="250031"/>
                </a:lnTo>
                <a:lnTo>
                  <a:pt x="151805" y="267890"/>
                </a:lnTo>
                <a:lnTo>
                  <a:pt x="142875" y="276821"/>
                </a:lnTo>
                <a:lnTo>
                  <a:pt x="133946" y="285750"/>
                </a:lnTo>
                <a:lnTo>
                  <a:pt x="125016" y="285750"/>
                </a:lnTo>
                <a:lnTo>
                  <a:pt x="116086" y="285750"/>
                </a:lnTo>
                <a:lnTo>
                  <a:pt x="107157" y="285750"/>
                </a:lnTo>
                <a:lnTo>
                  <a:pt x="89297" y="276821"/>
                </a:lnTo>
                <a:lnTo>
                  <a:pt x="80367" y="267890"/>
                </a:lnTo>
                <a:lnTo>
                  <a:pt x="62508" y="258961"/>
                </a:lnTo>
                <a:lnTo>
                  <a:pt x="53578" y="258961"/>
                </a:lnTo>
                <a:lnTo>
                  <a:pt x="44649" y="250031"/>
                </a:lnTo>
                <a:lnTo>
                  <a:pt x="35719" y="241101"/>
                </a:lnTo>
                <a:lnTo>
                  <a:pt x="35719" y="24110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910828" y="5170289"/>
            <a:ext cx="169665" cy="241102"/>
          </a:xfrm>
          <a:custGeom>
            <a:avLst/>
            <a:gdLst/>
            <a:ahLst/>
            <a:cxnLst/>
            <a:rect l="0" t="0" r="0" b="0"/>
            <a:pathLst>
              <a:path w="169665" h="241102">
                <a:moveTo>
                  <a:pt x="125015" y="8929"/>
                </a:move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29"/>
                </a:lnTo>
                <a:lnTo>
                  <a:pt x="71437" y="8929"/>
                </a:lnTo>
                <a:lnTo>
                  <a:pt x="62508" y="17859"/>
                </a:lnTo>
                <a:lnTo>
                  <a:pt x="44648" y="35718"/>
                </a:lnTo>
                <a:lnTo>
                  <a:pt x="26789" y="53578"/>
                </a:lnTo>
                <a:lnTo>
                  <a:pt x="17859" y="71437"/>
                </a:lnTo>
                <a:lnTo>
                  <a:pt x="8929" y="98226"/>
                </a:lnTo>
                <a:lnTo>
                  <a:pt x="0" y="116086"/>
                </a:lnTo>
                <a:lnTo>
                  <a:pt x="8929" y="142875"/>
                </a:lnTo>
                <a:lnTo>
                  <a:pt x="8929" y="160734"/>
                </a:lnTo>
                <a:lnTo>
                  <a:pt x="17859" y="187523"/>
                </a:lnTo>
                <a:lnTo>
                  <a:pt x="17859" y="205382"/>
                </a:lnTo>
                <a:lnTo>
                  <a:pt x="26789" y="223242"/>
                </a:lnTo>
                <a:lnTo>
                  <a:pt x="35718" y="232171"/>
                </a:lnTo>
                <a:lnTo>
                  <a:pt x="44648" y="241101"/>
                </a:lnTo>
                <a:lnTo>
                  <a:pt x="62508" y="241101"/>
                </a:lnTo>
                <a:lnTo>
                  <a:pt x="80367" y="232171"/>
                </a:lnTo>
                <a:lnTo>
                  <a:pt x="98226" y="232171"/>
                </a:lnTo>
                <a:lnTo>
                  <a:pt x="116086" y="223242"/>
                </a:lnTo>
                <a:lnTo>
                  <a:pt x="125015" y="214312"/>
                </a:lnTo>
                <a:lnTo>
                  <a:pt x="142875" y="196453"/>
                </a:lnTo>
                <a:lnTo>
                  <a:pt x="151804" y="187523"/>
                </a:lnTo>
                <a:lnTo>
                  <a:pt x="160734" y="169664"/>
                </a:lnTo>
                <a:lnTo>
                  <a:pt x="160734" y="142875"/>
                </a:lnTo>
                <a:lnTo>
                  <a:pt x="169664" y="125015"/>
                </a:lnTo>
                <a:lnTo>
                  <a:pt x="169664" y="107156"/>
                </a:lnTo>
                <a:lnTo>
                  <a:pt x="169664" y="80367"/>
                </a:lnTo>
                <a:lnTo>
                  <a:pt x="160734" y="53578"/>
                </a:lnTo>
                <a:lnTo>
                  <a:pt x="160734" y="35718"/>
                </a:lnTo>
                <a:lnTo>
                  <a:pt x="151804" y="26789"/>
                </a:lnTo>
                <a:lnTo>
                  <a:pt x="151804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1169789" y="5286375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1160859" y="5331023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321593" y="5295304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455539" y="5179218"/>
            <a:ext cx="133946" cy="214314"/>
          </a:xfrm>
          <a:custGeom>
            <a:avLst/>
            <a:gdLst/>
            <a:ahLst/>
            <a:cxnLst/>
            <a:rect l="0" t="0" r="0" b="0"/>
            <a:pathLst>
              <a:path w="133946" h="214314">
                <a:moveTo>
                  <a:pt x="17859" y="17860"/>
                </a:move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80367" y="0"/>
                </a:lnTo>
                <a:lnTo>
                  <a:pt x="89296" y="8930"/>
                </a:lnTo>
                <a:lnTo>
                  <a:pt x="98226" y="17860"/>
                </a:lnTo>
                <a:lnTo>
                  <a:pt x="116086" y="35719"/>
                </a:lnTo>
                <a:lnTo>
                  <a:pt x="125015" y="44649"/>
                </a:lnTo>
                <a:lnTo>
                  <a:pt x="125015" y="62508"/>
                </a:lnTo>
                <a:lnTo>
                  <a:pt x="133945" y="80367"/>
                </a:lnTo>
                <a:lnTo>
                  <a:pt x="133945" y="107157"/>
                </a:lnTo>
                <a:lnTo>
                  <a:pt x="125015" y="125016"/>
                </a:lnTo>
                <a:lnTo>
                  <a:pt x="125015" y="151805"/>
                </a:lnTo>
                <a:lnTo>
                  <a:pt x="116086" y="169664"/>
                </a:lnTo>
                <a:lnTo>
                  <a:pt x="107156" y="178594"/>
                </a:lnTo>
                <a:lnTo>
                  <a:pt x="89296" y="196453"/>
                </a:lnTo>
                <a:lnTo>
                  <a:pt x="80367" y="205383"/>
                </a:lnTo>
                <a:lnTo>
                  <a:pt x="71437" y="205383"/>
                </a:lnTo>
                <a:lnTo>
                  <a:pt x="53578" y="214313"/>
                </a:lnTo>
                <a:lnTo>
                  <a:pt x="35718" y="205383"/>
                </a:lnTo>
                <a:lnTo>
                  <a:pt x="26789" y="205383"/>
                </a:lnTo>
                <a:lnTo>
                  <a:pt x="17859" y="196453"/>
                </a:lnTo>
                <a:lnTo>
                  <a:pt x="8929" y="187524"/>
                </a:lnTo>
                <a:lnTo>
                  <a:pt x="0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0" y="142875"/>
                </a:lnTo>
                <a:lnTo>
                  <a:pt x="8929" y="13394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8" y="125016"/>
                </a:lnTo>
                <a:lnTo>
                  <a:pt x="44648" y="133946"/>
                </a:lnTo>
                <a:lnTo>
                  <a:pt x="62507" y="133946"/>
                </a:lnTo>
                <a:lnTo>
                  <a:pt x="71437" y="151805"/>
                </a:lnTo>
                <a:lnTo>
                  <a:pt x="98226" y="160735"/>
                </a:lnTo>
                <a:lnTo>
                  <a:pt x="116086" y="169664"/>
                </a:lnTo>
                <a:lnTo>
                  <a:pt x="125015" y="178594"/>
                </a:lnTo>
                <a:lnTo>
                  <a:pt x="133945" y="187524"/>
                </a:lnTo>
                <a:lnTo>
                  <a:pt x="133945" y="1875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768078" y="5197078"/>
            <a:ext cx="17860" cy="178594"/>
          </a:xfrm>
          <a:custGeom>
            <a:avLst/>
            <a:gdLst/>
            <a:ahLst/>
            <a:cxnLst/>
            <a:rect l="0" t="0" r="0" b="0"/>
            <a:pathLst>
              <a:path w="17860" h="178594">
                <a:moveTo>
                  <a:pt x="0" y="0"/>
                </a:moveTo>
                <a:lnTo>
                  <a:pt x="8929" y="892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25015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78593"/>
                </a:lnTo>
                <a:lnTo>
                  <a:pt x="17859" y="17859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741289" y="5250656"/>
            <a:ext cx="125016" cy="26790"/>
          </a:xfrm>
          <a:custGeom>
            <a:avLst/>
            <a:gdLst/>
            <a:ahLst/>
            <a:cxnLst/>
            <a:rect l="0" t="0" r="0" b="0"/>
            <a:pathLst>
              <a:path w="125016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26789" y="8929"/>
                </a:lnTo>
                <a:lnTo>
                  <a:pt x="44648" y="17859"/>
                </a:lnTo>
                <a:lnTo>
                  <a:pt x="62507" y="17859"/>
                </a:lnTo>
                <a:lnTo>
                  <a:pt x="80367" y="26789"/>
                </a:lnTo>
                <a:lnTo>
                  <a:pt x="98226" y="26789"/>
                </a:lnTo>
                <a:lnTo>
                  <a:pt x="116086" y="26789"/>
                </a:lnTo>
                <a:lnTo>
                  <a:pt x="125015" y="26789"/>
                </a:lnTo>
                <a:lnTo>
                  <a:pt x="125015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946671" y="5134570"/>
            <a:ext cx="116087" cy="267891"/>
          </a:xfrm>
          <a:custGeom>
            <a:avLst/>
            <a:gdLst/>
            <a:ahLst/>
            <a:cxnLst/>
            <a:rect l="0" t="0" r="0" b="0"/>
            <a:pathLst>
              <a:path w="116087" h="267891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53578"/>
                </a:lnTo>
                <a:lnTo>
                  <a:pt x="17860" y="71437"/>
                </a:lnTo>
                <a:lnTo>
                  <a:pt x="17860" y="98226"/>
                </a:lnTo>
                <a:lnTo>
                  <a:pt x="17860" y="125015"/>
                </a:lnTo>
                <a:lnTo>
                  <a:pt x="17860" y="151805"/>
                </a:lnTo>
                <a:lnTo>
                  <a:pt x="17860" y="169664"/>
                </a:lnTo>
                <a:lnTo>
                  <a:pt x="17860" y="196453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0" y="223242"/>
                </a:lnTo>
                <a:lnTo>
                  <a:pt x="8930" y="214312"/>
                </a:lnTo>
                <a:lnTo>
                  <a:pt x="8930" y="196453"/>
                </a:lnTo>
                <a:lnTo>
                  <a:pt x="17860" y="187523"/>
                </a:lnTo>
                <a:lnTo>
                  <a:pt x="35719" y="169664"/>
                </a:lnTo>
                <a:lnTo>
                  <a:pt x="44649" y="160734"/>
                </a:lnTo>
                <a:lnTo>
                  <a:pt x="53579" y="142875"/>
                </a:lnTo>
                <a:lnTo>
                  <a:pt x="62508" y="142875"/>
                </a:lnTo>
                <a:lnTo>
                  <a:pt x="80368" y="142875"/>
                </a:lnTo>
                <a:lnTo>
                  <a:pt x="89297" y="151805"/>
                </a:lnTo>
                <a:lnTo>
                  <a:pt x="98227" y="160734"/>
                </a:lnTo>
                <a:lnTo>
                  <a:pt x="107157" y="16966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214312"/>
                </a:lnTo>
                <a:lnTo>
                  <a:pt x="116086" y="223242"/>
                </a:lnTo>
                <a:lnTo>
                  <a:pt x="116086" y="241101"/>
                </a:lnTo>
                <a:lnTo>
                  <a:pt x="107157" y="250031"/>
                </a:lnTo>
                <a:lnTo>
                  <a:pt x="107157" y="258961"/>
                </a:lnTo>
                <a:lnTo>
                  <a:pt x="89297" y="258961"/>
                </a:lnTo>
                <a:lnTo>
                  <a:pt x="80368" y="267890"/>
                </a:lnTo>
                <a:lnTo>
                  <a:pt x="71438" y="258961"/>
                </a:lnTo>
                <a:lnTo>
                  <a:pt x="62508" y="258961"/>
                </a:lnTo>
                <a:lnTo>
                  <a:pt x="53579" y="250031"/>
                </a:lnTo>
                <a:lnTo>
                  <a:pt x="35719" y="250031"/>
                </a:lnTo>
                <a:lnTo>
                  <a:pt x="35719" y="241101"/>
                </a:lnTo>
                <a:lnTo>
                  <a:pt x="35719" y="24110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214437" y="5554265"/>
            <a:ext cx="125017" cy="276821"/>
          </a:xfrm>
          <a:custGeom>
            <a:avLst/>
            <a:gdLst/>
            <a:ahLst/>
            <a:cxnLst/>
            <a:rect l="0" t="0" r="0" b="0"/>
            <a:pathLst>
              <a:path w="125017" h="27682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9296"/>
                </a:lnTo>
                <a:lnTo>
                  <a:pt x="8930" y="116085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78593"/>
                </a:lnTo>
                <a:lnTo>
                  <a:pt x="8930" y="205382"/>
                </a:lnTo>
                <a:lnTo>
                  <a:pt x="8930" y="214312"/>
                </a:lnTo>
                <a:lnTo>
                  <a:pt x="8930" y="232171"/>
                </a:lnTo>
                <a:lnTo>
                  <a:pt x="8930" y="241101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50031"/>
                </a:lnTo>
                <a:lnTo>
                  <a:pt x="8930" y="232171"/>
                </a:lnTo>
                <a:lnTo>
                  <a:pt x="8930" y="223242"/>
                </a:lnTo>
                <a:lnTo>
                  <a:pt x="8930" y="205382"/>
                </a:lnTo>
                <a:lnTo>
                  <a:pt x="8930" y="187523"/>
                </a:lnTo>
                <a:lnTo>
                  <a:pt x="17859" y="169663"/>
                </a:lnTo>
                <a:lnTo>
                  <a:pt x="17859" y="151804"/>
                </a:lnTo>
                <a:lnTo>
                  <a:pt x="26789" y="133945"/>
                </a:lnTo>
                <a:lnTo>
                  <a:pt x="26789" y="116085"/>
                </a:lnTo>
                <a:lnTo>
                  <a:pt x="35719" y="98226"/>
                </a:lnTo>
                <a:lnTo>
                  <a:pt x="44648" y="89296"/>
                </a:lnTo>
                <a:lnTo>
                  <a:pt x="44648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8" y="80367"/>
                </a:lnTo>
                <a:lnTo>
                  <a:pt x="80367" y="89296"/>
                </a:lnTo>
                <a:lnTo>
                  <a:pt x="89297" y="98226"/>
                </a:lnTo>
                <a:lnTo>
                  <a:pt x="98227" y="116085"/>
                </a:lnTo>
                <a:lnTo>
                  <a:pt x="107156" y="133945"/>
                </a:lnTo>
                <a:lnTo>
                  <a:pt x="116086" y="151804"/>
                </a:lnTo>
                <a:lnTo>
                  <a:pt x="125016" y="169663"/>
                </a:lnTo>
                <a:lnTo>
                  <a:pt x="125016" y="187523"/>
                </a:lnTo>
                <a:lnTo>
                  <a:pt x="125016" y="214312"/>
                </a:lnTo>
                <a:lnTo>
                  <a:pt x="125016" y="232171"/>
                </a:lnTo>
                <a:lnTo>
                  <a:pt x="125016" y="241101"/>
                </a:lnTo>
                <a:lnTo>
                  <a:pt x="116086" y="258960"/>
                </a:lnTo>
                <a:lnTo>
                  <a:pt x="107156" y="267890"/>
                </a:lnTo>
                <a:lnTo>
                  <a:pt x="98227" y="276820"/>
                </a:lnTo>
                <a:lnTo>
                  <a:pt x="80367" y="276820"/>
                </a:lnTo>
                <a:lnTo>
                  <a:pt x="71438" y="276820"/>
                </a:lnTo>
                <a:lnTo>
                  <a:pt x="53578" y="267890"/>
                </a:lnTo>
                <a:lnTo>
                  <a:pt x="44648" y="258960"/>
                </a:lnTo>
                <a:lnTo>
                  <a:pt x="26789" y="250031"/>
                </a:lnTo>
                <a:lnTo>
                  <a:pt x="17859" y="241101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437679" y="5670350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535906" y="568821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1455539" y="5759647"/>
            <a:ext cx="98227" cy="8931"/>
          </a:xfrm>
          <a:custGeom>
            <a:avLst/>
            <a:gdLst/>
            <a:ahLst/>
            <a:cxnLst/>
            <a:rect l="0" t="0" r="0" b="0"/>
            <a:pathLst>
              <a:path w="98227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893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669851" y="5607842"/>
            <a:ext cx="169665" cy="267892"/>
          </a:xfrm>
          <a:custGeom>
            <a:avLst/>
            <a:gdLst/>
            <a:ahLst/>
            <a:cxnLst/>
            <a:rect l="0" t="0" r="0" b="0"/>
            <a:pathLst>
              <a:path w="169665" h="267892">
                <a:moveTo>
                  <a:pt x="44649" y="17860"/>
                </a:moveTo>
                <a:lnTo>
                  <a:pt x="44649" y="1786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116086" y="26790"/>
                </a:lnTo>
                <a:lnTo>
                  <a:pt x="125016" y="35719"/>
                </a:lnTo>
                <a:lnTo>
                  <a:pt x="142875" y="53579"/>
                </a:lnTo>
                <a:lnTo>
                  <a:pt x="142875" y="71438"/>
                </a:lnTo>
                <a:lnTo>
                  <a:pt x="151805" y="89297"/>
                </a:lnTo>
                <a:lnTo>
                  <a:pt x="151805" y="116086"/>
                </a:lnTo>
                <a:lnTo>
                  <a:pt x="160734" y="133946"/>
                </a:lnTo>
                <a:lnTo>
                  <a:pt x="151805" y="151805"/>
                </a:lnTo>
                <a:lnTo>
                  <a:pt x="151805" y="169665"/>
                </a:lnTo>
                <a:lnTo>
                  <a:pt x="142875" y="187524"/>
                </a:lnTo>
                <a:lnTo>
                  <a:pt x="125016" y="205383"/>
                </a:lnTo>
                <a:lnTo>
                  <a:pt x="107156" y="223243"/>
                </a:lnTo>
                <a:lnTo>
                  <a:pt x="89297" y="232172"/>
                </a:lnTo>
                <a:lnTo>
                  <a:pt x="80367" y="232172"/>
                </a:lnTo>
                <a:lnTo>
                  <a:pt x="62508" y="241102"/>
                </a:lnTo>
                <a:lnTo>
                  <a:pt x="44649" y="241102"/>
                </a:lnTo>
                <a:lnTo>
                  <a:pt x="35719" y="232172"/>
                </a:lnTo>
                <a:lnTo>
                  <a:pt x="26789" y="232172"/>
                </a:lnTo>
                <a:lnTo>
                  <a:pt x="17859" y="223243"/>
                </a:lnTo>
                <a:lnTo>
                  <a:pt x="8930" y="205383"/>
                </a:lnTo>
                <a:lnTo>
                  <a:pt x="0" y="196454"/>
                </a:lnTo>
                <a:lnTo>
                  <a:pt x="0" y="187524"/>
                </a:lnTo>
                <a:lnTo>
                  <a:pt x="0" y="169665"/>
                </a:lnTo>
                <a:lnTo>
                  <a:pt x="0" y="160735"/>
                </a:lnTo>
                <a:lnTo>
                  <a:pt x="8930" y="151805"/>
                </a:lnTo>
                <a:lnTo>
                  <a:pt x="17859" y="151805"/>
                </a:lnTo>
                <a:lnTo>
                  <a:pt x="26789" y="142875"/>
                </a:lnTo>
                <a:lnTo>
                  <a:pt x="44649" y="151805"/>
                </a:lnTo>
                <a:lnTo>
                  <a:pt x="53578" y="151805"/>
                </a:lnTo>
                <a:lnTo>
                  <a:pt x="71438" y="160735"/>
                </a:lnTo>
                <a:lnTo>
                  <a:pt x="80367" y="178594"/>
                </a:lnTo>
                <a:lnTo>
                  <a:pt x="98227" y="187524"/>
                </a:lnTo>
                <a:lnTo>
                  <a:pt x="116086" y="205383"/>
                </a:lnTo>
                <a:lnTo>
                  <a:pt x="133945" y="223243"/>
                </a:lnTo>
                <a:lnTo>
                  <a:pt x="151805" y="241102"/>
                </a:lnTo>
                <a:lnTo>
                  <a:pt x="160734" y="258961"/>
                </a:lnTo>
                <a:lnTo>
                  <a:pt x="169664" y="267891"/>
                </a:lnTo>
                <a:lnTo>
                  <a:pt x="169664" y="2678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107656" y="2687835"/>
            <a:ext cx="8930" cy="35720"/>
          </a:xfrm>
          <a:custGeom>
            <a:avLst/>
            <a:gdLst/>
            <a:ahLst/>
            <a:cxnLst/>
            <a:rect l="0" t="0" r="0" b="0"/>
            <a:pathLst>
              <a:path w="8930" h="35720">
                <a:moveTo>
                  <a:pt x="8929" y="35719"/>
                </a:moveTo>
                <a:lnTo>
                  <a:pt x="8929" y="2679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000500" y="2643187"/>
            <a:ext cx="80368" cy="410766"/>
          </a:xfrm>
          <a:custGeom>
            <a:avLst/>
            <a:gdLst/>
            <a:ahLst/>
            <a:cxnLst/>
            <a:rect l="0" t="0" r="0" b="0"/>
            <a:pathLst>
              <a:path w="80368" h="410766">
                <a:moveTo>
                  <a:pt x="80367" y="0"/>
                </a:moveTo>
                <a:lnTo>
                  <a:pt x="71437" y="0"/>
                </a:lnTo>
                <a:lnTo>
                  <a:pt x="6250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51804"/>
                </a:lnTo>
                <a:lnTo>
                  <a:pt x="8929" y="178593"/>
                </a:lnTo>
                <a:lnTo>
                  <a:pt x="8929" y="214312"/>
                </a:lnTo>
                <a:lnTo>
                  <a:pt x="17859" y="241101"/>
                </a:lnTo>
                <a:lnTo>
                  <a:pt x="17859" y="276820"/>
                </a:lnTo>
                <a:lnTo>
                  <a:pt x="26789" y="303609"/>
                </a:lnTo>
                <a:lnTo>
                  <a:pt x="26789" y="330398"/>
                </a:lnTo>
                <a:lnTo>
                  <a:pt x="26789" y="357187"/>
                </a:lnTo>
                <a:lnTo>
                  <a:pt x="26789" y="375046"/>
                </a:lnTo>
                <a:lnTo>
                  <a:pt x="26789" y="392906"/>
                </a:lnTo>
                <a:lnTo>
                  <a:pt x="17859" y="401836"/>
                </a:lnTo>
                <a:lnTo>
                  <a:pt x="17859" y="410765"/>
                </a:lnTo>
                <a:lnTo>
                  <a:pt x="17859" y="410765"/>
                </a:lnTo>
                <a:lnTo>
                  <a:pt x="17859" y="41076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920132" y="2893218"/>
            <a:ext cx="178595" cy="35720"/>
          </a:xfrm>
          <a:custGeom>
            <a:avLst/>
            <a:gdLst/>
            <a:ahLst/>
            <a:cxnLst/>
            <a:rect l="0" t="0" r="0" b="0"/>
            <a:pathLst>
              <a:path w="178595" h="35720">
                <a:moveTo>
                  <a:pt x="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62508" y="26789"/>
                </a:lnTo>
                <a:lnTo>
                  <a:pt x="80368" y="17859"/>
                </a:lnTo>
                <a:lnTo>
                  <a:pt x="98227" y="17859"/>
                </a:lnTo>
                <a:lnTo>
                  <a:pt x="125016" y="8930"/>
                </a:lnTo>
                <a:lnTo>
                  <a:pt x="151805" y="0"/>
                </a:lnTo>
                <a:lnTo>
                  <a:pt x="160735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170164" y="2661046"/>
            <a:ext cx="133946" cy="357188"/>
          </a:xfrm>
          <a:custGeom>
            <a:avLst/>
            <a:gdLst/>
            <a:ahLst/>
            <a:cxnLst/>
            <a:rect l="0" t="0" r="0" b="0"/>
            <a:pathLst>
              <a:path w="133946" h="357188">
                <a:moveTo>
                  <a:pt x="107156" y="0"/>
                </a:moveTo>
                <a:lnTo>
                  <a:pt x="10715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80367" y="17860"/>
                </a:lnTo>
                <a:lnTo>
                  <a:pt x="71437" y="35719"/>
                </a:lnTo>
                <a:lnTo>
                  <a:pt x="53578" y="53579"/>
                </a:lnTo>
                <a:lnTo>
                  <a:pt x="44648" y="80368"/>
                </a:lnTo>
                <a:lnTo>
                  <a:pt x="35718" y="107157"/>
                </a:lnTo>
                <a:lnTo>
                  <a:pt x="26789" y="133945"/>
                </a:lnTo>
                <a:lnTo>
                  <a:pt x="17859" y="160734"/>
                </a:lnTo>
                <a:lnTo>
                  <a:pt x="8929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8929" y="276820"/>
                </a:lnTo>
                <a:lnTo>
                  <a:pt x="17859" y="303609"/>
                </a:lnTo>
                <a:lnTo>
                  <a:pt x="26789" y="321469"/>
                </a:lnTo>
                <a:lnTo>
                  <a:pt x="35718" y="339328"/>
                </a:lnTo>
                <a:lnTo>
                  <a:pt x="53578" y="348258"/>
                </a:lnTo>
                <a:lnTo>
                  <a:pt x="71437" y="357187"/>
                </a:lnTo>
                <a:lnTo>
                  <a:pt x="80367" y="357187"/>
                </a:lnTo>
                <a:lnTo>
                  <a:pt x="98226" y="348258"/>
                </a:lnTo>
                <a:lnTo>
                  <a:pt x="116086" y="348258"/>
                </a:lnTo>
                <a:lnTo>
                  <a:pt x="125015" y="339328"/>
                </a:lnTo>
                <a:lnTo>
                  <a:pt x="133945" y="339328"/>
                </a:lnTo>
                <a:lnTo>
                  <a:pt x="133945" y="33932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321968" y="2821780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35719"/>
                </a:lnTo>
                <a:lnTo>
                  <a:pt x="26789" y="53578"/>
                </a:lnTo>
                <a:lnTo>
                  <a:pt x="44649" y="71438"/>
                </a:lnTo>
                <a:lnTo>
                  <a:pt x="62508" y="89297"/>
                </a:lnTo>
                <a:lnTo>
                  <a:pt x="80367" y="107157"/>
                </a:lnTo>
                <a:lnTo>
                  <a:pt x="98227" y="125016"/>
                </a:lnTo>
                <a:lnTo>
                  <a:pt x="116086" y="142875"/>
                </a:lnTo>
                <a:lnTo>
                  <a:pt x="133946" y="160735"/>
                </a:lnTo>
                <a:lnTo>
                  <a:pt x="142875" y="169664"/>
                </a:lnTo>
                <a:lnTo>
                  <a:pt x="151805" y="178594"/>
                </a:lnTo>
                <a:lnTo>
                  <a:pt x="151805" y="178594"/>
                </a:lnTo>
                <a:lnTo>
                  <a:pt x="151805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330898" y="2821780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142875" y="0"/>
                </a:moveTo>
                <a:lnTo>
                  <a:pt x="133945" y="893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07156" y="35719"/>
                </a:lnTo>
                <a:lnTo>
                  <a:pt x="98227" y="53578"/>
                </a:lnTo>
                <a:lnTo>
                  <a:pt x="80367" y="71438"/>
                </a:lnTo>
                <a:lnTo>
                  <a:pt x="62508" y="89297"/>
                </a:lnTo>
                <a:lnTo>
                  <a:pt x="44648" y="107157"/>
                </a:lnTo>
                <a:lnTo>
                  <a:pt x="35719" y="125016"/>
                </a:lnTo>
                <a:lnTo>
                  <a:pt x="17859" y="142875"/>
                </a:lnTo>
                <a:lnTo>
                  <a:pt x="893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554140" y="2661046"/>
            <a:ext cx="89298" cy="366118"/>
          </a:xfrm>
          <a:custGeom>
            <a:avLst/>
            <a:gdLst/>
            <a:ahLst/>
            <a:cxnLst/>
            <a:rect l="0" t="0" r="0" b="0"/>
            <a:pathLst>
              <a:path w="89298" h="366118">
                <a:moveTo>
                  <a:pt x="0" y="0"/>
                </a:moveTo>
                <a:lnTo>
                  <a:pt x="0" y="0"/>
                </a:lnTo>
                <a:lnTo>
                  <a:pt x="8930" y="17860"/>
                </a:lnTo>
                <a:lnTo>
                  <a:pt x="8930" y="26789"/>
                </a:lnTo>
                <a:lnTo>
                  <a:pt x="26789" y="44649"/>
                </a:lnTo>
                <a:lnTo>
                  <a:pt x="35719" y="71438"/>
                </a:lnTo>
                <a:lnTo>
                  <a:pt x="53578" y="98227"/>
                </a:lnTo>
                <a:lnTo>
                  <a:pt x="62508" y="133945"/>
                </a:lnTo>
                <a:lnTo>
                  <a:pt x="80367" y="160734"/>
                </a:lnTo>
                <a:lnTo>
                  <a:pt x="89297" y="187523"/>
                </a:lnTo>
                <a:lnTo>
                  <a:pt x="89297" y="223242"/>
                </a:lnTo>
                <a:lnTo>
                  <a:pt x="89297" y="250031"/>
                </a:lnTo>
                <a:lnTo>
                  <a:pt x="89297" y="276820"/>
                </a:lnTo>
                <a:lnTo>
                  <a:pt x="89297" y="294680"/>
                </a:lnTo>
                <a:lnTo>
                  <a:pt x="80367" y="312539"/>
                </a:lnTo>
                <a:lnTo>
                  <a:pt x="71438" y="339328"/>
                </a:lnTo>
                <a:lnTo>
                  <a:pt x="62508" y="348258"/>
                </a:lnTo>
                <a:lnTo>
                  <a:pt x="44649" y="357187"/>
                </a:lnTo>
                <a:lnTo>
                  <a:pt x="26789" y="366117"/>
                </a:lnTo>
                <a:lnTo>
                  <a:pt x="26789" y="366117"/>
                </a:lnTo>
                <a:lnTo>
                  <a:pt x="26789" y="36611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4741664" y="2848569"/>
            <a:ext cx="62508" cy="1"/>
          </a:xfrm>
          <a:custGeom>
            <a:avLst/>
            <a:gdLst/>
            <a:ahLst/>
            <a:cxnLst/>
            <a:rect l="0" t="0" r="0" b="0"/>
            <a:pathLst>
              <a:path w="62508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4741664" y="2911077"/>
            <a:ext cx="80368" cy="17861"/>
          </a:xfrm>
          <a:custGeom>
            <a:avLst/>
            <a:gdLst/>
            <a:ahLst/>
            <a:cxnLst/>
            <a:rect l="0" t="0" r="0" b="0"/>
            <a:pathLst>
              <a:path w="80368" h="17861">
                <a:moveTo>
                  <a:pt x="0" y="8930"/>
                </a:move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4929187" y="2714625"/>
            <a:ext cx="196454" cy="267891"/>
          </a:xfrm>
          <a:custGeom>
            <a:avLst/>
            <a:gdLst/>
            <a:ahLst/>
            <a:cxnLst/>
            <a:rect l="0" t="0" r="0" b="0"/>
            <a:pathLst>
              <a:path w="196454" h="267891">
                <a:moveTo>
                  <a:pt x="44648" y="35718"/>
                </a:moveTo>
                <a:lnTo>
                  <a:pt x="44648" y="35718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8" y="8929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8929"/>
                </a:lnTo>
                <a:lnTo>
                  <a:pt x="125016" y="17859"/>
                </a:lnTo>
                <a:lnTo>
                  <a:pt x="133945" y="26789"/>
                </a:lnTo>
                <a:lnTo>
                  <a:pt x="142875" y="44648"/>
                </a:lnTo>
                <a:lnTo>
                  <a:pt x="142875" y="62507"/>
                </a:lnTo>
                <a:lnTo>
                  <a:pt x="142875" y="89296"/>
                </a:lnTo>
                <a:lnTo>
                  <a:pt x="142875" y="116085"/>
                </a:lnTo>
                <a:lnTo>
                  <a:pt x="142875" y="142874"/>
                </a:lnTo>
                <a:lnTo>
                  <a:pt x="133945" y="169663"/>
                </a:lnTo>
                <a:lnTo>
                  <a:pt x="125016" y="187523"/>
                </a:lnTo>
                <a:lnTo>
                  <a:pt x="107156" y="214312"/>
                </a:lnTo>
                <a:lnTo>
                  <a:pt x="98227" y="232171"/>
                </a:lnTo>
                <a:lnTo>
                  <a:pt x="80367" y="250030"/>
                </a:lnTo>
                <a:lnTo>
                  <a:pt x="62508" y="258960"/>
                </a:lnTo>
                <a:lnTo>
                  <a:pt x="53578" y="267890"/>
                </a:lnTo>
                <a:lnTo>
                  <a:pt x="35719" y="267890"/>
                </a:lnTo>
                <a:lnTo>
                  <a:pt x="26789" y="267890"/>
                </a:lnTo>
                <a:lnTo>
                  <a:pt x="17859" y="267890"/>
                </a:lnTo>
                <a:lnTo>
                  <a:pt x="8930" y="258960"/>
                </a:lnTo>
                <a:lnTo>
                  <a:pt x="8930" y="250030"/>
                </a:lnTo>
                <a:lnTo>
                  <a:pt x="0" y="232171"/>
                </a:lnTo>
                <a:lnTo>
                  <a:pt x="8930" y="223241"/>
                </a:lnTo>
                <a:lnTo>
                  <a:pt x="8930" y="214312"/>
                </a:lnTo>
                <a:lnTo>
                  <a:pt x="17859" y="205382"/>
                </a:lnTo>
                <a:lnTo>
                  <a:pt x="26789" y="196452"/>
                </a:lnTo>
                <a:lnTo>
                  <a:pt x="35719" y="196452"/>
                </a:lnTo>
                <a:lnTo>
                  <a:pt x="53578" y="205382"/>
                </a:lnTo>
                <a:lnTo>
                  <a:pt x="71438" y="205382"/>
                </a:lnTo>
                <a:lnTo>
                  <a:pt x="89297" y="214312"/>
                </a:lnTo>
                <a:lnTo>
                  <a:pt x="107156" y="223241"/>
                </a:lnTo>
                <a:lnTo>
                  <a:pt x="133945" y="232171"/>
                </a:lnTo>
                <a:lnTo>
                  <a:pt x="151805" y="241101"/>
                </a:lnTo>
                <a:lnTo>
                  <a:pt x="169664" y="241101"/>
                </a:lnTo>
                <a:lnTo>
                  <a:pt x="187523" y="250030"/>
                </a:lnTo>
                <a:lnTo>
                  <a:pt x="196453" y="250030"/>
                </a:lnTo>
                <a:lnTo>
                  <a:pt x="196453" y="2500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5134570" y="296465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5179218" y="2839640"/>
            <a:ext cx="151806" cy="133946"/>
          </a:xfrm>
          <a:custGeom>
            <a:avLst/>
            <a:gdLst/>
            <a:ahLst/>
            <a:cxnLst/>
            <a:rect l="0" t="0" r="0" b="0"/>
            <a:pathLst>
              <a:path w="151806" h="133946">
                <a:moveTo>
                  <a:pt x="0" y="0"/>
                </a:moveTo>
                <a:lnTo>
                  <a:pt x="8930" y="892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35718"/>
                </a:lnTo>
                <a:lnTo>
                  <a:pt x="44649" y="53578"/>
                </a:lnTo>
                <a:lnTo>
                  <a:pt x="62508" y="62508"/>
                </a:lnTo>
                <a:lnTo>
                  <a:pt x="80367" y="80367"/>
                </a:lnTo>
                <a:lnTo>
                  <a:pt x="98227" y="98226"/>
                </a:lnTo>
                <a:lnTo>
                  <a:pt x="116086" y="107156"/>
                </a:lnTo>
                <a:lnTo>
                  <a:pt x="125016" y="116086"/>
                </a:lnTo>
                <a:lnTo>
                  <a:pt x="142875" y="125015"/>
                </a:lnTo>
                <a:lnTo>
                  <a:pt x="151805" y="133945"/>
                </a:lnTo>
                <a:lnTo>
                  <a:pt x="151805" y="133945"/>
                </a:lnTo>
                <a:lnTo>
                  <a:pt x="151805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179218" y="2857499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125016" y="0"/>
                </a:moveTo>
                <a:lnTo>
                  <a:pt x="125016" y="0"/>
                </a:lnTo>
                <a:lnTo>
                  <a:pt x="116086" y="8930"/>
                </a:lnTo>
                <a:lnTo>
                  <a:pt x="107157" y="17859"/>
                </a:lnTo>
                <a:lnTo>
                  <a:pt x="98227" y="35719"/>
                </a:lnTo>
                <a:lnTo>
                  <a:pt x="80367" y="44649"/>
                </a:lnTo>
                <a:lnTo>
                  <a:pt x="62508" y="62508"/>
                </a:lnTo>
                <a:lnTo>
                  <a:pt x="44649" y="80367"/>
                </a:lnTo>
                <a:lnTo>
                  <a:pt x="26789" y="98227"/>
                </a:lnTo>
                <a:lnTo>
                  <a:pt x="17860" y="10715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473898" y="2794991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0" y="0"/>
                </a:move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5180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429250" y="2857499"/>
            <a:ext cx="125016" cy="17860"/>
          </a:xfrm>
          <a:custGeom>
            <a:avLst/>
            <a:gdLst/>
            <a:ahLst/>
            <a:cxnLst/>
            <a:rect l="0" t="0" r="0" b="0"/>
            <a:pathLst>
              <a:path w="125016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8" y="17859"/>
                </a:lnTo>
                <a:lnTo>
                  <a:pt x="53578" y="17859"/>
                </a:lnTo>
                <a:lnTo>
                  <a:pt x="71437" y="17859"/>
                </a:lnTo>
                <a:lnTo>
                  <a:pt x="89296" y="8930"/>
                </a:lnTo>
                <a:lnTo>
                  <a:pt x="107156" y="893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661421" y="2714625"/>
            <a:ext cx="214314" cy="258961"/>
          </a:xfrm>
          <a:custGeom>
            <a:avLst/>
            <a:gdLst/>
            <a:ahLst/>
            <a:cxnLst/>
            <a:rect l="0" t="0" r="0" b="0"/>
            <a:pathLst>
              <a:path w="214314" h="258961">
                <a:moveTo>
                  <a:pt x="8930" y="53578"/>
                </a:move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35718"/>
                </a:lnTo>
                <a:lnTo>
                  <a:pt x="17860" y="26789"/>
                </a:lnTo>
                <a:lnTo>
                  <a:pt x="26789" y="17859"/>
                </a:lnTo>
                <a:lnTo>
                  <a:pt x="44649" y="8929"/>
                </a:lnTo>
                <a:lnTo>
                  <a:pt x="53579" y="0"/>
                </a:lnTo>
                <a:lnTo>
                  <a:pt x="71438" y="0"/>
                </a:lnTo>
                <a:lnTo>
                  <a:pt x="89297" y="8929"/>
                </a:lnTo>
                <a:lnTo>
                  <a:pt x="98227" y="17859"/>
                </a:lnTo>
                <a:lnTo>
                  <a:pt x="116086" y="26789"/>
                </a:lnTo>
                <a:lnTo>
                  <a:pt x="125016" y="44648"/>
                </a:lnTo>
                <a:lnTo>
                  <a:pt x="142875" y="62507"/>
                </a:lnTo>
                <a:lnTo>
                  <a:pt x="142875" y="89296"/>
                </a:lnTo>
                <a:lnTo>
                  <a:pt x="142875" y="116085"/>
                </a:lnTo>
                <a:lnTo>
                  <a:pt x="142875" y="142874"/>
                </a:lnTo>
                <a:lnTo>
                  <a:pt x="133946" y="169663"/>
                </a:lnTo>
                <a:lnTo>
                  <a:pt x="133946" y="187523"/>
                </a:lnTo>
                <a:lnTo>
                  <a:pt x="125016" y="214312"/>
                </a:lnTo>
                <a:lnTo>
                  <a:pt x="107157" y="232171"/>
                </a:lnTo>
                <a:lnTo>
                  <a:pt x="98227" y="250030"/>
                </a:lnTo>
                <a:lnTo>
                  <a:pt x="80368" y="258960"/>
                </a:lnTo>
                <a:lnTo>
                  <a:pt x="62508" y="258960"/>
                </a:lnTo>
                <a:lnTo>
                  <a:pt x="53579" y="258960"/>
                </a:lnTo>
                <a:lnTo>
                  <a:pt x="35719" y="258960"/>
                </a:lnTo>
                <a:lnTo>
                  <a:pt x="26789" y="258960"/>
                </a:lnTo>
                <a:lnTo>
                  <a:pt x="8930" y="250030"/>
                </a:lnTo>
                <a:lnTo>
                  <a:pt x="8930" y="232171"/>
                </a:lnTo>
                <a:lnTo>
                  <a:pt x="0" y="214312"/>
                </a:lnTo>
                <a:lnTo>
                  <a:pt x="0" y="205382"/>
                </a:lnTo>
                <a:lnTo>
                  <a:pt x="8930" y="196452"/>
                </a:lnTo>
                <a:lnTo>
                  <a:pt x="26789" y="187523"/>
                </a:lnTo>
                <a:lnTo>
                  <a:pt x="35719" y="187523"/>
                </a:lnTo>
                <a:lnTo>
                  <a:pt x="62508" y="187523"/>
                </a:lnTo>
                <a:lnTo>
                  <a:pt x="80368" y="187523"/>
                </a:lnTo>
                <a:lnTo>
                  <a:pt x="107157" y="196452"/>
                </a:lnTo>
                <a:lnTo>
                  <a:pt x="133946" y="205382"/>
                </a:lnTo>
                <a:lnTo>
                  <a:pt x="160735" y="214312"/>
                </a:lnTo>
                <a:lnTo>
                  <a:pt x="187524" y="223241"/>
                </a:lnTo>
                <a:lnTo>
                  <a:pt x="205383" y="232171"/>
                </a:lnTo>
                <a:lnTo>
                  <a:pt x="214313" y="241101"/>
                </a:lnTo>
                <a:lnTo>
                  <a:pt x="214313" y="2411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3705820" y="3357562"/>
            <a:ext cx="169665" cy="383977"/>
          </a:xfrm>
          <a:custGeom>
            <a:avLst/>
            <a:gdLst/>
            <a:ahLst/>
            <a:cxnLst/>
            <a:rect l="0" t="0" r="0" b="0"/>
            <a:pathLst>
              <a:path w="169665" h="383977">
                <a:moveTo>
                  <a:pt x="125015" y="35718"/>
                </a:moveTo>
                <a:lnTo>
                  <a:pt x="125015" y="26789"/>
                </a:lnTo>
                <a:lnTo>
                  <a:pt x="125015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893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42875"/>
                </a:lnTo>
                <a:lnTo>
                  <a:pt x="26789" y="151804"/>
                </a:lnTo>
                <a:lnTo>
                  <a:pt x="35719" y="160734"/>
                </a:lnTo>
                <a:lnTo>
                  <a:pt x="44648" y="160734"/>
                </a:lnTo>
                <a:lnTo>
                  <a:pt x="62508" y="160734"/>
                </a:lnTo>
                <a:lnTo>
                  <a:pt x="71437" y="151804"/>
                </a:lnTo>
                <a:lnTo>
                  <a:pt x="89297" y="151804"/>
                </a:lnTo>
                <a:lnTo>
                  <a:pt x="98226" y="142875"/>
                </a:lnTo>
                <a:lnTo>
                  <a:pt x="116086" y="125015"/>
                </a:lnTo>
                <a:lnTo>
                  <a:pt x="116086" y="116086"/>
                </a:lnTo>
                <a:lnTo>
                  <a:pt x="125015" y="107156"/>
                </a:lnTo>
                <a:lnTo>
                  <a:pt x="125015" y="89296"/>
                </a:lnTo>
                <a:lnTo>
                  <a:pt x="133945" y="80367"/>
                </a:lnTo>
                <a:lnTo>
                  <a:pt x="133945" y="71437"/>
                </a:lnTo>
                <a:lnTo>
                  <a:pt x="133945" y="62507"/>
                </a:lnTo>
                <a:lnTo>
                  <a:pt x="133945" y="62507"/>
                </a:lnTo>
                <a:lnTo>
                  <a:pt x="133945" y="62507"/>
                </a:lnTo>
                <a:lnTo>
                  <a:pt x="133945" y="62507"/>
                </a:lnTo>
                <a:lnTo>
                  <a:pt x="133945" y="62507"/>
                </a:lnTo>
                <a:lnTo>
                  <a:pt x="133945" y="71437"/>
                </a:lnTo>
                <a:lnTo>
                  <a:pt x="133945" y="89296"/>
                </a:lnTo>
                <a:lnTo>
                  <a:pt x="133945" y="107156"/>
                </a:lnTo>
                <a:lnTo>
                  <a:pt x="142875" y="125015"/>
                </a:lnTo>
                <a:lnTo>
                  <a:pt x="142875" y="151804"/>
                </a:lnTo>
                <a:lnTo>
                  <a:pt x="151805" y="178593"/>
                </a:lnTo>
                <a:lnTo>
                  <a:pt x="160734" y="205382"/>
                </a:lnTo>
                <a:lnTo>
                  <a:pt x="160734" y="232171"/>
                </a:lnTo>
                <a:lnTo>
                  <a:pt x="169664" y="258961"/>
                </a:lnTo>
                <a:lnTo>
                  <a:pt x="169664" y="285750"/>
                </a:lnTo>
                <a:lnTo>
                  <a:pt x="169664" y="312539"/>
                </a:lnTo>
                <a:lnTo>
                  <a:pt x="169664" y="330398"/>
                </a:lnTo>
                <a:lnTo>
                  <a:pt x="169664" y="348257"/>
                </a:lnTo>
                <a:lnTo>
                  <a:pt x="160734" y="366117"/>
                </a:lnTo>
                <a:lnTo>
                  <a:pt x="151805" y="375046"/>
                </a:lnTo>
                <a:lnTo>
                  <a:pt x="142875" y="383976"/>
                </a:lnTo>
                <a:lnTo>
                  <a:pt x="133945" y="383976"/>
                </a:lnTo>
                <a:lnTo>
                  <a:pt x="116086" y="383976"/>
                </a:lnTo>
                <a:lnTo>
                  <a:pt x="98226" y="383976"/>
                </a:lnTo>
                <a:lnTo>
                  <a:pt x="89297" y="375046"/>
                </a:lnTo>
                <a:lnTo>
                  <a:pt x="80367" y="366117"/>
                </a:lnTo>
                <a:lnTo>
                  <a:pt x="71437" y="366117"/>
                </a:lnTo>
                <a:lnTo>
                  <a:pt x="62508" y="357187"/>
                </a:lnTo>
                <a:lnTo>
                  <a:pt x="62508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3973710" y="3214687"/>
            <a:ext cx="116087" cy="303610"/>
          </a:xfrm>
          <a:custGeom>
            <a:avLst/>
            <a:gdLst/>
            <a:ahLst/>
            <a:cxnLst/>
            <a:rect l="0" t="0" r="0" b="0"/>
            <a:pathLst>
              <a:path w="116087" h="303610">
                <a:moveTo>
                  <a:pt x="107157" y="0"/>
                </a:moveTo>
                <a:lnTo>
                  <a:pt x="107157" y="0"/>
                </a:lnTo>
                <a:lnTo>
                  <a:pt x="98227" y="17859"/>
                </a:lnTo>
                <a:lnTo>
                  <a:pt x="89297" y="17859"/>
                </a:lnTo>
                <a:lnTo>
                  <a:pt x="80368" y="26789"/>
                </a:lnTo>
                <a:lnTo>
                  <a:pt x="71438" y="44648"/>
                </a:lnTo>
                <a:lnTo>
                  <a:pt x="62508" y="53578"/>
                </a:lnTo>
                <a:lnTo>
                  <a:pt x="53579" y="71437"/>
                </a:lnTo>
                <a:lnTo>
                  <a:pt x="35719" y="89296"/>
                </a:lnTo>
                <a:lnTo>
                  <a:pt x="26790" y="107156"/>
                </a:lnTo>
                <a:lnTo>
                  <a:pt x="1786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8930" y="258961"/>
                </a:lnTo>
                <a:lnTo>
                  <a:pt x="17860" y="267890"/>
                </a:lnTo>
                <a:lnTo>
                  <a:pt x="26790" y="285750"/>
                </a:lnTo>
                <a:lnTo>
                  <a:pt x="35719" y="294679"/>
                </a:lnTo>
                <a:lnTo>
                  <a:pt x="53579" y="294679"/>
                </a:lnTo>
                <a:lnTo>
                  <a:pt x="71438" y="303609"/>
                </a:lnTo>
                <a:lnTo>
                  <a:pt x="89297" y="303609"/>
                </a:lnTo>
                <a:lnTo>
                  <a:pt x="98227" y="294679"/>
                </a:lnTo>
                <a:lnTo>
                  <a:pt x="107157" y="294679"/>
                </a:lnTo>
                <a:lnTo>
                  <a:pt x="116086" y="294679"/>
                </a:lnTo>
                <a:lnTo>
                  <a:pt x="116086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4089796" y="3348632"/>
            <a:ext cx="125017" cy="187524"/>
          </a:xfrm>
          <a:custGeom>
            <a:avLst/>
            <a:gdLst/>
            <a:ahLst/>
            <a:cxnLst/>
            <a:rect l="0" t="0" r="0" b="0"/>
            <a:pathLst>
              <a:path w="125017" h="187524">
                <a:moveTo>
                  <a:pt x="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26789" y="80367"/>
                </a:lnTo>
                <a:lnTo>
                  <a:pt x="35719" y="98226"/>
                </a:lnTo>
                <a:lnTo>
                  <a:pt x="53579" y="116086"/>
                </a:lnTo>
                <a:lnTo>
                  <a:pt x="62508" y="133945"/>
                </a:lnTo>
                <a:lnTo>
                  <a:pt x="71438" y="151805"/>
                </a:lnTo>
                <a:lnTo>
                  <a:pt x="89297" y="160734"/>
                </a:lnTo>
                <a:lnTo>
                  <a:pt x="98227" y="178594"/>
                </a:lnTo>
                <a:lnTo>
                  <a:pt x="107157" y="18752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25016" y="187523"/>
                </a:lnTo>
                <a:lnTo>
                  <a:pt x="125016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4098726" y="3357562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107156" y="0"/>
                </a:moveTo>
                <a:lnTo>
                  <a:pt x="98227" y="8929"/>
                </a:lnTo>
                <a:lnTo>
                  <a:pt x="98227" y="8929"/>
                </a:lnTo>
                <a:lnTo>
                  <a:pt x="98227" y="17859"/>
                </a:lnTo>
                <a:lnTo>
                  <a:pt x="89297" y="26789"/>
                </a:lnTo>
                <a:lnTo>
                  <a:pt x="80367" y="35718"/>
                </a:lnTo>
                <a:lnTo>
                  <a:pt x="71438" y="53578"/>
                </a:lnTo>
                <a:lnTo>
                  <a:pt x="53578" y="71437"/>
                </a:lnTo>
                <a:lnTo>
                  <a:pt x="44649" y="98226"/>
                </a:lnTo>
                <a:lnTo>
                  <a:pt x="26789" y="116086"/>
                </a:lnTo>
                <a:lnTo>
                  <a:pt x="17859" y="125015"/>
                </a:lnTo>
                <a:lnTo>
                  <a:pt x="893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4259460" y="3205757"/>
            <a:ext cx="89298" cy="348259"/>
          </a:xfrm>
          <a:custGeom>
            <a:avLst/>
            <a:gdLst/>
            <a:ahLst/>
            <a:cxnLst/>
            <a:rect l="0" t="0" r="0" b="0"/>
            <a:pathLst>
              <a:path w="89298" h="34825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26790" y="26789"/>
                </a:lnTo>
                <a:lnTo>
                  <a:pt x="35719" y="44648"/>
                </a:lnTo>
                <a:lnTo>
                  <a:pt x="44649" y="62508"/>
                </a:lnTo>
                <a:lnTo>
                  <a:pt x="53579" y="89297"/>
                </a:lnTo>
                <a:lnTo>
                  <a:pt x="62508" y="116086"/>
                </a:lnTo>
                <a:lnTo>
                  <a:pt x="71438" y="142875"/>
                </a:lnTo>
                <a:lnTo>
                  <a:pt x="80368" y="178594"/>
                </a:lnTo>
                <a:lnTo>
                  <a:pt x="89297" y="205383"/>
                </a:lnTo>
                <a:lnTo>
                  <a:pt x="89297" y="232172"/>
                </a:lnTo>
                <a:lnTo>
                  <a:pt x="89297" y="258961"/>
                </a:lnTo>
                <a:lnTo>
                  <a:pt x="89297" y="276820"/>
                </a:lnTo>
                <a:lnTo>
                  <a:pt x="80368" y="303609"/>
                </a:lnTo>
                <a:lnTo>
                  <a:pt x="71438" y="312539"/>
                </a:lnTo>
                <a:lnTo>
                  <a:pt x="62508" y="330398"/>
                </a:lnTo>
                <a:lnTo>
                  <a:pt x="53579" y="339328"/>
                </a:lnTo>
                <a:lnTo>
                  <a:pt x="53579" y="348258"/>
                </a:lnTo>
                <a:lnTo>
                  <a:pt x="53579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4464843" y="3321843"/>
            <a:ext cx="80368" cy="1"/>
          </a:xfrm>
          <a:custGeom>
            <a:avLst/>
            <a:gdLst/>
            <a:ahLst/>
            <a:cxnLst/>
            <a:rect l="0" t="0" r="0" b="0"/>
            <a:pathLst>
              <a:path w="80368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4509492" y="3393280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4795242" y="3089671"/>
            <a:ext cx="89298" cy="383978"/>
          </a:xfrm>
          <a:custGeom>
            <a:avLst/>
            <a:gdLst/>
            <a:ahLst/>
            <a:cxnLst/>
            <a:rect l="0" t="0" r="0" b="0"/>
            <a:pathLst>
              <a:path w="89298" h="383978">
                <a:moveTo>
                  <a:pt x="89297" y="89297"/>
                </a:moveTo>
                <a:lnTo>
                  <a:pt x="89297" y="80367"/>
                </a:lnTo>
                <a:lnTo>
                  <a:pt x="89297" y="71437"/>
                </a:lnTo>
                <a:lnTo>
                  <a:pt x="89297" y="71437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35719"/>
                </a:lnTo>
                <a:lnTo>
                  <a:pt x="71437" y="26789"/>
                </a:lnTo>
                <a:lnTo>
                  <a:pt x="62508" y="17859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87523"/>
                </a:lnTo>
                <a:lnTo>
                  <a:pt x="8929" y="205383"/>
                </a:lnTo>
                <a:lnTo>
                  <a:pt x="17859" y="232172"/>
                </a:lnTo>
                <a:lnTo>
                  <a:pt x="17859" y="258961"/>
                </a:lnTo>
                <a:lnTo>
                  <a:pt x="17859" y="276820"/>
                </a:lnTo>
                <a:lnTo>
                  <a:pt x="17859" y="294680"/>
                </a:lnTo>
                <a:lnTo>
                  <a:pt x="17859" y="321469"/>
                </a:lnTo>
                <a:lnTo>
                  <a:pt x="17859" y="339328"/>
                </a:lnTo>
                <a:lnTo>
                  <a:pt x="17859" y="348258"/>
                </a:lnTo>
                <a:lnTo>
                  <a:pt x="17859" y="366117"/>
                </a:lnTo>
                <a:lnTo>
                  <a:pt x="8929" y="375047"/>
                </a:lnTo>
                <a:lnTo>
                  <a:pt x="8929" y="383977"/>
                </a:lnTo>
                <a:lnTo>
                  <a:pt x="8929" y="383977"/>
                </a:lnTo>
                <a:lnTo>
                  <a:pt x="8929" y="383977"/>
                </a:lnTo>
                <a:lnTo>
                  <a:pt x="8929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4723804" y="3330773"/>
            <a:ext cx="169665" cy="35719"/>
          </a:xfrm>
          <a:custGeom>
            <a:avLst/>
            <a:gdLst/>
            <a:ahLst/>
            <a:cxnLst/>
            <a:rect l="0" t="0" r="0" b="0"/>
            <a:pathLst>
              <a:path w="169665" h="357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17859"/>
                </a:lnTo>
                <a:lnTo>
                  <a:pt x="98227" y="17859"/>
                </a:lnTo>
                <a:lnTo>
                  <a:pt x="116086" y="17859"/>
                </a:lnTo>
                <a:lnTo>
                  <a:pt x="133946" y="26789"/>
                </a:lnTo>
                <a:lnTo>
                  <a:pt x="151805" y="26789"/>
                </a:lnTo>
                <a:lnTo>
                  <a:pt x="160735" y="26789"/>
                </a:lnTo>
                <a:lnTo>
                  <a:pt x="169664" y="26789"/>
                </a:lnTo>
                <a:lnTo>
                  <a:pt x="169664" y="35718"/>
                </a:lnTo>
                <a:lnTo>
                  <a:pt x="169664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5018484" y="3107530"/>
            <a:ext cx="116087" cy="401837"/>
          </a:xfrm>
          <a:custGeom>
            <a:avLst/>
            <a:gdLst/>
            <a:ahLst/>
            <a:cxnLst/>
            <a:rect l="0" t="0" r="0" b="0"/>
            <a:pathLst>
              <a:path w="116087" h="401837">
                <a:moveTo>
                  <a:pt x="107156" y="0"/>
                </a:moveTo>
                <a:lnTo>
                  <a:pt x="10715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80367" y="44649"/>
                </a:lnTo>
                <a:lnTo>
                  <a:pt x="71437" y="53578"/>
                </a:lnTo>
                <a:lnTo>
                  <a:pt x="62508" y="71438"/>
                </a:lnTo>
                <a:lnTo>
                  <a:pt x="53578" y="98227"/>
                </a:lnTo>
                <a:lnTo>
                  <a:pt x="44648" y="116086"/>
                </a:lnTo>
                <a:lnTo>
                  <a:pt x="35719" y="133946"/>
                </a:lnTo>
                <a:lnTo>
                  <a:pt x="26789" y="160735"/>
                </a:lnTo>
                <a:lnTo>
                  <a:pt x="17859" y="187524"/>
                </a:lnTo>
                <a:lnTo>
                  <a:pt x="17859" y="214313"/>
                </a:lnTo>
                <a:lnTo>
                  <a:pt x="8930" y="241102"/>
                </a:lnTo>
                <a:lnTo>
                  <a:pt x="8930" y="258961"/>
                </a:lnTo>
                <a:lnTo>
                  <a:pt x="0" y="285750"/>
                </a:lnTo>
                <a:lnTo>
                  <a:pt x="0" y="312539"/>
                </a:lnTo>
                <a:lnTo>
                  <a:pt x="8930" y="330399"/>
                </a:lnTo>
                <a:lnTo>
                  <a:pt x="8930" y="348258"/>
                </a:lnTo>
                <a:lnTo>
                  <a:pt x="17859" y="357188"/>
                </a:lnTo>
                <a:lnTo>
                  <a:pt x="26789" y="375047"/>
                </a:lnTo>
                <a:lnTo>
                  <a:pt x="44648" y="383977"/>
                </a:lnTo>
                <a:lnTo>
                  <a:pt x="62508" y="392907"/>
                </a:lnTo>
                <a:lnTo>
                  <a:pt x="80367" y="401836"/>
                </a:lnTo>
                <a:lnTo>
                  <a:pt x="89297" y="401836"/>
                </a:lnTo>
                <a:lnTo>
                  <a:pt x="107156" y="401836"/>
                </a:lnTo>
                <a:lnTo>
                  <a:pt x="116086" y="401836"/>
                </a:lnTo>
                <a:lnTo>
                  <a:pt x="116086" y="401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5161359" y="3303983"/>
            <a:ext cx="89298" cy="1"/>
          </a:xfrm>
          <a:custGeom>
            <a:avLst/>
            <a:gdLst/>
            <a:ahLst/>
            <a:cxnLst/>
            <a:rect l="0" t="0" r="0" b="0"/>
            <a:pathLst>
              <a:path w="8929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5366742" y="3286124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0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26789" y="44649"/>
                </a:lnTo>
                <a:lnTo>
                  <a:pt x="35718" y="62508"/>
                </a:lnTo>
                <a:lnTo>
                  <a:pt x="53578" y="71438"/>
                </a:lnTo>
                <a:lnTo>
                  <a:pt x="62508" y="89297"/>
                </a:lnTo>
                <a:lnTo>
                  <a:pt x="71437" y="107156"/>
                </a:lnTo>
                <a:lnTo>
                  <a:pt x="89297" y="116086"/>
                </a:lnTo>
                <a:lnTo>
                  <a:pt x="98226" y="133945"/>
                </a:lnTo>
                <a:lnTo>
                  <a:pt x="107156" y="142875"/>
                </a:lnTo>
                <a:lnTo>
                  <a:pt x="125015" y="151805"/>
                </a:lnTo>
                <a:lnTo>
                  <a:pt x="125015" y="160734"/>
                </a:lnTo>
                <a:lnTo>
                  <a:pt x="133945" y="169664"/>
                </a:lnTo>
                <a:lnTo>
                  <a:pt x="133945" y="169664"/>
                </a:lnTo>
                <a:lnTo>
                  <a:pt x="13394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5375671" y="3286124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116086" y="0"/>
                </a:moveTo>
                <a:lnTo>
                  <a:pt x="116086" y="0"/>
                </a:lnTo>
                <a:lnTo>
                  <a:pt x="116086" y="8930"/>
                </a:lnTo>
                <a:lnTo>
                  <a:pt x="116086" y="17859"/>
                </a:lnTo>
                <a:lnTo>
                  <a:pt x="107157" y="26789"/>
                </a:lnTo>
                <a:lnTo>
                  <a:pt x="107157" y="35719"/>
                </a:lnTo>
                <a:lnTo>
                  <a:pt x="98227" y="44649"/>
                </a:lnTo>
                <a:lnTo>
                  <a:pt x="89297" y="62508"/>
                </a:lnTo>
                <a:lnTo>
                  <a:pt x="80368" y="71438"/>
                </a:lnTo>
                <a:lnTo>
                  <a:pt x="71438" y="89297"/>
                </a:lnTo>
                <a:lnTo>
                  <a:pt x="53579" y="107156"/>
                </a:lnTo>
                <a:lnTo>
                  <a:pt x="44649" y="116086"/>
                </a:lnTo>
                <a:lnTo>
                  <a:pt x="35719" y="133945"/>
                </a:lnTo>
                <a:lnTo>
                  <a:pt x="26789" y="142875"/>
                </a:lnTo>
                <a:lnTo>
                  <a:pt x="17860" y="151805"/>
                </a:lnTo>
                <a:lnTo>
                  <a:pt x="8930" y="16073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5563195" y="3071812"/>
            <a:ext cx="107157" cy="419696"/>
          </a:xfrm>
          <a:custGeom>
            <a:avLst/>
            <a:gdLst/>
            <a:ahLst/>
            <a:cxnLst/>
            <a:rect l="0" t="0" r="0" b="0"/>
            <a:pathLst>
              <a:path w="107157" h="419696">
                <a:moveTo>
                  <a:pt x="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35718"/>
                </a:lnTo>
                <a:lnTo>
                  <a:pt x="44648" y="53578"/>
                </a:lnTo>
                <a:lnTo>
                  <a:pt x="53578" y="71437"/>
                </a:lnTo>
                <a:lnTo>
                  <a:pt x="71437" y="89296"/>
                </a:lnTo>
                <a:lnTo>
                  <a:pt x="80367" y="116086"/>
                </a:lnTo>
                <a:lnTo>
                  <a:pt x="89297" y="133945"/>
                </a:lnTo>
                <a:lnTo>
                  <a:pt x="98226" y="160734"/>
                </a:lnTo>
                <a:lnTo>
                  <a:pt x="107156" y="178593"/>
                </a:lnTo>
                <a:lnTo>
                  <a:pt x="107156" y="205382"/>
                </a:lnTo>
                <a:lnTo>
                  <a:pt x="107156" y="223242"/>
                </a:lnTo>
                <a:lnTo>
                  <a:pt x="107156" y="250031"/>
                </a:lnTo>
                <a:lnTo>
                  <a:pt x="107156" y="267890"/>
                </a:lnTo>
                <a:lnTo>
                  <a:pt x="98226" y="285750"/>
                </a:lnTo>
                <a:lnTo>
                  <a:pt x="98226" y="303609"/>
                </a:lnTo>
                <a:lnTo>
                  <a:pt x="89297" y="321468"/>
                </a:lnTo>
                <a:lnTo>
                  <a:pt x="80367" y="330398"/>
                </a:lnTo>
                <a:lnTo>
                  <a:pt x="71437" y="348257"/>
                </a:lnTo>
                <a:lnTo>
                  <a:pt x="62508" y="366117"/>
                </a:lnTo>
                <a:lnTo>
                  <a:pt x="44648" y="375046"/>
                </a:lnTo>
                <a:lnTo>
                  <a:pt x="35719" y="383976"/>
                </a:lnTo>
                <a:lnTo>
                  <a:pt x="26789" y="392906"/>
                </a:lnTo>
                <a:lnTo>
                  <a:pt x="17859" y="410765"/>
                </a:lnTo>
                <a:lnTo>
                  <a:pt x="8930" y="410765"/>
                </a:lnTo>
                <a:lnTo>
                  <a:pt x="8930" y="419695"/>
                </a:lnTo>
                <a:lnTo>
                  <a:pt x="8930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3536156" y="3955851"/>
            <a:ext cx="151805" cy="366118"/>
          </a:xfrm>
          <a:custGeom>
            <a:avLst/>
            <a:gdLst/>
            <a:ahLst/>
            <a:cxnLst/>
            <a:rect l="0" t="0" r="0" b="0"/>
            <a:pathLst>
              <a:path w="151805" h="366118">
                <a:moveTo>
                  <a:pt x="142875" y="53578"/>
                </a:moveTo>
                <a:lnTo>
                  <a:pt x="142875" y="44648"/>
                </a:lnTo>
                <a:lnTo>
                  <a:pt x="142875" y="44648"/>
                </a:lnTo>
                <a:lnTo>
                  <a:pt x="142875" y="35718"/>
                </a:lnTo>
                <a:lnTo>
                  <a:pt x="133945" y="26789"/>
                </a:lnTo>
                <a:lnTo>
                  <a:pt x="125015" y="17859"/>
                </a:lnTo>
                <a:lnTo>
                  <a:pt x="116086" y="8929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44648" y="8929"/>
                </a:lnTo>
                <a:lnTo>
                  <a:pt x="35719" y="17859"/>
                </a:lnTo>
                <a:lnTo>
                  <a:pt x="17859" y="35718"/>
                </a:lnTo>
                <a:lnTo>
                  <a:pt x="8929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29" y="116086"/>
                </a:lnTo>
                <a:lnTo>
                  <a:pt x="8929" y="125015"/>
                </a:lnTo>
                <a:lnTo>
                  <a:pt x="17859" y="142875"/>
                </a:lnTo>
                <a:lnTo>
                  <a:pt x="35719" y="151804"/>
                </a:lnTo>
                <a:lnTo>
                  <a:pt x="44648" y="151804"/>
                </a:lnTo>
                <a:lnTo>
                  <a:pt x="53578" y="151804"/>
                </a:lnTo>
                <a:lnTo>
                  <a:pt x="62508" y="151804"/>
                </a:lnTo>
                <a:lnTo>
                  <a:pt x="71437" y="142875"/>
                </a:lnTo>
                <a:lnTo>
                  <a:pt x="89297" y="142875"/>
                </a:lnTo>
                <a:lnTo>
                  <a:pt x="98226" y="125015"/>
                </a:lnTo>
                <a:lnTo>
                  <a:pt x="107156" y="116086"/>
                </a:lnTo>
                <a:lnTo>
                  <a:pt x="116086" y="98226"/>
                </a:lnTo>
                <a:lnTo>
                  <a:pt x="116086" y="89297"/>
                </a:lnTo>
                <a:lnTo>
                  <a:pt x="116086" y="80367"/>
                </a:lnTo>
                <a:lnTo>
                  <a:pt x="125015" y="71437"/>
                </a:lnTo>
                <a:lnTo>
                  <a:pt x="125015" y="62507"/>
                </a:lnTo>
                <a:lnTo>
                  <a:pt x="125015" y="62507"/>
                </a:lnTo>
                <a:lnTo>
                  <a:pt x="125015" y="53578"/>
                </a:lnTo>
                <a:lnTo>
                  <a:pt x="125015" y="62507"/>
                </a:lnTo>
                <a:lnTo>
                  <a:pt x="125015" y="62507"/>
                </a:lnTo>
                <a:lnTo>
                  <a:pt x="125015" y="71437"/>
                </a:lnTo>
                <a:lnTo>
                  <a:pt x="125015" y="80367"/>
                </a:lnTo>
                <a:lnTo>
                  <a:pt x="133945" y="98226"/>
                </a:lnTo>
                <a:lnTo>
                  <a:pt x="133945" y="116086"/>
                </a:lnTo>
                <a:lnTo>
                  <a:pt x="142875" y="142875"/>
                </a:lnTo>
                <a:lnTo>
                  <a:pt x="151804" y="169664"/>
                </a:lnTo>
                <a:lnTo>
                  <a:pt x="151804" y="196453"/>
                </a:lnTo>
                <a:lnTo>
                  <a:pt x="151804" y="232172"/>
                </a:lnTo>
                <a:lnTo>
                  <a:pt x="151804" y="258961"/>
                </a:lnTo>
                <a:lnTo>
                  <a:pt x="151804" y="285750"/>
                </a:lnTo>
                <a:lnTo>
                  <a:pt x="151804" y="303609"/>
                </a:lnTo>
                <a:lnTo>
                  <a:pt x="142875" y="330398"/>
                </a:lnTo>
                <a:lnTo>
                  <a:pt x="133945" y="339328"/>
                </a:lnTo>
                <a:lnTo>
                  <a:pt x="125015" y="357187"/>
                </a:lnTo>
                <a:lnTo>
                  <a:pt x="107156" y="366117"/>
                </a:lnTo>
                <a:lnTo>
                  <a:pt x="98226" y="366117"/>
                </a:lnTo>
                <a:lnTo>
                  <a:pt x="89297" y="366117"/>
                </a:lnTo>
                <a:lnTo>
                  <a:pt x="71437" y="357187"/>
                </a:lnTo>
                <a:lnTo>
                  <a:pt x="53578" y="357187"/>
                </a:lnTo>
                <a:lnTo>
                  <a:pt x="35719" y="339328"/>
                </a:lnTo>
                <a:lnTo>
                  <a:pt x="26789" y="330398"/>
                </a:lnTo>
                <a:lnTo>
                  <a:pt x="17859" y="321468"/>
                </a:lnTo>
                <a:lnTo>
                  <a:pt x="17859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3750468" y="3795116"/>
            <a:ext cx="98228" cy="294681"/>
          </a:xfrm>
          <a:custGeom>
            <a:avLst/>
            <a:gdLst/>
            <a:ahLst/>
            <a:cxnLst/>
            <a:rect l="0" t="0" r="0" b="0"/>
            <a:pathLst>
              <a:path w="98228" h="294681">
                <a:moveTo>
                  <a:pt x="98227" y="0"/>
                </a:moveTo>
                <a:lnTo>
                  <a:pt x="9822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71438" y="26789"/>
                </a:lnTo>
                <a:lnTo>
                  <a:pt x="62508" y="44649"/>
                </a:lnTo>
                <a:lnTo>
                  <a:pt x="44649" y="62508"/>
                </a:lnTo>
                <a:lnTo>
                  <a:pt x="35719" y="80367"/>
                </a:lnTo>
                <a:lnTo>
                  <a:pt x="17860" y="107157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50032"/>
                </a:lnTo>
                <a:lnTo>
                  <a:pt x="8930" y="258961"/>
                </a:lnTo>
                <a:lnTo>
                  <a:pt x="17860" y="276821"/>
                </a:lnTo>
                <a:lnTo>
                  <a:pt x="35719" y="285750"/>
                </a:lnTo>
                <a:lnTo>
                  <a:pt x="44649" y="294680"/>
                </a:lnTo>
                <a:lnTo>
                  <a:pt x="62508" y="294680"/>
                </a:lnTo>
                <a:lnTo>
                  <a:pt x="80367" y="294680"/>
                </a:lnTo>
                <a:lnTo>
                  <a:pt x="89297" y="294680"/>
                </a:lnTo>
                <a:lnTo>
                  <a:pt x="98227" y="294680"/>
                </a:lnTo>
                <a:lnTo>
                  <a:pt x="98227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3884414" y="3911202"/>
            <a:ext cx="116087" cy="187525"/>
          </a:xfrm>
          <a:custGeom>
            <a:avLst/>
            <a:gdLst/>
            <a:ahLst/>
            <a:cxnLst/>
            <a:rect l="0" t="0" r="0" b="0"/>
            <a:pathLst>
              <a:path w="116087" h="18752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17859" y="53578"/>
                </a:lnTo>
                <a:lnTo>
                  <a:pt x="26789" y="71438"/>
                </a:lnTo>
                <a:lnTo>
                  <a:pt x="44648" y="89297"/>
                </a:lnTo>
                <a:lnTo>
                  <a:pt x="53578" y="116086"/>
                </a:lnTo>
                <a:lnTo>
                  <a:pt x="71437" y="133946"/>
                </a:lnTo>
                <a:lnTo>
                  <a:pt x="80367" y="151805"/>
                </a:lnTo>
                <a:lnTo>
                  <a:pt x="89296" y="160735"/>
                </a:lnTo>
                <a:lnTo>
                  <a:pt x="107156" y="178594"/>
                </a:lnTo>
                <a:lnTo>
                  <a:pt x="10715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3884414" y="3911202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116086" y="0"/>
                </a:moveTo>
                <a:lnTo>
                  <a:pt x="11608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17860"/>
                </a:lnTo>
                <a:lnTo>
                  <a:pt x="89296" y="35719"/>
                </a:lnTo>
                <a:lnTo>
                  <a:pt x="80367" y="44649"/>
                </a:lnTo>
                <a:lnTo>
                  <a:pt x="62507" y="62508"/>
                </a:lnTo>
                <a:lnTo>
                  <a:pt x="53578" y="80367"/>
                </a:lnTo>
                <a:lnTo>
                  <a:pt x="35718" y="89297"/>
                </a:lnTo>
                <a:lnTo>
                  <a:pt x="26789" y="107156"/>
                </a:lnTo>
                <a:lnTo>
                  <a:pt x="17859" y="116086"/>
                </a:lnTo>
                <a:lnTo>
                  <a:pt x="8929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4045148" y="3750468"/>
            <a:ext cx="107157" cy="312540"/>
          </a:xfrm>
          <a:custGeom>
            <a:avLst/>
            <a:gdLst/>
            <a:ahLst/>
            <a:cxnLst/>
            <a:rect l="0" t="0" r="0" b="0"/>
            <a:pathLst>
              <a:path w="107157" h="312540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44648" y="26789"/>
                </a:lnTo>
                <a:lnTo>
                  <a:pt x="53578" y="35719"/>
                </a:lnTo>
                <a:lnTo>
                  <a:pt x="62508" y="53578"/>
                </a:lnTo>
                <a:lnTo>
                  <a:pt x="71437" y="80367"/>
                </a:lnTo>
                <a:lnTo>
                  <a:pt x="80367" y="98226"/>
                </a:lnTo>
                <a:lnTo>
                  <a:pt x="89297" y="125015"/>
                </a:lnTo>
                <a:lnTo>
                  <a:pt x="98227" y="151805"/>
                </a:lnTo>
                <a:lnTo>
                  <a:pt x="107156" y="178594"/>
                </a:lnTo>
                <a:lnTo>
                  <a:pt x="107156" y="205383"/>
                </a:lnTo>
                <a:lnTo>
                  <a:pt x="107156" y="223242"/>
                </a:lnTo>
                <a:lnTo>
                  <a:pt x="98227" y="241101"/>
                </a:lnTo>
                <a:lnTo>
                  <a:pt x="89297" y="267890"/>
                </a:lnTo>
                <a:lnTo>
                  <a:pt x="80367" y="276820"/>
                </a:lnTo>
                <a:lnTo>
                  <a:pt x="80367" y="294680"/>
                </a:lnTo>
                <a:lnTo>
                  <a:pt x="62508" y="303609"/>
                </a:lnTo>
                <a:lnTo>
                  <a:pt x="53578" y="303609"/>
                </a:lnTo>
                <a:lnTo>
                  <a:pt x="44648" y="312539"/>
                </a:lnTo>
                <a:lnTo>
                  <a:pt x="26789" y="312539"/>
                </a:lnTo>
                <a:lnTo>
                  <a:pt x="17859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4241601" y="3902273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4268390" y="3982640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9822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0715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4455914" y="3759398"/>
            <a:ext cx="196454" cy="312540"/>
          </a:xfrm>
          <a:custGeom>
            <a:avLst/>
            <a:gdLst/>
            <a:ahLst/>
            <a:cxnLst/>
            <a:rect l="0" t="0" r="0" b="0"/>
            <a:pathLst>
              <a:path w="196454" h="312540">
                <a:moveTo>
                  <a:pt x="26789" y="44648"/>
                </a:moveTo>
                <a:lnTo>
                  <a:pt x="26789" y="44648"/>
                </a:lnTo>
                <a:lnTo>
                  <a:pt x="35718" y="35718"/>
                </a:lnTo>
                <a:lnTo>
                  <a:pt x="35718" y="35718"/>
                </a:lnTo>
                <a:lnTo>
                  <a:pt x="35718" y="26789"/>
                </a:lnTo>
                <a:lnTo>
                  <a:pt x="35718" y="26789"/>
                </a:lnTo>
                <a:lnTo>
                  <a:pt x="44648" y="17859"/>
                </a:lnTo>
                <a:lnTo>
                  <a:pt x="53578" y="8929"/>
                </a:lnTo>
                <a:lnTo>
                  <a:pt x="62507" y="0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8929"/>
                </a:lnTo>
                <a:lnTo>
                  <a:pt x="133945" y="17859"/>
                </a:lnTo>
                <a:lnTo>
                  <a:pt x="142875" y="26789"/>
                </a:lnTo>
                <a:lnTo>
                  <a:pt x="151804" y="44648"/>
                </a:lnTo>
                <a:lnTo>
                  <a:pt x="160734" y="62507"/>
                </a:lnTo>
                <a:lnTo>
                  <a:pt x="169664" y="71437"/>
                </a:lnTo>
                <a:lnTo>
                  <a:pt x="169664" y="98226"/>
                </a:lnTo>
                <a:lnTo>
                  <a:pt x="169664" y="116085"/>
                </a:lnTo>
                <a:lnTo>
                  <a:pt x="169664" y="142875"/>
                </a:lnTo>
                <a:lnTo>
                  <a:pt x="169664" y="160734"/>
                </a:lnTo>
                <a:lnTo>
                  <a:pt x="160734" y="187523"/>
                </a:lnTo>
                <a:lnTo>
                  <a:pt x="151804" y="205382"/>
                </a:lnTo>
                <a:lnTo>
                  <a:pt x="142875" y="223242"/>
                </a:lnTo>
                <a:lnTo>
                  <a:pt x="125015" y="241101"/>
                </a:lnTo>
                <a:lnTo>
                  <a:pt x="116086" y="250031"/>
                </a:lnTo>
                <a:lnTo>
                  <a:pt x="98226" y="267890"/>
                </a:lnTo>
                <a:lnTo>
                  <a:pt x="80367" y="276820"/>
                </a:lnTo>
                <a:lnTo>
                  <a:pt x="71437" y="276820"/>
                </a:lnTo>
                <a:lnTo>
                  <a:pt x="53578" y="285750"/>
                </a:lnTo>
                <a:lnTo>
                  <a:pt x="44648" y="276820"/>
                </a:lnTo>
                <a:lnTo>
                  <a:pt x="35718" y="276820"/>
                </a:lnTo>
                <a:lnTo>
                  <a:pt x="26789" y="267890"/>
                </a:lnTo>
                <a:lnTo>
                  <a:pt x="17859" y="258960"/>
                </a:lnTo>
                <a:lnTo>
                  <a:pt x="8929" y="250031"/>
                </a:lnTo>
                <a:lnTo>
                  <a:pt x="0" y="241101"/>
                </a:lnTo>
                <a:lnTo>
                  <a:pt x="0" y="232171"/>
                </a:lnTo>
                <a:lnTo>
                  <a:pt x="8929" y="223242"/>
                </a:lnTo>
                <a:lnTo>
                  <a:pt x="8929" y="223242"/>
                </a:lnTo>
                <a:lnTo>
                  <a:pt x="17859" y="214312"/>
                </a:lnTo>
                <a:lnTo>
                  <a:pt x="26789" y="223242"/>
                </a:lnTo>
                <a:lnTo>
                  <a:pt x="44648" y="223242"/>
                </a:lnTo>
                <a:lnTo>
                  <a:pt x="53578" y="232171"/>
                </a:lnTo>
                <a:lnTo>
                  <a:pt x="71437" y="241101"/>
                </a:lnTo>
                <a:lnTo>
                  <a:pt x="89296" y="250031"/>
                </a:lnTo>
                <a:lnTo>
                  <a:pt x="116086" y="258960"/>
                </a:lnTo>
                <a:lnTo>
                  <a:pt x="133945" y="276820"/>
                </a:lnTo>
                <a:lnTo>
                  <a:pt x="151804" y="285750"/>
                </a:lnTo>
                <a:lnTo>
                  <a:pt x="169664" y="294679"/>
                </a:lnTo>
                <a:lnTo>
                  <a:pt x="178593" y="303609"/>
                </a:lnTo>
                <a:lnTo>
                  <a:pt x="196453" y="303609"/>
                </a:lnTo>
                <a:lnTo>
                  <a:pt x="196453" y="312539"/>
                </a:lnTo>
                <a:lnTo>
                  <a:pt x="196453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4697015" y="3732608"/>
            <a:ext cx="125017" cy="330400"/>
          </a:xfrm>
          <a:custGeom>
            <a:avLst/>
            <a:gdLst/>
            <a:ahLst/>
            <a:cxnLst/>
            <a:rect l="0" t="0" r="0" b="0"/>
            <a:pathLst>
              <a:path w="125017" h="330400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98227" y="17860"/>
                </a:lnTo>
                <a:lnTo>
                  <a:pt x="89297" y="26790"/>
                </a:lnTo>
                <a:lnTo>
                  <a:pt x="80367" y="35719"/>
                </a:lnTo>
                <a:lnTo>
                  <a:pt x="71438" y="53579"/>
                </a:lnTo>
                <a:lnTo>
                  <a:pt x="53578" y="62508"/>
                </a:lnTo>
                <a:lnTo>
                  <a:pt x="44649" y="80368"/>
                </a:lnTo>
                <a:lnTo>
                  <a:pt x="35719" y="107157"/>
                </a:lnTo>
                <a:lnTo>
                  <a:pt x="26789" y="125016"/>
                </a:lnTo>
                <a:lnTo>
                  <a:pt x="17860" y="151805"/>
                </a:lnTo>
                <a:lnTo>
                  <a:pt x="8930" y="178594"/>
                </a:lnTo>
                <a:lnTo>
                  <a:pt x="0" y="196454"/>
                </a:lnTo>
                <a:lnTo>
                  <a:pt x="0" y="223243"/>
                </a:lnTo>
                <a:lnTo>
                  <a:pt x="0" y="241102"/>
                </a:lnTo>
                <a:lnTo>
                  <a:pt x="8930" y="258961"/>
                </a:lnTo>
                <a:lnTo>
                  <a:pt x="8930" y="276821"/>
                </a:lnTo>
                <a:lnTo>
                  <a:pt x="17860" y="294680"/>
                </a:lnTo>
                <a:lnTo>
                  <a:pt x="26789" y="312540"/>
                </a:lnTo>
                <a:lnTo>
                  <a:pt x="35719" y="321469"/>
                </a:lnTo>
                <a:lnTo>
                  <a:pt x="53578" y="330399"/>
                </a:lnTo>
                <a:lnTo>
                  <a:pt x="71438" y="330399"/>
                </a:lnTo>
                <a:lnTo>
                  <a:pt x="80367" y="330399"/>
                </a:lnTo>
                <a:lnTo>
                  <a:pt x="89297" y="330399"/>
                </a:lnTo>
                <a:lnTo>
                  <a:pt x="89297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839890" y="3902273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8929"/>
                </a:move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4973835" y="3884413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26790" y="53578"/>
                </a:lnTo>
                <a:lnTo>
                  <a:pt x="44649" y="71438"/>
                </a:lnTo>
                <a:lnTo>
                  <a:pt x="53579" y="89297"/>
                </a:lnTo>
                <a:lnTo>
                  <a:pt x="71438" y="107156"/>
                </a:lnTo>
                <a:lnTo>
                  <a:pt x="80368" y="116086"/>
                </a:lnTo>
                <a:lnTo>
                  <a:pt x="89297" y="133945"/>
                </a:lnTo>
                <a:lnTo>
                  <a:pt x="98227" y="151805"/>
                </a:lnTo>
                <a:lnTo>
                  <a:pt x="107157" y="160735"/>
                </a:lnTo>
                <a:lnTo>
                  <a:pt x="107157" y="169664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4973835" y="3884413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125016" y="0"/>
                </a:moveTo>
                <a:lnTo>
                  <a:pt x="12501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7" y="17860"/>
                </a:lnTo>
                <a:lnTo>
                  <a:pt x="98227" y="26789"/>
                </a:lnTo>
                <a:lnTo>
                  <a:pt x="89297" y="44649"/>
                </a:lnTo>
                <a:lnTo>
                  <a:pt x="80368" y="53578"/>
                </a:lnTo>
                <a:lnTo>
                  <a:pt x="71438" y="71438"/>
                </a:lnTo>
                <a:lnTo>
                  <a:pt x="53579" y="80367"/>
                </a:lnTo>
                <a:lnTo>
                  <a:pt x="44649" y="98227"/>
                </a:lnTo>
                <a:lnTo>
                  <a:pt x="35719" y="107156"/>
                </a:lnTo>
                <a:lnTo>
                  <a:pt x="26790" y="116086"/>
                </a:lnTo>
                <a:lnTo>
                  <a:pt x="1786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125640" y="3714749"/>
            <a:ext cx="107157" cy="375048"/>
          </a:xfrm>
          <a:custGeom>
            <a:avLst/>
            <a:gdLst/>
            <a:ahLst/>
            <a:cxnLst/>
            <a:rect l="0" t="0" r="0" b="0"/>
            <a:pathLst>
              <a:path w="107157" h="375048">
                <a:moveTo>
                  <a:pt x="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35719" y="44649"/>
                </a:lnTo>
                <a:lnTo>
                  <a:pt x="44649" y="62508"/>
                </a:lnTo>
                <a:lnTo>
                  <a:pt x="53578" y="80367"/>
                </a:lnTo>
                <a:lnTo>
                  <a:pt x="71438" y="107156"/>
                </a:lnTo>
                <a:lnTo>
                  <a:pt x="80367" y="125016"/>
                </a:lnTo>
                <a:lnTo>
                  <a:pt x="98227" y="151805"/>
                </a:lnTo>
                <a:lnTo>
                  <a:pt x="107156" y="169664"/>
                </a:lnTo>
                <a:lnTo>
                  <a:pt x="107156" y="196453"/>
                </a:lnTo>
                <a:lnTo>
                  <a:pt x="107156" y="223242"/>
                </a:lnTo>
                <a:lnTo>
                  <a:pt x="107156" y="250031"/>
                </a:lnTo>
                <a:lnTo>
                  <a:pt x="107156" y="267891"/>
                </a:lnTo>
                <a:lnTo>
                  <a:pt x="107156" y="285750"/>
                </a:lnTo>
                <a:lnTo>
                  <a:pt x="98227" y="303609"/>
                </a:lnTo>
                <a:lnTo>
                  <a:pt x="89297" y="321469"/>
                </a:lnTo>
                <a:lnTo>
                  <a:pt x="71438" y="339328"/>
                </a:lnTo>
                <a:lnTo>
                  <a:pt x="62508" y="348258"/>
                </a:lnTo>
                <a:lnTo>
                  <a:pt x="53578" y="357188"/>
                </a:lnTo>
                <a:lnTo>
                  <a:pt x="35719" y="366117"/>
                </a:lnTo>
                <a:lnTo>
                  <a:pt x="26789" y="375047"/>
                </a:lnTo>
                <a:lnTo>
                  <a:pt x="17860" y="375047"/>
                </a:lnTo>
                <a:lnTo>
                  <a:pt x="17860" y="375047"/>
                </a:lnTo>
                <a:lnTo>
                  <a:pt x="17860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5393531" y="3812976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25015"/>
                </a:lnTo>
                <a:lnTo>
                  <a:pt x="8929" y="142875"/>
                </a:lnTo>
                <a:lnTo>
                  <a:pt x="17859" y="160734"/>
                </a:lnTo>
                <a:lnTo>
                  <a:pt x="17859" y="169664"/>
                </a:lnTo>
                <a:lnTo>
                  <a:pt x="26789" y="178593"/>
                </a:lnTo>
                <a:lnTo>
                  <a:pt x="26789" y="187523"/>
                </a:lnTo>
                <a:lnTo>
                  <a:pt x="26789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5339953" y="3875483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5554265" y="3777257"/>
            <a:ext cx="214314" cy="241102"/>
          </a:xfrm>
          <a:custGeom>
            <a:avLst/>
            <a:gdLst/>
            <a:ahLst/>
            <a:cxnLst/>
            <a:rect l="0" t="0" r="0" b="0"/>
            <a:pathLst>
              <a:path w="214314" h="241102">
                <a:moveTo>
                  <a:pt x="26789" y="17859"/>
                </a:moveTo>
                <a:lnTo>
                  <a:pt x="35719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8930"/>
                </a:lnTo>
                <a:lnTo>
                  <a:pt x="125016" y="17859"/>
                </a:lnTo>
                <a:lnTo>
                  <a:pt x="142875" y="26789"/>
                </a:lnTo>
                <a:lnTo>
                  <a:pt x="151805" y="44648"/>
                </a:lnTo>
                <a:lnTo>
                  <a:pt x="160735" y="62508"/>
                </a:lnTo>
                <a:lnTo>
                  <a:pt x="160735" y="80367"/>
                </a:lnTo>
                <a:lnTo>
                  <a:pt x="160735" y="98226"/>
                </a:lnTo>
                <a:lnTo>
                  <a:pt x="160735" y="116086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42875" y="178594"/>
                </a:lnTo>
                <a:lnTo>
                  <a:pt x="125016" y="205383"/>
                </a:lnTo>
                <a:lnTo>
                  <a:pt x="107156" y="214312"/>
                </a:lnTo>
                <a:lnTo>
                  <a:pt x="89297" y="232172"/>
                </a:lnTo>
                <a:lnTo>
                  <a:pt x="80367" y="241101"/>
                </a:lnTo>
                <a:lnTo>
                  <a:pt x="62508" y="241101"/>
                </a:lnTo>
                <a:lnTo>
                  <a:pt x="44649" y="241101"/>
                </a:lnTo>
                <a:lnTo>
                  <a:pt x="35719" y="241101"/>
                </a:lnTo>
                <a:lnTo>
                  <a:pt x="26789" y="232172"/>
                </a:lnTo>
                <a:lnTo>
                  <a:pt x="8930" y="223242"/>
                </a:lnTo>
                <a:lnTo>
                  <a:pt x="8930" y="214312"/>
                </a:lnTo>
                <a:lnTo>
                  <a:pt x="0" y="196453"/>
                </a:lnTo>
                <a:lnTo>
                  <a:pt x="0" y="187523"/>
                </a:lnTo>
                <a:lnTo>
                  <a:pt x="8930" y="169664"/>
                </a:lnTo>
                <a:lnTo>
                  <a:pt x="8930" y="160734"/>
                </a:lnTo>
                <a:lnTo>
                  <a:pt x="17860" y="151805"/>
                </a:lnTo>
                <a:lnTo>
                  <a:pt x="35719" y="151805"/>
                </a:lnTo>
                <a:lnTo>
                  <a:pt x="44649" y="151805"/>
                </a:lnTo>
                <a:lnTo>
                  <a:pt x="62508" y="151805"/>
                </a:lnTo>
                <a:lnTo>
                  <a:pt x="89297" y="160734"/>
                </a:lnTo>
                <a:lnTo>
                  <a:pt x="107156" y="169664"/>
                </a:lnTo>
                <a:lnTo>
                  <a:pt x="125016" y="178594"/>
                </a:lnTo>
                <a:lnTo>
                  <a:pt x="151805" y="187523"/>
                </a:lnTo>
                <a:lnTo>
                  <a:pt x="169664" y="196453"/>
                </a:lnTo>
                <a:lnTo>
                  <a:pt x="187524" y="205383"/>
                </a:lnTo>
                <a:lnTo>
                  <a:pt x="214313" y="214312"/>
                </a:lnTo>
                <a:lnTo>
                  <a:pt x="214313" y="214312"/>
                </a:lnTo>
                <a:lnTo>
                  <a:pt x="214313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6170414" y="2062757"/>
            <a:ext cx="142876" cy="223243"/>
          </a:xfrm>
          <a:custGeom>
            <a:avLst/>
            <a:gdLst/>
            <a:ahLst/>
            <a:cxnLst/>
            <a:rect l="0" t="0" r="0" b="0"/>
            <a:pathLst>
              <a:path w="142876" h="223243">
                <a:moveTo>
                  <a:pt x="80367" y="8930"/>
                </a:move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44648" y="0"/>
                </a:lnTo>
                <a:lnTo>
                  <a:pt x="35718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17859" y="98227"/>
                </a:lnTo>
                <a:lnTo>
                  <a:pt x="26789" y="107156"/>
                </a:lnTo>
                <a:lnTo>
                  <a:pt x="35718" y="107156"/>
                </a:lnTo>
                <a:lnTo>
                  <a:pt x="53578" y="107156"/>
                </a:lnTo>
                <a:lnTo>
                  <a:pt x="62507" y="98227"/>
                </a:lnTo>
                <a:lnTo>
                  <a:pt x="71437" y="89297"/>
                </a:lnTo>
                <a:lnTo>
                  <a:pt x="80367" y="80367"/>
                </a:lnTo>
                <a:lnTo>
                  <a:pt x="89296" y="62508"/>
                </a:lnTo>
                <a:lnTo>
                  <a:pt x="98226" y="4464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1785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44649"/>
                </a:lnTo>
                <a:lnTo>
                  <a:pt x="125015" y="53578"/>
                </a:lnTo>
                <a:lnTo>
                  <a:pt x="125015" y="80367"/>
                </a:lnTo>
                <a:lnTo>
                  <a:pt x="133945" y="98227"/>
                </a:lnTo>
                <a:lnTo>
                  <a:pt x="133945" y="125016"/>
                </a:lnTo>
                <a:lnTo>
                  <a:pt x="142875" y="142875"/>
                </a:lnTo>
                <a:lnTo>
                  <a:pt x="142875" y="169664"/>
                </a:lnTo>
                <a:lnTo>
                  <a:pt x="142875" y="187524"/>
                </a:lnTo>
                <a:lnTo>
                  <a:pt x="133945" y="196453"/>
                </a:lnTo>
                <a:lnTo>
                  <a:pt x="125015" y="205383"/>
                </a:lnTo>
                <a:lnTo>
                  <a:pt x="116086" y="214313"/>
                </a:lnTo>
                <a:lnTo>
                  <a:pt x="98226" y="223242"/>
                </a:lnTo>
                <a:lnTo>
                  <a:pt x="89296" y="223242"/>
                </a:lnTo>
                <a:lnTo>
                  <a:pt x="80367" y="223242"/>
                </a:lnTo>
                <a:lnTo>
                  <a:pt x="62507" y="214313"/>
                </a:lnTo>
                <a:lnTo>
                  <a:pt x="62507" y="214313"/>
                </a:lnTo>
                <a:lnTo>
                  <a:pt x="62507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6402585" y="1946671"/>
            <a:ext cx="71439" cy="196454"/>
          </a:xfrm>
          <a:custGeom>
            <a:avLst/>
            <a:gdLst/>
            <a:ahLst/>
            <a:cxnLst/>
            <a:rect l="0" t="0" r="0" b="0"/>
            <a:pathLst>
              <a:path w="71439" h="196454">
                <a:moveTo>
                  <a:pt x="26790" y="8930"/>
                </a:move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26790" y="2678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17860" y="187524"/>
                </a:lnTo>
                <a:lnTo>
                  <a:pt x="26790" y="187524"/>
                </a:lnTo>
                <a:lnTo>
                  <a:pt x="35719" y="196453"/>
                </a:lnTo>
                <a:lnTo>
                  <a:pt x="44649" y="187524"/>
                </a:lnTo>
                <a:lnTo>
                  <a:pt x="62508" y="187524"/>
                </a:lnTo>
                <a:lnTo>
                  <a:pt x="71438" y="178594"/>
                </a:lnTo>
                <a:lnTo>
                  <a:pt x="71438" y="178594"/>
                </a:lnTo>
                <a:lnTo>
                  <a:pt x="7143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6518671" y="2027038"/>
            <a:ext cx="71439" cy="89298"/>
          </a:xfrm>
          <a:custGeom>
            <a:avLst/>
            <a:gdLst/>
            <a:ahLst/>
            <a:cxnLst/>
            <a:rect l="0" t="0" r="0" b="0"/>
            <a:pathLst>
              <a:path w="71439" h="8929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35719" y="53578"/>
                </a:lnTo>
                <a:lnTo>
                  <a:pt x="44649" y="62508"/>
                </a:lnTo>
                <a:lnTo>
                  <a:pt x="53579" y="80368"/>
                </a:lnTo>
                <a:lnTo>
                  <a:pt x="62508" y="80368"/>
                </a:lnTo>
                <a:lnTo>
                  <a:pt x="71438" y="89297"/>
                </a:lnTo>
                <a:lnTo>
                  <a:pt x="71438" y="89297"/>
                </a:lnTo>
                <a:lnTo>
                  <a:pt x="7143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6509742" y="2000249"/>
            <a:ext cx="107157" cy="125017"/>
          </a:xfrm>
          <a:custGeom>
            <a:avLst/>
            <a:gdLst/>
            <a:ahLst/>
            <a:cxnLst/>
            <a:rect l="0" t="0" r="0" b="0"/>
            <a:pathLst>
              <a:path w="107157" h="125017">
                <a:moveTo>
                  <a:pt x="107156" y="0"/>
                </a:moveTo>
                <a:lnTo>
                  <a:pt x="98226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26789"/>
                </a:lnTo>
                <a:lnTo>
                  <a:pt x="53578" y="44649"/>
                </a:lnTo>
                <a:lnTo>
                  <a:pt x="44648" y="62508"/>
                </a:lnTo>
                <a:lnTo>
                  <a:pt x="26789" y="80367"/>
                </a:lnTo>
                <a:lnTo>
                  <a:pt x="17859" y="89297"/>
                </a:lnTo>
                <a:lnTo>
                  <a:pt x="8929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6679406" y="1866304"/>
            <a:ext cx="80368" cy="294681"/>
          </a:xfrm>
          <a:custGeom>
            <a:avLst/>
            <a:gdLst/>
            <a:ahLst/>
            <a:cxnLst/>
            <a:rect l="0" t="0" r="0" b="0"/>
            <a:pathLst>
              <a:path w="80368" h="294681">
                <a:moveTo>
                  <a:pt x="0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26789"/>
                </a:lnTo>
                <a:lnTo>
                  <a:pt x="26789" y="35719"/>
                </a:lnTo>
                <a:lnTo>
                  <a:pt x="35719" y="62508"/>
                </a:lnTo>
                <a:lnTo>
                  <a:pt x="44648" y="80367"/>
                </a:lnTo>
                <a:lnTo>
                  <a:pt x="53578" y="107156"/>
                </a:lnTo>
                <a:lnTo>
                  <a:pt x="62508" y="133945"/>
                </a:lnTo>
                <a:lnTo>
                  <a:pt x="71437" y="160734"/>
                </a:lnTo>
                <a:lnTo>
                  <a:pt x="71437" y="187523"/>
                </a:lnTo>
                <a:lnTo>
                  <a:pt x="80367" y="205383"/>
                </a:lnTo>
                <a:lnTo>
                  <a:pt x="80367" y="232172"/>
                </a:lnTo>
                <a:lnTo>
                  <a:pt x="71437" y="250031"/>
                </a:lnTo>
                <a:lnTo>
                  <a:pt x="71437" y="258961"/>
                </a:lnTo>
                <a:lnTo>
                  <a:pt x="53578" y="276820"/>
                </a:lnTo>
                <a:lnTo>
                  <a:pt x="44648" y="285750"/>
                </a:lnTo>
                <a:lnTo>
                  <a:pt x="35719" y="285750"/>
                </a:lnTo>
                <a:lnTo>
                  <a:pt x="26789" y="294680"/>
                </a:lnTo>
                <a:lnTo>
                  <a:pt x="26789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6840140" y="1973460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6858000" y="2044898"/>
            <a:ext cx="89297" cy="8930"/>
          </a:xfrm>
          <a:custGeom>
            <a:avLst/>
            <a:gdLst/>
            <a:ahLst/>
            <a:cxnLst/>
            <a:rect l="0" t="0" r="0" b="0"/>
            <a:pathLst>
              <a:path w="89297" h="8930">
                <a:moveTo>
                  <a:pt x="0" y="8929"/>
                </a:move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7027664" y="2018109"/>
            <a:ext cx="107157" cy="26790"/>
          </a:xfrm>
          <a:custGeom>
            <a:avLst/>
            <a:gdLst/>
            <a:ahLst/>
            <a:cxnLst/>
            <a:rect l="0" t="0" r="0" b="0"/>
            <a:pathLst>
              <a:path w="107157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7" y="8929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7331273" y="186630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7250906" y="1848445"/>
            <a:ext cx="53579" cy="294680"/>
          </a:xfrm>
          <a:custGeom>
            <a:avLst/>
            <a:gdLst/>
            <a:ahLst/>
            <a:cxnLst/>
            <a:rect l="0" t="0" r="0" b="0"/>
            <a:pathLst>
              <a:path w="53579" h="294680">
                <a:moveTo>
                  <a:pt x="5357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26789"/>
                </a:lnTo>
                <a:lnTo>
                  <a:pt x="8929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60734"/>
                </a:lnTo>
                <a:lnTo>
                  <a:pt x="8929" y="178593"/>
                </a:lnTo>
                <a:lnTo>
                  <a:pt x="8929" y="196453"/>
                </a:lnTo>
                <a:lnTo>
                  <a:pt x="8929" y="214312"/>
                </a:lnTo>
                <a:lnTo>
                  <a:pt x="8929" y="232171"/>
                </a:lnTo>
                <a:lnTo>
                  <a:pt x="17859" y="241101"/>
                </a:lnTo>
                <a:lnTo>
                  <a:pt x="17859" y="258961"/>
                </a:lnTo>
                <a:lnTo>
                  <a:pt x="17859" y="276820"/>
                </a:lnTo>
                <a:lnTo>
                  <a:pt x="17859" y="285750"/>
                </a:lnTo>
                <a:lnTo>
                  <a:pt x="17859" y="294679"/>
                </a:lnTo>
                <a:lnTo>
                  <a:pt x="26789" y="294679"/>
                </a:lnTo>
                <a:lnTo>
                  <a:pt x="26789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7197328" y="2044898"/>
            <a:ext cx="107157" cy="1"/>
          </a:xfrm>
          <a:custGeom>
            <a:avLst/>
            <a:gdLst/>
            <a:ahLst/>
            <a:cxnLst/>
            <a:rect l="0" t="0" r="0" b="0"/>
            <a:pathLst>
              <a:path w="10715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7411640" y="1830585"/>
            <a:ext cx="53579" cy="276822"/>
          </a:xfrm>
          <a:custGeom>
            <a:avLst/>
            <a:gdLst/>
            <a:ahLst/>
            <a:cxnLst/>
            <a:rect l="0" t="0" r="0" b="0"/>
            <a:pathLst>
              <a:path w="53579" h="276822">
                <a:moveTo>
                  <a:pt x="44649" y="0"/>
                </a:moveTo>
                <a:lnTo>
                  <a:pt x="4464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17860" y="80367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8930" y="223242"/>
                </a:lnTo>
                <a:lnTo>
                  <a:pt x="8930" y="241102"/>
                </a:lnTo>
                <a:lnTo>
                  <a:pt x="8930" y="250031"/>
                </a:lnTo>
                <a:lnTo>
                  <a:pt x="17860" y="258961"/>
                </a:lnTo>
                <a:lnTo>
                  <a:pt x="17860" y="267891"/>
                </a:lnTo>
                <a:lnTo>
                  <a:pt x="26789" y="267891"/>
                </a:lnTo>
                <a:lnTo>
                  <a:pt x="35719" y="276821"/>
                </a:lnTo>
                <a:lnTo>
                  <a:pt x="44649" y="276821"/>
                </a:lnTo>
                <a:lnTo>
                  <a:pt x="53578" y="276821"/>
                </a:lnTo>
                <a:lnTo>
                  <a:pt x="53578" y="276821"/>
                </a:lnTo>
                <a:lnTo>
                  <a:pt x="53578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7518796" y="1982390"/>
            <a:ext cx="80369" cy="98227"/>
          </a:xfrm>
          <a:custGeom>
            <a:avLst/>
            <a:gdLst/>
            <a:ahLst/>
            <a:cxnLst/>
            <a:rect l="0" t="0" r="0" b="0"/>
            <a:pathLst>
              <a:path w="80369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26789" y="44648"/>
                </a:lnTo>
                <a:lnTo>
                  <a:pt x="35719" y="44648"/>
                </a:lnTo>
                <a:lnTo>
                  <a:pt x="44649" y="53578"/>
                </a:lnTo>
                <a:lnTo>
                  <a:pt x="53579" y="62508"/>
                </a:lnTo>
                <a:lnTo>
                  <a:pt x="53579" y="71437"/>
                </a:lnTo>
                <a:lnTo>
                  <a:pt x="62508" y="80367"/>
                </a:lnTo>
                <a:lnTo>
                  <a:pt x="71438" y="80367"/>
                </a:lnTo>
                <a:lnTo>
                  <a:pt x="80368" y="89297"/>
                </a:lnTo>
                <a:lnTo>
                  <a:pt x="80368" y="98226"/>
                </a:lnTo>
                <a:lnTo>
                  <a:pt x="80368" y="98226"/>
                </a:lnTo>
                <a:lnTo>
                  <a:pt x="80368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7527726" y="1955601"/>
            <a:ext cx="71439" cy="142876"/>
          </a:xfrm>
          <a:custGeom>
            <a:avLst/>
            <a:gdLst/>
            <a:ahLst/>
            <a:cxnLst/>
            <a:rect l="0" t="0" r="0" b="0"/>
            <a:pathLst>
              <a:path w="71439" h="142876">
                <a:moveTo>
                  <a:pt x="71438" y="0"/>
                </a:moveTo>
                <a:lnTo>
                  <a:pt x="7143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53578" y="35719"/>
                </a:lnTo>
                <a:lnTo>
                  <a:pt x="44649" y="53578"/>
                </a:lnTo>
                <a:lnTo>
                  <a:pt x="44649" y="62508"/>
                </a:lnTo>
                <a:lnTo>
                  <a:pt x="35719" y="80367"/>
                </a:lnTo>
                <a:lnTo>
                  <a:pt x="35719" y="89297"/>
                </a:lnTo>
                <a:lnTo>
                  <a:pt x="26789" y="98226"/>
                </a:lnTo>
                <a:lnTo>
                  <a:pt x="17859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7661671" y="1812726"/>
            <a:ext cx="80369" cy="339329"/>
          </a:xfrm>
          <a:custGeom>
            <a:avLst/>
            <a:gdLst/>
            <a:ahLst/>
            <a:cxnLst/>
            <a:rect l="0" t="0" r="0" b="0"/>
            <a:pathLst>
              <a:path w="80369" h="33932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17860" y="35719"/>
                </a:lnTo>
                <a:lnTo>
                  <a:pt x="35719" y="53578"/>
                </a:lnTo>
                <a:lnTo>
                  <a:pt x="44649" y="71437"/>
                </a:lnTo>
                <a:lnTo>
                  <a:pt x="53579" y="89297"/>
                </a:lnTo>
                <a:lnTo>
                  <a:pt x="62508" y="107156"/>
                </a:lnTo>
                <a:lnTo>
                  <a:pt x="62508" y="125015"/>
                </a:lnTo>
                <a:lnTo>
                  <a:pt x="71438" y="142875"/>
                </a:lnTo>
                <a:lnTo>
                  <a:pt x="71438" y="169664"/>
                </a:lnTo>
                <a:lnTo>
                  <a:pt x="80368" y="187523"/>
                </a:lnTo>
                <a:lnTo>
                  <a:pt x="80368" y="205383"/>
                </a:lnTo>
                <a:lnTo>
                  <a:pt x="80368" y="223242"/>
                </a:lnTo>
                <a:lnTo>
                  <a:pt x="80368" y="241101"/>
                </a:lnTo>
                <a:lnTo>
                  <a:pt x="80368" y="258961"/>
                </a:lnTo>
                <a:lnTo>
                  <a:pt x="71438" y="276820"/>
                </a:lnTo>
                <a:lnTo>
                  <a:pt x="62508" y="294680"/>
                </a:lnTo>
                <a:lnTo>
                  <a:pt x="53579" y="303609"/>
                </a:lnTo>
                <a:lnTo>
                  <a:pt x="44649" y="321469"/>
                </a:lnTo>
                <a:lnTo>
                  <a:pt x="35719" y="330398"/>
                </a:lnTo>
                <a:lnTo>
                  <a:pt x="26789" y="330398"/>
                </a:lnTo>
                <a:lnTo>
                  <a:pt x="17860" y="339328"/>
                </a:lnTo>
                <a:lnTo>
                  <a:pt x="17860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7652742" y="2178843"/>
            <a:ext cx="125016" cy="241103"/>
          </a:xfrm>
          <a:custGeom>
            <a:avLst/>
            <a:gdLst/>
            <a:ahLst/>
            <a:cxnLst/>
            <a:rect l="0" t="0" r="0" b="0"/>
            <a:pathLst>
              <a:path w="125016" h="241103">
                <a:moveTo>
                  <a:pt x="107156" y="8930"/>
                </a:move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33945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8" y="116086"/>
                </a:lnTo>
                <a:lnTo>
                  <a:pt x="44648" y="107156"/>
                </a:lnTo>
                <a:lnTo>
                  <a:pt x="62508" y="98227"/>
                </a:lnTo>
                <a:lnTo>
                  <a:pt x="62508" y="89297"/>
                </a:lnTo>
                <a:lnTo>
                  <a:pt x="71437" y="71438"/>
                </a:lnTo>
                <a:lnTo>
                  <a:pt x="71437" y="62508"/>
                </a:lnTo>
                <a:lnTo>
                  <a:pt x="71437" y="53578"/>
                </a:lnTo>
                <a:lnTo>
                  <a:pt x="80367" y="44648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44648"/>
                </a:lnTo>
                <a:lnTo>
                  <a:pt x="98226" y="44648"/>
                </a:lnTo>
                <a:lnTo>
                  <a:pt x="98226" y="53578"/>
                </a:lnTo>
                <a:lnTo>
                  <a:pt x="107156" y="62508"/>
                </a:lnTo>
                <a:lnTo>
                  <a:pt x="116086" y="80367"/>
                </a:lnTo>
                <a:lnTo>
                  <a:pt x="116086" y="89297"/>
                </a:lnTo>
                <a:lnTo>
                  <a:pt x="125015" y="107156"/>
                </a:lnTo>
                <a:lnTo>
                  <a:pt x="125015" y="125016"/>
                </a:lnTo>
                <a:lnTo>
                  <a:pt x="125015" y="142875"/>
                </a:lnTo>
                <a:lnTo>
                  <a:pt x="125015" y="160734"/>
                </a:lnTo>
                <a:lnTo>
                  <a:pt x="125015" y="178594"/>
                </a:lnTo>
                <a:lnTo>
                  <a:pt x="125015" y="187523"/>
                </a:lnTo>
                <a:lnTo>
                  <a:pt x="116086" y="205383"/>
                </a:lnTo>
                <a:lnTo>
                  <a:pt x="116086" y="214313"/>
                </a:lnTo>
                <a:lnTo>
                  <a:pt x="107156" y="232172"/>
                </a:lnTo>
                <a:lnTo>
                  <a:pt x="98226" y="232172"/>
                </a:lnTo>
                <a:lnTo>
                  <a:pt x="80367" y="241102"/>
                </a:lnTo>
                <a:lnTo>
                  <a:pt x="71437" y="241102"/>
                </a:lnTo>
                <a:lnTo>
                  <a:pt x="53578" y="241102"/>
                </a:lnTo>
                <a:lnTo>
                  <a:pt x="44648" y="232172"/>
                </a:lnTo>
                <a:lnTo>
                  <a:pt x="35718" y="23217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7867054" y="2089546"/>
            <a:ext cx="80368" cy="178595"/>
          </a:xfrm>
          <a:custGeom>
            <a:avLst/>
            <a:gdLst/>
            <a:ahLst/>
            <a:cxnLst/>
            <a:rect l="0" t="0" r="0" b="0"/>
            <a:pathLst>
              <a:path w="80368" h="178595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60735"/>
                </a:lnTo>
                <a:lnTo>
                  <a:pt x="44649" y="169664"/>
                </a:lnTo>
                <a:lnTo>
                  <a:pt x="53578" y="169664"/>
                </a:lnTo>
                <a:lnTo>
                  <a:pt x="62508" y="178594"/>
                </a:lnTo>
                <a:lnTo>
                  <a:pt x="71438" y="178594"/>
                </a:lnTo>
                <a:lnTo>
                  <a:pt x="80367" y="178594"/>
                </a:lnTo>
                <a:lnTo>
                  <a:pt x="80367" y="178594"/>
                </a:lnTo>
                <a:lnTo>
                  <a:pt x="80367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7992070" y="2116335"/>
            <a:ext cx="53579" cy="98228"/>
          </a:xfrm>
          <a:custGeom>
            <a:avLst/>
            <a:gdLst/>
            <a:ahLst/>
            <a:cxnLst/>
            <a:rect l="0" t="0" r="0" b="0"/>
            <a:pathLst>
              <a:path w="53579" h="9822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17859" y="35719"/>
                </a:lnTo>
                <a:lnTo>
                  <a:pt x="26789" y="44649"/>
                </a:lnTo>
                <a:lnTo>
                  <a:pt x="35719" y="62508"/>
                </a:lnTo>
                <a:lnTo>
                  <a:pt x="35719" y="71438"/>
                </a:lnTo>
                <a:lnTo>
                  <a:pt x="44648" y="80367"/>
                </a:lnTo>
                <a:lnTo>
                  <a:pt x="53578" y="89297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7947421" y="2107406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89297" y="0"/>
                </a:moveTo>
                <a:lnTo>
                  <a:pt x="89297" y="0"/>
                </a:lnTo>
                <a:lnTo>
                  <a:pt x="80368" y="8929"/>
                </a:lnTo>
                <a:lnTo>
                  <a:pt x="80368" y="8929"/>
                </a:lnTo>
                <a:lnTo>
                  <a:pt x="80368" y="8929"/>
                </a:lnTo>
                <a:lnTo>
                  <a:pt x="71438" y="26789"/>
                </a:lnTo>
                <a:lnTo>
                  <a:pt x="62508" y="35718"/>
                </a:lnTo>
                <a:lnTo>
                  <a:pt x="53579" y="53578"/>
                </a:lnTo>
                <a:lnTo>
                  <a:pt x="44649" y="71437"/>
                </a:lnTo>
                <a:lnTo>
                  <a:pt x="35719" y="80367"/>
                </a:lnTo>
                <a:lnTo>
                  <a:pt x="26789" y="98226"/>
                </a:lnTo>
                <a:lnTo>
                  <a:pt x="17860" y="107156"/>
                </a:lnTo>
                <a:lnTo>
                  <a:pt x="893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8072437" y="1973460"/>
            <a:ext cx="98228" cy="241103"/>
          </a:xfrm>
          <a:custGeom>
            <a:avLst/>
            <a:gdLst/>
            <a:ahLst/>
            <a:cxnLst/>
            <a:rect l="0" t="0" r="0" b="0"/>
            <a:pathLst>
              <a:path w="98228" h="241103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35719" y="44649"/>
                </a:lnTo>
                <a:lnTo>
                  <a:pt x="44648" y="62508"/>
                </a:lnTo>
                <a:lnTo>
                  <a:pt x="53578" y="80367"/>
                </a:lnTo>
                <a:lnTo>
                  <a:pt x="62508" y="98227"/>
                </a:lnTo>
                <a:lnTo>
                  <a:pt x="80367" y="116086"/>
                </a:lnTo>
                <a:lnTo>
                  <a:pt x="80367" y="133946"/>
                </a:lnTo>
                <a:lnTo>
                  <a:pt x="89297" y="151805"/>
                </a:lnTo>
                <a:lnTo>
                  <a:pt x="98227" y="160735"/>
                </a:lnTo>
                <a:lnTo>
                  <a:pt x="98227" y="178594"/>
                </a:lnTo>
                <a:lnTo>
                  <a:pt x="98227" y="187524"/>
                </a:lnTo>
                <a:lnTo>
                  <a:pt x="98227" y="196453"/>
                </a:lnTo>
                <a:lnTo>
                  <a:pt x="98227" y="214313"/>
                </a:lnTo>
                <a:lnTo>
                  <a:pt x="80367" y="223242"/>
                </a:lnTo>
                <a:lnTo>
                  <a:pt x="71438" y="232172"/>
                </a:lnTo>
                <a:lnTo>
                  <a:pt x="62508" y="241102"/>
                </a:lnTo>
                <a:lnTo>
                  <a:pt x="53578" y="241102"/>
                </a:lnTo>
                <a:lnTo>
                  <a:pt x="53578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8206382" y="2018109"/>
            <a:ext cx="62508" cy="8930"/>
          </a:xfrm>
          <a:custGeom>
            <a:avLst/>
            <a:gdLst/>
            <a:ahLst/>
            <a:cxnLst/>
            <a:rect l="0" t="0" r="0" b="0"/>
            <a:pathLst>
              <a:path w="62508" h="8930">
                <a:moveTo>
                  <a:pt x="0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8251030" y="2053827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8438553" y="2009179"/>
            <a:ext cx="107158" cy="17860"/>
          </a:xfrm>
          <a:custGeom>
            <a:avLst/>
            <a:gdLst/>
            <a:ahLst/>
            <a:cxnLst/>
            <a:rect l="0" t="0" r="0" b="0"/>
            <a:pathLst>
              <a:path w="107158" h="1786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44649" y="17859"/>
                </a:lnTo>
                <a:lnTo>
                  <a:pt x="53579" y="8930"/>
                </a:lnTo>
                <a:lnTo>
                  <a:pt x="71438" y="8930"/>
                </a:lnTo>
                <a:lnTo>
                  <a:pt x="80368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8608217" y="1803796"/>
            <a:ext cx="71439" cy="303611"/>
          </a:xfrm>
          <a:custGeom>
            <a:avLst/>
            <a:gdLst/>
            <a:ahLst/>
            <a:cxnLst/>
            <a:rect l="0" t="0" r="0" b="0"/>
            <a:pathLst>
              <a:path w="71439" h="303611">
                <a:moveTo>
                  <a:pt x="62508" y="0"/>
                </a:moveTo>
                <a:lnTo>
                  <a:pt x="62508" y="0"/>
                </a:lnTo>
                <a:lnTo>
                  <a:pt x="53579" y="8930"/>
                </a:lnTo>
                <a:lnTo>
                  <a:pt x="53579" y="8930"/>
                </a:lnTo>
                <a:lnTo>
                  <a:pt x="44649" y="17860"/>
                </a:lnTo>
                <a:lnTo>
                  <a:pt x="44649" y="26789"/>
                </a:lnTo>
                <a:lnTo>
                  <a:pt x="44649" y="35719"/>
                </a:lnTo>
                <a:lnTo>
                  <a:pt x="35719" y="53578"/>
                </a:lnTo>
                <a:lnTo>
                  <a:pt x="35719" y="71438"/>
                </a:lnTo>
                <a:lnTo>
                  <a:pt x="17860" y="89297"/>
                </a:lnTo>
                <a:lnTo>
                  <a:pt x="17860" y="107156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41102"/>
                </a:lnTo>
                <a:lnTo>
                  <a:pt x="8930" y="258961"/>
                </a:lnTo>
                <a:lnTo>
                  <a:pt x="17860" y="276820"/>
                </a:lnTo>
                <a:lnTo>
                  <a:pt x="26790" y="285750"/>
                </a:lnTo>
                <a:lnTo>
                  <a:pt x="26790" y="294680"/>
                </a:lnTo>
                <a:lnTo>
                  <a:pt x="44649" y="294680"/>
                </a:lnTo>
                <a:lnTo>
                  <a:pt x="53579" y="303610"/>
                </a:lnTo>
                <a:lnTo>
                  <a:pt x="62508" y="303610"/>
                </a:lnTo>
                <a:lnTo>
                  <a:pt x="71438" y="303610"/>
                </a:lnTo>
                <a:lnTo>
                  <a:pt x="71438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8706444" y="1830585"/>
            <a:ext cx="89298" cy="196454"/>
          </a:xfrm>
          <a:custGeom>
            <a:avLst/>
            <a:gdLst/>
            <a:ahLst/>
            <a:cxnLst/>
            <a:rect l="0" t="0" r="0" b="0"/>
            <a:pathLst>
              <a:path w="89298" h="196454">
                <a:moveTo>
                  <a:pt x="8930" y="44649"/>
                </a:moveTo>
                <a:lnTo>
                  <a:pt x="893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8930" y="26789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17860"/>
                </a:lnTo>
                <a:lnTo>
                  <a:pt x="71438" y="26789"/>
                </a:lnTo>
                <a:lnTo>
                  <a:pt x="89297" y="44649"/>
                </a:lnTo>
                <a:lnTo>
                  <a:pt x="89297" y="71438"/>
                </a:lnTo>
                <a:lnTo>
                  <a:pt x="89297" y="89297"/>
                </a:lnTo>
                <a:lnTo>
                  <a:pt x="89297" y="116086"/>
                </a:lnTo>
                <a:lnTo>
                  <a:pt x="71438" y="133946"/>
                </a:lnTo>
                <a:lnTo>
                  <a:pt x="71438" y="160735"/>
                </a:lnTo>
                <a:lnTo>
                  <a:pt x="53578" y="169664"/>
                </a:lnTo>
                <a:lnTo>
                  <a:pt x="44648" y="178594"/>
                </a:lnTo>
                <a:lnTo>
                  <a:pt x="44648" y="196453"/>
                </a:lnTo>
                <a:lnTo>
                  <a:pt x="3571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17859" y="196453"/>
                </a:lnTo>
                <a:lnTo>
                  <a:pt x="8930" y="187524"/>
                </a:lnTo>
                <a:lnTo>
                  <a:pt x="8930" y="178594"/>
                </a:lnTo>
                <a:lnTo>
                  <a:pt x="0" y="169664"/>
                </a:lnTo>
                <a:lnTo>
                  <a:pt x="0" y="16073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62508" y="151805"/>
                </a:lnTo>
                <a:lnTo>
                  <a:pt x="71438" y="151805"/>
                </a:lnTo>
                <a:lnTo>
                  <a:pt x="71438" y="160735"/>
                </a:lnTo>
                <a:lnTo>
                  <a:pt x="80367" y="160735"/>
                </a:lnTo>
                <a:lnTo>
                  <a:pt x="80367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8822530" y="1928812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44648" y="17859"/>
                </a:lnTo>
                <a:lnTo>
                  <a:pt x="62508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8858249" y="1910952"/>
            <a:ext cx="53579" cy="80369"/>
          </a:xfrm>
          <a:custGeom>
            <a:avLst/>
            <a:gdLst/>
            <a:ahLst/>
            <a:cxnLst/>
            <a:rect l="0" t="0" r="0" b="0"/>
            <a:pathLst>
              <a:path w="53579" h="80369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35718" y="17860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8974335" y="1875234"/>
            <a:ext cx="17860" cy="71438"/>
          </a:xfrm>
          <a:custGeom>
            <a:avLst/>
            <a:gdLst/>
            <a:ahLst/>
            <a:cxnLst/>
            <a:rect l="0" t="0" r="0" b="0"/>
            <a:pathLst>
              <a:path w="17860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17859" y="26789"/>
                </a:lnTo>
                <a:lnTo>
                  <a:pt x="17859" y="35718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7"/>
                </a:lnTo>
                <a:lnTo>
                  <a:pt x="17859" y="6250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8983264" y="1875234"/>
            <a:ext cx="44650" cy="35719"/>
          </a:xfrm>
          <a:custGeom>
            <a:avLst/>
            <a:gdLst/>
            <a:ahLst/>
            <a:cxnLst/>
            <a:rect l="0" t="0" r="0" b="0"/>
            <a:pathLst>
              <a:path w="44650" h="35719">
                <a:moveTo>
                  <a:pt x="0" y="35718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26789" y="8929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9027913" y="1794866"/>
            <a:ext cx="71438" cy="160736"/>
          </a:xfrm>
          <a:custGeom>
            <a:avLst/>
            <a:gdLst/>
            <a:ahLst/>
            <a:cxnLst/>
            <a:rect l="0" t="0" r="0" b="0"/>
            <a:pathLst>
              <a:path w="71438" h="160736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26790"/>
                </a:lnTo>
                <a:lnTo>
                  <a:pt x="71437" y="44649"/>
                </a:lnTo>
                <a:lnTo>
                  <a:pt x="71437" y="53579"/>
                </a:lnTo>
                <a:lnTo>
                  <a:pt x="71437" y="71438"/>
                </a:lnTo>
                <a:lnTo>
                  <a:pt x="71437" y="80368"/>
                </a:lnTo>
                <a:lnTo>
                  <a:pt x="62508" y="98227"/>
                </a:lnTo>
                <a:lnTo>
                  <a:pt x="62508" y="116086"/>
                </a:lnTo>
                <a:lnTo>
                  <a:pt x="53578" y="125016"/>
                </a:lnTo>
                <a:lnTo>
                  <a:pt x="44648" y="133946"/>
                </a:lnTo>
                <a:lnTo>
                  <a:pt x="35719" y="142875"/>
                </a:lnTo>
                <a:lnTo>
                  <a:pt x="26789" y="151805"/>
                </a:lnTo>
                <a:lnTo>
                  <a:pt x="17859" y="160735"/>
                </a:lnTo>
                <a:lnTo>
                  <a:pt x="8929" y="160735"/>
                </a:lnTo>
                <a:lnTo>
                  <a:pt x="8929" y="151805"/>
                </a:lnTo>
                <a:lnTo>
                  <a:pt x="0" y="151805"/>
                </a:lnTo>
                <a:lnTo>
                  <a:pt x="8929" y="142875"/>
                </a:lnTo>
                <a:lnTo>
                  <a:pt x="8929" y="133946"/>
                </a:lnTo>
                <a:lnTo>
                  <a:pt x="8929" y="125016"/>
                </a:lnTo>
                <a:lnTo>
                  <a:pt x="17859" y="116086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9" y="98227"/>
                </a:lnTo>
                <a:lnTo>
                  <a:pt x="44648" y="89297"/>
                </a:lnTo>
                <a:lnTo>
                  <a:pt x="4464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9108280" y="1705570"/>
            <a:ext cx="26790" cy="98227"/>
          </a:xfrm>
          <a:custGeom>
            <a:avLst/>
            <a:gdLst/>
            <a:ahLst/>
            <a:cxnLst/>
            <a:rect l="0" t="0" r="0" b="0"/>
            <a:pathLst>
              <a:path w="26790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8"/>
                </a:lnTo>
                <a:lnTo>
                  <a:pt x="26789" y="53578"/>
                </a:lnTo>
                <a:lnTo>
                  <a:pt x="26789" y="71437"/>
                </a:lnTo>
                <a:lnTo>
                  <a:pt x="26789" y="89296"/>
                </a:lnTo>
                <a:lnTo>
                  <a:pt x="26789" y="98226"/>
                </a:lnTo>
                <a:lnTo>
                  <a:pt x="26789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9135069" y="1884163"/>
            <a:ext cx="1" cy="35720"/>
          </a:xfrm>
          <a:custGeom>
            <a:avLst/>
            <a:gdLst/>
            <a:ahLst/>
            <a:cxnLst/>
            <a:rect l="0" t="0" r="0" b="0"/>
            <a:pathLst>
              <a:path w="1" h="35720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3607593" y="4563069"/>
            <a:ext cx="133947" cy="357189"/>
          </a:xfrm>
          <a:custGeom>
            <a:avLst/>
            <a:gdLst/>
            <a:ahLst/>
            <a:cxnLst/>
            <a:rect l="0" t="0" r="0" b="0"/>
            <a:pathLst>
              <a:path w="133947" h="357189">
                <a:moveTo>
                  <a:pt x="107157" y="62508"/>
                </a:moveTo>
                <a:lnTo>
                  <a:pt x="107157" y="53579"/>
                </a:lnTo>
                <a:lnTo>
                  <a:pt x="107157" y="44649"/>
                </a:lnTo>
                <a:lnTo>
                  <a:pt x="107157" y="35719"/>
                </a:lnTo>
                <a:lnTo>
                  <a:pt x="9822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7143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0"/>
                </a:lnTo>
                <a:lnTo>
                  <a:pt x="1786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33946"/>
                </a:lnTo>
                <a:lnTo>
                  <a:pt x="44649" y="142875"/>
                </a:lnTo>
                <a:lnTo>
                  <a:pt x="53578" y="142875"/>
                </a:lnTo>
                <a:lnTo>
                  <a:pt x="71438" y="133946"/>
                </a:lnTo>
                <a:lnTo>
                  <a:pt x="80367" y="125016"/>
                </a:lnTo>
                <a:lnTo>
                  <a:pt x="89297" y="116086"/>
                </a:lnTo>
                <a:lnTo>
                  <a:pt x="98227" y="107157"/>
                </a:lnTo>
                <a:lnTo>
                  <a:pt x="98227" y="89297"/>
                </a:lnTo>
                <a:lnTo>
                  <a:pt x="107157" y="80368"/>
                </a:lnTo>
                <a:lnTo>
                  <a:pt x="116086" y="7143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80368"/>
                </a:lnTo>
                <a:lnTo>
                  <a:pt x="116086" y="89297"/>
                </a:lnTo>
                <a:lnTo>
                  <a:pt x="116086" y="107157"/>
                </a:lnTo>
                <a:lnTo>
                  <a:pt x="125016" y="133946"/>
                </a:lnTo>
                <a:lnTo>
                  <a:pt x="125016" y="160735"/>
                </a:lnTo>
                <a:lnTo>
                  <a:pt x="133946" y="187524"/>
                </a:lnTo>
                <a:lnTo>
                  <a:pt x="133946" y="223243"/>
                </a:lnTo>
                <a:lnTo>
                  <a:pt x="133946" y="250032"/>
                </a:lnTo>
                <a:lnTo>
                  <a:pt x="133946" y="276821"/>
                </a:lnTo>
                <a:lnTo>
                  <a:pt x="125016" y="303610"/>
                </a:lnTo>
                <a:lnTo>
                  <a:pt x="125016" y="321470"/>
                </a:lnTo>
                <a:lnTo>
                  <a:pt x="116086" y="339329"/>
                </a:lnTo>
                <a:lnTo>
                  <a:pt x="107157" y="348259"/>
                </a:lnTo>
                <a:lnTo>
                  <a:pt x="98227" y="348259"/>
                </a:lnTo>
                <a:lnTo>
                  <a:pt x="89297" y="357188"/>
                </a:lnTo>
                <a:lnTo>
                  <a:pt x="71438" y="348259"/>
                </a:lnTo>
                <a:lnTo>
                  <a:pt x="62508" y="348259"/>
                </a:lnTo>
                <a:lnTo>
                  <a:pt x="44649" y="339329"/>
                </a:lnTo>
                <a:lnTo>
                  <a:pt x="35719" y="321470"/>
                </a:lnTo>
                <a:lnTo>
                  <a:pt x="26789" y="312539"/>
                </a:lnTo>
                <a:lnTo>
                  <a:pt x="17860" y="303610"/>
                </a:lnTo>
                <a:lnTo>
                  <a:pt x="17860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3804046" y="4455913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142875" y="0"/>
                </a:moveTo>
                <a:lnTo>
                  <a:pt x="13394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80368" y="17860"/>
                </a:lnTo>
                <a:lnTo>
                  <a:pt x="62508" y="35719"/>
                </a:lnTo>
                <a:lnTo>
                  <a:pt x="53579" y="53578"/>
                </a:lnTo>
                <a:lnTo>
                  <a:pt x="35719" y="71438"/>
                </a:lnTo>
                <a:lnTo>
                  <a:pt x="1786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14313"/>
                </a:lnTo>
                <a:lnTo>
                  <a:pt x="17860" y="232172"/>
                </a:lnTo>
                <a:lnTo>
                  <a:pt x="26789" y="241102"/>
                </a:lnTo>
                <a:lnTo>
                  <a:pt x="44649" y="258961"/>
                </a:lnTo>
                <a:lnTo>
                  <a:pt x="53579" y="258961"/>
                </a:lnTo>
                <a:lnTo>
                  <a:pt x="62508" y="258961"/>
                </a:lnTo>
                <a:lnTo>
                  <a:pt x="62508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3937992" y="4554140"/>
            <a:ext cx="98227" cy="187524"/>
          </a:xfrm>
          <a:custGeom>
            <a:avLst/>
            <a:gdLst/>
            <a:ahLst/>
            <a:cxnLst/>
            <a:rect l="0" t="0" r="0" b="0"/>
            <a:pathLst>
              <a:path w="98227" h="187524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44648"/>
                </a:lnTo>
                <a:lnTo>
                  <a:pt x="17859" y="62508"/>
                </a:lnTo>
                <a:lnTo>
                  <a:pt x="35718" y="98226"/>
                </a:lnTo>
                <a:lnTo>
                  <a:pt x="53578" y="125015"/>
                </a:lnTo>
                <a:lnTo>
                  <a:pt x="62508" y="151804"/>
                </a:lnTo>
                <a:lnTo>
                  <a:pt x="80367" y="169664"/>
                </a:lnTo>
                <a:lnTo>
                  <a:pt x="89297" y="178593"/>
                </a:lnTo>
                <a:lnTo>
                  <a:pt x="98226" y="187523"/>
                </a:lnTo>
                <a:lnTo>
                  <a:pt x="98226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3937992" y="4580929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142875" y="0"/>
                </a:moveTo>
                <a:lnTo>
                  <a:pt x="133945" y="0"/>
                </a:lnTo>
                <a:lnTo>
                  <a:pt x="125015" y="8929"/>
                </a:lnTo>
                <a:lnTo>
                  <a:pt x="125015" y="8929"/>
                </a:lnTo>
                <a:lnTo>
                  <a:pt x="116086" y="26789"/>
                </a:lnTo>
                <a:lnTo>
                  <a:pt x="98226" y="35719"/>
                </a:lnTo>
                <a:lnTo>
                  <a:pt x="80367" y="53578"/>
                </a:lnTo>
                <a:lnTo>
                  <a:pt x="62508" y="71437"/>
                </a:lnTo>
                <a:lnTo>
                  <a:pt x="44648" y="89297"/>
                </a:lnTo>
                <a:lnTo>
                  <a:pt x="26789" y="107156"/>
                </a:lnTo>
                <a:lnTo>
                  <a:pt x="17859" y="116086"/>
                </a:lnTo>
                <a:lnTo>
                  <a:pt x="8929" y="125015"/>
                </a:lnTo>
                <a:lnTo>
                  <a:pt x="8929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4125515" y="4429124"/>
            <a:ext cx="80368" cy="366118"/>
          </a:xfrm>
          <a:custGeom>
            <a:avLst/>
            <a:gdLst/>
            <a:ahLst/>
            <a:cxnLst/>
            <a:rect l="0" t="0" r="0" b="0"/>
            <a:pathLst>
              <a:path w="80368" h="366118">
                <a:moveTo>
                  <a:pt x="17860" y="0"/>
                </a:moveTo>
                <a:lnTo>
                  <a:pt x="17860" y="8930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44649"/>
                </a:lnTo>
                <a:lnTo>
                  <a:pt x="44649" y="62508"/>
                </a:lnTo>
                <a:lnTo>
                  <a:pt x="53578" y="89297"/>
                </a:lnTo>
                <a:lnTo>
                  <a:pt x="62508" y="125016"/>
                </a:lnTo>
                <a:lnTo>
                  <a:pt x="71438" y="151805"/>
                </a:lnTo>
                <a:lnTo>
                  <a:pt x="80367" y="187524"/>
                </a:lnTo>
                <a:lnTo>
                  <a:pt x="80367" y="223242"/>
                </a:lnTo>
                <a:lnTo>
                  <a:pt x="71438" y="250031"/>
                </a:lnTo>
                <a:lnTo>
                  <a:pt x="71438" y="276820"/>
                </a:lnTo>
                <a:lnTo>
                  <a:pt x="62508" y="303609"/>
                </a:lnTo>
                <a:lnTo>
                  <a:pt x="53578" y="330399"/>
                </a:lnTo>
                <a:lnTo>
                  <a:pt x="44649" y="339328"/>
                </a:lnTo>
                <a:lnTo>
                  <a:pt x="26789" y="357188"/>
                </a:lnTo>
                <a:lnTo>
                  <a:pt x="17860" y="366117"/>
                </a:lnTo>
                <a:lnTo>
                  <a:pt x="8930" y="36611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4304109" y="4616648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4304109" y="4688085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4482703" y="4688085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4652367" y="4518421"/>
            <a:ext cx="169665" cy="267892"/>
          </a:xfrm>
          <a:custGeom>
            <a:avLst/>
            <a:gdLst/>
            <a:ahLst/>
            <a:cxnLst/>
            <a:rect l="0" t="0" r="0" b="0"/>
            <a:pathLst>
              <a:path w="169665" h="267892">
                <a:moveTo>
                  <a:pt x="8929" y="53578"/>
                </a:moveTo>
                <a:lnTo>
                  <a:pt x="8929" y="44648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17859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33945" y="17859"/>
                </a:lnTo>
                <a:lnTo>
                  <a:pt x="151804" y="35719"/>
                </a:lnTo>
                <a:lnTo>
                  <a:pt x="160734" y="53578"/>
                </a:lnTo>
                <a:lnTo>
                  <a:pt x="160734" y="71437"/>
                </a:lnTo>
                <a:lnTo>
                  <a:pt x="169664" y="98227"/>
                </a:lnTo>
                <a:lnTo>
                  <a:pt x="169664" y="125016"/>
                </a:lnTo>
                <a:lnTo>
                  <a:pt x="160734" y="151805"/>
                </a:lnTo>
                <a:lnTo>
                  <a:pt x="151804" y="178594"/>
                </a:lnTo>
                <a:lnTo>
                  <a:pt x="142875" y="205383"/>
                </a:lnTo>
                <a:lnTo>
                  <a:pt x="133945" y="223242"/>
                </a:lnTo>
                <a:lnTo>
                  <a:pt x="116086" y="241102"/>
                </a:lnTo>
                <a:lnTo>
                  <a:pt x="98226" y="250031"/>
                </a:lnTo>
                <a:lnTo>
                  <a:pt x="80367" y="258961"/>
                </a:lnTo>
                <a:lnTo>
                  <a:pt x="62508" y="267891"/>
                </a:lnTo>
                <a:lnTo>
                  <a:pt x="44648" y="267891"/>
                </a:lnTo>
                <a:lnTo>
                  <a:pt x="35718" y="258961"/>
                </a:lnTo>
                <a:lnTo>
                  <a:pt x="17859" y="250031"/>
                </a:lnTo>
                <a:lnTo>
                  <a:pt x="8929" y="241102"/>
                </a:lnTo>
                <a:lnTo>
                  <a:pt x="0" y="232172"/>
                </a:lnTo>
                <a:lnTo>
                  <a:pt x="0" y="223242"/>
                </a:lnTo>
                <a:lnTo>
                  <a:pt x="0" y="205383"/>
                </a:lnTo>
                <a:lnTo>
                  <a:pt x="0" y="196453"/>
                </a:lnTo>
                <a:lnTo>
                  <a:pt x="8929" y="187523"/>
                </a:lnTo>
                <a:lnTo>
                  <a:pt x="17859" y="178594"/>
                </a:lnTo>
                <a:lnTo>
                  <a:pt x="26789" y="178594"/>
                </a:lnTo>
                <a:lnTo>
                  <a:pt x="44648" y="187523"/>
                </a:lnTo>
                <a:lnTo>
                  <a:pt x="62508" y="187523"/>
                </a:lnTo>
                <a:lnTo>
                  <a:pt x="80367" y="196453"/>
                </a:lnTo>
                <a:lnTo>
                  <a:pt x="98226" y="214312"/>
                </a:lnTo>
                <a:lnTo>
                  <a:pt x="125015" y="223242"/>
                </a:lnTo>
                <a:lnTo>
                  <a:pt x="142875" y="232172"/>
                </a:lnTo>
                <a:lnTo>
                  <a:pt x="151804" y="241102"/>
                </a:lnTo>
                <a:lnTo>
                  <a:pt x="160734" y="250031"/>
                </a:lnTo>
                <a:lnTo>
                  <a:pt x="160734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4911328" y="4652366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0" y="0"/>
                </a:moveTo>
                <a:lnTo>
                  <a:pt x="0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26789" y="35719"/>
                </a:lnTo>
                <a:lnTo>
                  <a:pt x="35718" y="62508"/>
                </a:lnTo>
                <a:lnTo>
                  <a:pt x="53578" y="80367"/>
                </a:lnTo>
                <a:lnTo>
                  <a:pt x="62507" y="107157"/>
                </a:lnTo>
                <a:lnTo>
                  <a:pt x="71437" y="125016"/>
                </a:lnTo>
                <a:lnTo>
                  <a:pt x="80367" y="133946"/>
                </a:lnTo>
                <a:lnTo>
                  <a:pt x="8036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4893468" y="4652366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16086" y="8930"/>
                </a:lnTo>
                <a:lnTo>
                  <a:pt x="116086" y="17860"/>
                </a:lnTo>
                <a:lnTo>
                  <a:pt x="107157" y="26789"/>
                </a:lnTo>
                <a:lnTo>
                  <a:pt x="89297" y="44649"/>
                </a:lnTo>
                <a:lnTo>
                  <a:pt x="80367" y="53578"/>
                </a:lnTo>
                <a:lnTo>
                  <a:pt x="62508" y="71438"/>
                </a:lnTo>
                <a:lnTo>
                  <a:pt x="44649" y="80367"/>
                </a:lnTo>
                <a:lnTo>
                  <a:pt x="35719" y="89297"/>
                </a:lnTo>
                <a:lnTo>
                  <a:pt x="17860" y="9822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5179218" y="4634507"/>
            <a:ext cx="17861" cy="133946"/>
          </a:xfrm>
          <a:custGeom>
            <a:avLst/>
            <a:gdLst/>
            <a:ahLst/>
            <a:cxnLst/>
            <a:rect l="0" t="0" r="0" b="0"/>
            <a:pathLst>
              <a:path w="17861" h="133946">
                <a:moveTo>
                  <a:pt x="17860" y="0"/>
                </a:moveTo>
                <a:lnTo>
                  <a:pt x="17860" y="893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5125640" y="4670226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8036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5286375" y="4580929"/>
            <a:ext cx="223243" cy="223243"/>
          </a:xfrm>
          <a:custGeom>
            <a:avLst/>
            <a:gdLst/>
            <a:ahLst/>
            <a:cxnLst/>
            <a:rect l="0" t="0" r="0" b="0"/>
            <a:pathLst>
              <a:path w="223243" h="223243">
                <a:moveTo>
                  <a:pt x="0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8" y="17859"/>
                </a:lnTo>
                <a:lnTo>
                  <a:pt x="53578" y="8929"/>
                </a:lnTo>
                <a:lnTo>
                  <a:pt x="71437" y="8929"/>
                </a:lnTo>
                <a:lnTo>
                  <a:pt x="89296" y="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8929"/>
                </a:lnTo>
                <a:lnTo>
                  <a:pt x="169664" y="17859"/>
                </a:lnTo>
                <a:lnTo>
                  <a:pt x="178593" y="26789"/>
                </a:lnTo>
                <a:lnTo>
                  <a:pt x="187523" y="44648"/>
                </a:lnTo>
                <a:lnTo>
                  <a:pt x="196453" y="62508"/>
                </a:lnTo>
                <a:lnTo>
                  <a:pt x="196453" y="80367"/>
                </a:lnTo>
                <a:lnTo>
                  <a:pt x="205382" y="98226"/>
                </a:lnTo>
                <a:lnTo>
                  <a:pt x="196453" y="116086"/>
                </a:lnTo>
                <a:lnTo>
                  <a:pt x="196453" y="133945"/>
                </a:lnTo>
                <a:lnTo>
                  <a:pt x="187523" y="151804"/>
                </a:lnTo>
                <a:lnTo>
                  <a:pt x="178593" y="169664"/>
                </a:lnTo>
                <a:lnTo>
                  <a:pt x="160734" y="178594"/>
                </a:lnTo>
                <a:lnTo>
                  <a:pt x="142875" y="187523"/>
                </a:lnTo>
                <a:lnTo>
                  <a:pt x="125015" y="196453"/>
                </a:lnTo>
                <a:lnTo>
                  <a:pt x="116085" y="196453"/>
                </a:lnTo>
                <a:lnTo>
                  <a:pt x="89296" y="205383"/>
                </a:lnTo>
                <a:lnTo>
                  <a:pt x="71437" y="196453"/>
                </a:lnTo>
                <a:lnTo>
                  <a:pt x="53578" y="196453"/>
                </a:lnTo>
                <a:lnTo>
                  <a:pt x="44648" y="187523"/>
                </a:lnTo>
                <a:lnTo>
                  <a:pt x="35718" y="187523"/>
                </a:lnTo>
                <a:lnTo>
                  <a:pt x="26789" y="178594"/>
                </a:lnTo>
                <a:lnTo>
                  <a:pt x="17859" y="169664"/>
                </a:lnTo>
                <a:lnTo>
                  <a:pt x="17859" y="160734"/>
                </a:lnTo>
                <a:lnTo>
                  <a:pt x="17859" y="151804"/>
                </a:lnTo>
                <a:lnTo>
                  <a:pt x="26789" y="142875"/>
                </a:lnTo>
                <a:lnTo>
                  <a:pt x="35718" y="133945"/>
                </a:lnTo>
                <a:lnTo>
                  <a:pt x="53578" y="125015"/>
                </a:lnTo>
                <a:lnTo>
                  <a:pt x="71437" y="125015"/>
                </a:lnTo>
                <a:lnTo>
                  <a:pt x="89296" y="125015"/>
                </a:lnTo>
                <a:lnTo>
                  <a:pt x="107156" y="133945"/>
                </a:lnTo>
                <a:lnTo>
                  <a:pt x="125015" y="151804"/>
                </a:lnTo>
                <a:lnTo>
                  <a:pt x="142875" y="160734"/>
                </a:lnTo>
                <a:lnTo>
                  <a:pt x="160734" y="178594"/>
                </a:lnTo>
                <a:lnTo>
                  <a:pt x="187523" y="187523"/>
                </a:lnTo>
                <a:lnTo>
                  <a:pt x="196453" y="205383"/>
                </a:lnTo>
                <a:lnTo>
                  <a:pt x="214312" y="214312"/>
                </a:lnTo>
                <a:lnTo>
                  <a:pt x="223242" y="223242"/>
                </a:lnTo>
                <a:lnTo>
                  <a:pt x="223242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g(x) be a </a:t>
            </a:r>
            <a:r>
              <a:rPr lang="en-US" i="1" dirty="0" smtClean="0"/>
              <a:t>horizontal compression</a:t>
            </a:r>
            <a:r>
              <a:rPr lang="en-US" dirty="0" smtClean="0"/>
              <a:t> of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by a factor of 1/3. Write the rule for g(x).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this on your own!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05000"/>
            <a:ext cx="24212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1232296" y="3205757"/>
            <a:ext cx="178595" cy="303610"/>
          </a:xfrm>
          <a:custGeom>
            <a:avLst/>
            <a:gdLst/>
            <a:ahLst/>
            <a:cxnLst/>
            <a:rect l="0" t="0" r="0" b="0"/>
            <a:pathLst>
              <a:path w="178595" h="303610">
                <a:moveTo>
                  <a:pt x="151805" y="53578"/>
                </a:moveTo>
                <a:lnTo>
                  <a:pt x="151805" y="44648"/>
                </a:lnTo>
                <a:lnTo>
                  <a:pt x="142875" y="35719"/>
                </a:lnTo>
                <a:lnTo>
                  <a:pt x="142875" y="35719"/>
                </a:lnTo>
                <a:lnTo>
                  <a:pt x="133946" y="26789"/>
                </a:lnTo>
                <a:lnTo>
                  <a:pt x="133946" y="17859"/>
                </a:lnTo>
                <a:lnTo>
                  <a:pt x="125016" y="8930"/>
                </a:lnTo>
                <a:lnTo>
                  <a:pt x="107157" y="0"/>
                </a:lnTo>
                <a:lnTo>
                  <a:pt x="98227" y="0"/>
                </a:lnTo>
                <a:lnTo>
                  <a:pt x="71438" y="0"/>
                </a:lnTo>
                <a:lnTo>
                  <a:pt x="53579" y="8930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98226"/>
                </a:lnTo>
                <a:lnTo>
                  <a:pt x="53579" y="98226"/>
                </a:lnTo>
                <a:lnTo>
                  <a:pt x="71438" y="98226"/>
                </a:lnTo>
                <a:lnTo>
                  <a:pt x="89297" y="98226"/>
                </a:lnTo>
                <a:lnTo>
                  <a:pt x="98227" y="89297"/>
                </a:lnTo>
                <a:lnTo>
                  <a:pt x="116086" y="80367"/>
                </a:lnTo>
                <a:lnTo>
                  <a:pt x="125016" y="71437"/>
                </a:lnTo>
                <a:lnTo>
                  <a:pt x="133946" y="53578"/>
                </a:lnTo>
                <a:lnTo>
                  <a:pt x="133946" y="44648"/>
                </a:lnTo>
                <a:lnTo>
                  <a:pt x="133946" y="35719"/>
                </a:lnTo>
                <a:lnTo>
                  <a:pt x="133946" y="26789"/>
                </a:lnTo>
                <a:lnTo>
                  <a:pt x="133946" y="17859"/>
                </a:lnTo>
                <a:lnTo>
                  <a:pt x="133946" y="8930"/>
                </a:lnTo>
                <a:lnTo>
                  <a:pt x="125016" y="8930"/>
                </a:lnTo>
                <a:lnTo>
                  <a:pt x="125016" y="1785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33946" y="53578"/>
                </a:lnTo>
                <a:lnTo>
                  <a:pt x="133946" y="71437"/>
                </a:lnTo>
                <a:lnTo>
                  <a:pt x="142875" y="89297"/>
                </a:lnTo>
                <a:lnTo>
                  <a:pt x="151805" y="116086"/>
                </a:lnTo>
                <a:lnTo>
                  <a:pt x="160735" y="133945"/>
                </a:lnTo>
                <a:lnTo>
                  <a:pt x="169664" y="160734"/>
                </a:lnTo>
                <a:lnTo>
                  <a:pt x="169664" y="187523"/>
                </a:lnTo>
                <a:lnTo>
                  <a:pt x="178594" y="214312"/>
                </a:lnTo>
                <a:lnTo>
                  <a:pt x="178594" y="232172"/>
                </a:lnTo>
                <a:lnTo>
                  <a:pt x="178594" y="250031"/>
                </a:lnTo>
                <a:lnTo>
                  <a:pt x="178594" y="267891"/>
                </a:lnTo>
                <a:lnTo>
                  <a:pt x="169664" y="276820"/>
                </a:lnTo>
                <a:lnTo>
                  <a:pt x="169664" y="294680"/>
                </a:lnTo>
                <a:lnTo>
                  <a:pt x="151805" y="303609"/>
                </a:lnTo>
                <a:lnTo>
                  <a:pt x="142875" y="303609"/>
                </a:lnTo>
                <a:lnTo>
                  <a:pt x="125016" y="303609"/>
                </a:lnTo>
                <a:lnTo>
                  <a:pt x="107157" y="303609"/>
                </a:lnTo>
                <a:lnTo>
                  <a:pt x="89297" y="303609"/>
                </a:lnTo>
                <a:lnTo>
                  <a:pt x="62508" y="294680"/>
                </a:lnTo>
                <a:lnTo>
                  <a:pt x="53579" y="285750"/>
                </a:lnTo>
                <a:lnTo>
                  <a:pt x="44649" y="276820"/>
                </a:lnTo>
                <a:lnTo>
                  <a:pt x="35719" y="267891"/>
                </a:lnTo>
                <a:lnTo>
                  <a:pt x="35719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73398" y="3071812"/>
            <a:ext cx="80368" cy="250032"/>
          </a:xfrm>
          <a:custGeom>
            <a:avLst/>
            <a:gdLst/>
            <a:ahLst/>
            <a:cxnLst/>
            <a:rect l="0" t="0" r="0" b="0"/>
            <a:pathLst>
              <a:path w="80368" h="250032">
                <a:moveTo>
                  <a:pt x="71437" y="0"/>
                </a:moveTo>
                <a:lnTo>
                  <a:pt x="71437" y="8929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35718"/>
                </a:lnTo>
                <a:lnTo>
                  <a:pt x="44648" y="44648"/>
                </a:lnTo>
                <a:lnTo>
                  <a:pt x="35719" y="62507"/>
                </a:lnTo>
                <a:lnTo>
                  <a:pt x="26789" y="89296"/>
                </a:lnTo>
                <a:lnTo>
                  <a:pt x="17859" y="107156"/>
                </a:lnTo>
                <a:lnTo>
                  <a:pt x="893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96453"/>
                </a:lnTo>
                <a:lnTo>
                  <a:pt x="0" y="205382"/>
                </a:lnTo>
                <a:lnTo>
                  <a:pt x="8930" y="223242"/>
                </a:lnTo>
                <a:lnTo>
                  <a:pt x="17859" y="232171"/>
                </a:lnTo>
                <a:lnTo>
                  <a:pt x="26789" y="241101"/>
                </a:lnTo>
                <a:lnTo>
                  <a:pt x="35719" y="250031"/>
                </a:lnTo>
                <a:lnTo>
                  <a:pt x="53578" y="250031"/>
                </a:lnTo>
                <a:lnTo>
                  <a:pt x="62508" y="250031"/>
                </a:lnTo>
                <a:lnTo>
                  <a:pt x="80367" y="250031"/>
                </a:lnTo>
                <a:lnTo>
                  <a:pt x="80367" y="250031"/>
                </a:lnTo>
                <a:lnTo>
                  <a:pt x="80367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89484" y="3205757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26789" y="53578"/>
                </a:lnTo>
                <a:lnTo>
                  <a:pt x="44648" y="71437"/>
                </a:lnTo>
                <a:lnTo>
                  <a:pt x="53578" y="89297"/>
                </a:lnTo>
                <a:lnTo>
                  <a:pt x="62508" y="98226"/>
                </a:lnTo>
                <a:lnTo>
                  <a:pt x="71437" y="107156"/>
                </a:lnTo>
                <a:lnTo>
                  <a:pt x="80367" y="107156"/>
                </a:lnTo>
                <a:lnTo>
                  <a:pt x="80367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62695" y="3205757"/>
            <a:ext cx="125016" cy="116087"/>
          </a:xfrm>
          <a:custGeom>
            <a:avLst/>
            <a:gdLst/>
            <a:ahLst/>
            <a:cxnLst/>
            <a:rect l="0" t="0" r="0" b="0"/>
            <a:pathLst>
              <a:path w="125016" h="116087">
                <a:moveTo>
                  <a:pt x="125015" y="0"/>
                </a:moveTo>
                <a:lnTo>
                  <a:pt x="125015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6" y="17859"/>
                </a:lnTo>
                <a:lnTo>
                  <a:pt x="89297" y="26789"/>
                </a:lnTo>
                <a:lnTo>
                  <a:pt x="80367" y="35719"/>
                </a:lnTo>
                <a:lnTo>
                  <a:pt x="62508" y="53578"/>
                </a:lnTo>
                <a:lnTo>
                  <a:pt x="53578" y="62508"/>
                </a:lnTo>
                <a:lnTo>
                  <a:pt x="35719" y="80367"/>
                </a:lnTo>
                <a:lnTo>
                  <a:pt x="26789" y="89297"/>
                </a:lnTo>
                <a:lnTo>
                  <a:pt x="17859" y="98226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50218" y="3071812"/>
            <a:ext cx="53579" cy="303610"/>
          </a:xfrm>
          <a:custGeom>
            <a:avLst/>
            <a:gdLst/>
            <a:ahLst/>
            <a:cxnLst/>
            <a:rect l="0" t="0" r="0" b="0"/>
            <a:pathLst>
              <a:path w="53579" h="303610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35718"/>
                </a:lnTo>
                <a:lnTo>
                  <a:pt x="17860" y="62507"/>
                </a:lnTo>
                <a:lnTo>
                  <a:pt x="35719" y="80367"/>
                </a:lnTo>
                <a:lnTo>
                  <a:pt x="35719" y="107156"/>
                </a:lnTo>
                <a:lnTo>
                  <a:pt x="44649" y="133945"/>
                </a:lnTo>
                <a:lnTo>
                  <a:pt x="53578" y="160734"/>
                </a:lnTo>
                <a:lnTo>
                  <a:pt x="53578" y="187523"/>
                </a:lnTo>
                <a:lnTo>
                  <a:pt x="53578" y="205382"/>
                </a:lnTo>
                <a:lnTo>
                  <a:pt x="53578" y="232171"/>
                </a:lnTo>
                <a:lnTo>
                  <a:pt x="44649" y="250031"/>
                </a:lnTo>
                <a:lnTo>
                  <a:pt x="35719" y="267890"/>
                </a:lnTo>
                <a:lnTo>
                  <a:pt x="26789" y="276820"/>
                </a:lnTo>
                <a:lnTo>
                  <a:pt x="17860" y="285750"/>
                </a:lnTo>
                <a:lnTo>
                  <a:pt x="0" y="29467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82390" y="3170038"/>
            <a:ext cx="116087" cy="8931"/>
          </a:xfrm>
          <a:custGeom>
            <a:avLst/>
            <a:gdLst/>
            <a:ahLst/>
            <a:cxnLst/>
            <a:rect l="0" t="0" r="0" b="0"/>
            <a:pathLst>
              <a:path w="116087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73460" y="3241476"/>
            <a:ext cx="80369" cy="1"/>
          </a:xfrm>
          <a:custGeom>
            <a:avLst/>
            <a:gdLst/>
            <a:ahLst/>
            <a:cxnLst/>
            <a:rect l="0" t="0" r="0" b="0"/>
            <a:pathLst>
              <a:path w="8036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53579" y="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527101" y="2920007"/>
            <a:ext cx="116087" cy="383977"/>
          </a:xfrm>
          <a:custGeom>
            <a:avLst/>
            <a:gdLst/>
            <a:ahLst/>
            <a:cxnLst/>
            <a:rect l="0" t="0" r="0" b="0"/>
            <a:pathLst>
              <a:path w="116087" h="383977">
                <a:moveTo>
                  <a:pt x="116086" y="80367"/>
                </a:moveTo>
                <a:lnTo>
                  <a:pt x="116086" y="80367"/>
                </a:lnTo>
                <a:lnTo>
                  <a:pt x="116086" y="7143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07156" y="26789"/>
                </a:lnTo>
                <a:lnTo>
                  <a:pt x="98227" y="17859"/>
                </a:lnTo>
                <a:lnTo>
                  <a:pt x="9822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62508" y="0"/>
                </a:lnTo>
                <a:lnTo>
                  <a:pt x="44649" y="0"/>
                </a:lnTo>
                <a:lnTo>
                  <a:pt x="4464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8930" y="241101"/>
                </a:lnTo>
                <a:lnTo>
                  <a:pt x="0" y="267891"/>
                </a:lnTo>
                <a:lnTo>
                  <a:pt x="8930" y="294680"/>
                </a:lnTo>
                <a:lnTo>
                  <a:pt x="8930" y="321469"/>
                </a:lnTo>
                <a:lnTo>
                  <a:pt x="8930" y="339328"/>
                </a:lnTo>
                <a:lnTo>
                  <a:pt x="8930" y="348258"/>
                </a:lnTo>
                <a:lnTo>
                  <a:pt x="8930" y="366117"/>
                </a:lnTo>
                <a:lnTo>
                  <a:pt x="8930" y="375047"/>
                </a:lnTo>
                <a:lnTo>
                  <a:pt x="8930" y="375047"/>
                </a:lnTo>
                <a:lnTo>
                  <a:pt x="8930" y="383976"/>
                </a:lnTo>
                <a:lnTo>
                  <a:pt x="8930" y="38397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73523" y="3152179"/>
            <a:ext cx="151806" cy="8930"/>
          </a:xfrm>
          <a:custGeom>
            <a:avLst/>
            <a:gdLst/>
            <a:ahLst/>
            <a:cxnLst/>
            <a:rect l="0" t="0" r="0" b="0"/>
            <a:pathLst>
              <a:path w="151806" h="893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62508" y="8929"/>
                </a:lnTo>
                <a:lnTo>
                  <a:pt x="89297" y="8929"/>
                </a:lnTo>
                <a:lnTo>
                  <a:pt x="107156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50343" y="2937866"/>
            <a:ext cx="142876" cy="375048"/>
          </a:xfrm>
          <a:custGeom>
            <a:avLst/>
            <a:gdLst/>
            <a:ahLst/>
            <a:cxnLst/>
            <a:rect l="0" t="0" r="0" b="0"/>
            <a:pathLst>
              <a:path w="142876" h="375048">
                <a:moveTo>
                  <a:pt x="142875" y="0"/>
                </a:moveTo>
                <a:lnTo>
                  <a:pt x="133946" y="8930"/>
                </a:lnTo>
                <a:lnTo>
                  <a:pt x="133946" y="8930"/>
                </a:lnTo>
                <a:lnTo>
                  <a:pt x="125016" y="17860"/>
                </a:lnTo>
                <a:lnTo>
                  <a:pt x="116086" y="26789"/>
                </a:lnTo>
                <a:lnTo>
                  <a:pt x="107157" y="35719"/>
                </a:lnTo>
                <a:lnTo>
                  <a:pt x="98227" y="53578"/>
                </a:lnTo>
                <a:lnTo>
                  <a:pt x="89297" y="71438"/>
                </a:lnTo>
                <a:lnTo>
                  <a:pt x="71438" y="89297"/>
                </a:lnTo>
                <a:lnTo>
                  <a:pt x="62508" y="107157"/>
                </a:lnTo>
                <a:lnTo>
                  <a:pt x="44649" y="133946"/>
                </a:lnTo>
                <a:lnTo>
                  <a:pt x="35719" y="160735"/>
                </a:lnTo>
                <a:lnTo>
                  <a:pt x="26789" y="187524"/>
                </a:lnTo>
                <a:lnTo>
                  <a:pt x="17860" y="214313"/>
                </a:lnTo>
                <a:lnTo>
                  <a:pt x="8930" y="241102"/>
                </a:lnTo>
                <a:lnTo>
                  <a:pt x="8930" y="258961"/>
                </a:lnTo>
                <a:lnTo>
                  <a:pt x="0" y="285750"/>
                </a:lnTo>
                <a:lnTo>
                  <a:pt x="8930" y="303610"/>
                </a:lnTo>
                <a:lnTo>
                  <a:pt x="17860" y="321469"/>
                </a:lnTo>
                <a:lnTo>
                  <a:pt x="26789" y="330399"/>
                </a:lnTo>
                <a:lnTo>
                  <a:pt x="44649" y="348258"/>
                </a:lnTo>
                <a:lnTo>
                  <a:pt x="53578" y="357188"/>
                </a:lnTo>
                <a:lnTo>
                  <a:pt x="71438" y="366117"/>
                </a:lnTo>
                <a:lnTo>
                  <a:pt x="89297" y="375047"/>
                </a:lnTo>
                <a:lnTo>
                  <a:pt x="98227" y="375047"/>
                </a:lnTo>
                <a:lnTo>
                  <a:pt x="98227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982515" y="2946796"/>
            <a:ext cx="133946" cy="125017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80367" y="44648"/>
                </a:lnTo>
                <a:lnTo>
                  <a:pt x="71438" y="53578"/>
                </a:lnTo>
                <a:lnTo>
                  <a:pt x="71438" y="53578"/>
                </a:lnTo>
                <a:lnTo>
                  <a:pt x="6250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44649" y="62508"/>
                </a:lnTo>
                <a:lnTo>
                  <a:pt x="53578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8" y="44648"/>
                </a:lnTo>
                <a:lnTo>
                  <a:pt x="80367" y="44648"/>
                </a:lnTo>
                <a:lnTo>
                  <a:pt x="89297" y="44648"/>
                </a:lnTo>
                <a:lnTo>
                  <a:pt x="98227" y="44648"/>
                </a:lnTo>
                <a:lnTo>
                  <a:pt x="107156" y="44648"/>
                </a:lnTo>
                <a:lnTo>
                  <a:pt x="116086" y="53578"/>
                </a:lnTo>
                <a:lnTo>
                  <a:pt x="125016" y="53578"/>
                </a:lnTo>
                <a:lnTo>
                  <a:pt x="133945" y="62508"/>
                </a:lnTo>
                <a:lnTo>
                  <a:pt x="133945" y="62508"/>
                </a:lnTo>
                <a:lnTo>
                  <a:pt x="133945" y="71437"/>
                </a:lnTo>
                <a:lnTo>
                  <a:pt x="133945" y="80367"/>
                </a:lnTo>
                <a:lnTo>
                  <a:pt x="133945" y="89297"/>
                </a:lnTo>
                <a:lnTo>
                  <a:pt x="125016" y="98227"/>
                </a:lnTo>
                <a:lnTo>
                  <a:pt x="116086" y="107156"/>
                </a:lnTo>
                <a:lnTo>
                  <a:pt x="107156" y="107156"/>
                </a:lnTo>
                <a:lnTo>
                  <a:pt x="89297" y="116086"/>
                </a:lnTo>
                <a:lnTo>
                  <a:pt x="80367" y="116086"/>
                </a:lnTo>
                <a:lnTo>
                  <a:pt x="62508" y="116086"/>
                </a:lnTo>
                <a:lnTo>
                  <a:pt x="62508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955726" y="3125390"/>
            <a:ext cx="214314" cy="8930"/>
          </a:xfrm>
          <a:custGeom>
            <a:avLst/>
            <a:gdLst/>
            <a:ahLst/>
            <a:cxnLst/>
            <a:rect l="0" t="0" r="0" b="0"/>
            <a:pathLst>
              <a:path w="214314" h="8930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116086" y="8929"/>
                </a:lnTo>
                <a:lnTo>
                  <a:pt x="125016" y="8929"/>
                </a:lnTo>
                <a:lnTo>
                  <a:pt x="142875" y="8929"/>
                </a:lnTo>
                <a:lnTo>
                  <a:pt x="160734" y="0"/>
                </a:lnTo>
                <a:lnTo>
                  <a:pt x="169664" y="0"/>
                </a:lnTo>
                <a:lnTo>
                  <a:pt x="187524" y="8929"/>
                </a:lnTo>
                <a:lnTo>
                  <a:pt x="196453" y="8929"/>
                </a:lnTo>
                <a:lnTo>
                  <a:pt x="205383" y="8929"/>
                </a:lnTo>
                <a:lnTo>
                  <a:pt x="214313" y="8929"/>
                </a:lnTo>
                <a:lnTo>
                  <a:pt x="214313" y="8929"/>
                </a:lnTo>
                <a:lnTo>
                  <a:pt x="214313" y="8929"/>
                </a:lnTo>
                <a:lnTo>
                  <a:pt x="214313" y="8929"/>
                </a:lnTo>
                <a:lnTo>
                  <a:pt x="214313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098601" y="3187898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16085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303984" y="3152179"/>
            <a:ext cx="98227" cy="151805"/>
          </a:xfrm>
          <a:custGeom>
            <a:avLst/>
            <a:gdLst/>
            <a:ahLst/>
            <a:cxnLst/>
            <a:rect l="0" t="0" r="0" b="0"/>
            <a:pathLst>
              <a:path w="98227" h="15180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17859" y="35719"/>
                </a:lnTo>
                <a:lnTo>
                  <a:pt x="26789" y="53578"/>
                </a:lnTo>
                <a:lnTo>
                  <a:pt x="26789" y="62508"/>
                </a:lnTo>
                <a:lnTo>
                  <a:pt x="44648" y="80367"/>
                </a:lnTo>
                <a:lnTo>
                  <a:pt x="53578" y="98226"/>
                </a:lnTo>
                <a:lnTo>
                  <a:pt x="62508" y="107156"/>
                </a:lnTo>
                <a:lnTo>
                  <a:pt x="71437" y="116086"/>
                </a:lnTo>
                <a:lnTo>
                  <a:pt x="80367" y="125015"/>
                </a:lnTo>
                <a:lnTo>
                  <a:pt x="80367" y="133945"/>
                </a:lnTo>
                <a:lnTo>
                  <a:pt x="89297" y="142875"/>
                </a:lnTo>
                <a:lnTo>
                  <a:pt x="89297" y="142875"/>
                </a:lnTo>
                <a:lnTo>
                  <a:pt x="98226" y="151804"/>
                </a:lnTo>
                <a:lnTo>
                  <a:pt x="98226" y="151804"/>
                </a:lnTo>
                <a:lnTo>
                  <a:pt x="98226" y="151804"/>
                </a:lnTo>
                <a:lnTo>
                  <a:pt x="98226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286125" y="3134319"/>
            <a:ext cx="116086" cy="169665"/>
          </a:xfrm>
          <a:custGeom>
            <a:avLst/>
            <a:gdLst/>
            <a:ahLst/>
            <a:cxnLst/>
            <a:rect l="0" t="0" r="0" b="0"/>
            <a:pathLst>
              <a:path w="116086" h="169665">
                <a:moveTo>
                  <a:pt x="116085" y="0"/>
                </a:moveTo>
                <a:lnTo>
                  <a:pt x="116085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17860"/>
                </a:lnTo>
                <a:lnTo>
                  <a:pt x="98226" y="26789"/>
                </a:lnTo>
                <a:lnTo>
                  <a:pt x="89296" y="35719"/>
                </a:lnTo>
                <a:lnTo>
                  <a:pt x="89296" y="53579"/>
                </a:lnTo>
                <a:lnTo>
                  <a:pt x="80367" y="62508"/>
                </a:lnTo>
                <a:lnTo>
                  <a:pt x="71437" y="80368"/>
                </a:lnTo>
                <a:lnTo>
                  <a:pt x="53578" y="89297"/>
                </a:lnTo>
                <a:lnTo>
                  <a:pt x="44648" y="107157"/>
                </a:lnTo>
                <a:lnTo>
                  <a:pt x="35718" y="125016"/>
                </a:lnTo>
                <a:lnTo>
                  <a:pt x="26789" y="133946"/>
                </a:lnTo>
                <a:lnTo>
                  <a:pt x="17859" y="142875"/>
                </a:lnTo>
                <a:lnTo>
                  <a:pt x="8929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455789" y="2893218"/>
            <a:ext cx="116087" cy="508993"/>
          </a:xfrm>
          <a:custGeom>
            <a:avLst/>
            <a:gdLst/>
            <a:ahLst/>
            <a:cxnLst/>
            <a:rect l="0" t="0" r="0" b="0"/>
            <a:pathLst>
              <a:path w="116087" h="508993">
                <a:moveTo>
                  <a:pt x="8929" y="0"/>
                </a:moveTo>
                <a:lnTo>
                  <a:pt x="17859" y="8930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8" y="53578"/>
                </a:lnTo>
                <a:lnTo>
                  <a:pt x="44648" y="71437"/>
                </a:lnTo>
                <a:lnTo>
                  <a:pt x="62507" y="98226"/>
                </a:lnTo>
                <a:lnTo>
                  <a:pt x="71437" y="133945"/>
                </a:lnTo>
                <a:lnTo>
                  <a:pt x="89296" y="160734"/>
                </a:lnTo>
                <a:lnTo>
                  <a:pt x="98226" y="187523"/>
                </a:lnTo>
                <a:lnTo>
                  <a:pt x="107156" y="223242"/>
                </a:lnTo>
                <a:lnTo>
                  <a:pt x="116086" y="258961"/>
                </a:lnTo>
                <a:lnTo>
                  <a:pt x="116086" y="285750"/>
                </a:lnTo>
                <a:lnTo>
                  <a:pt x="116086" y="321469"/>
                </a:lnTo>
                <a:lnTo>
                  <a:pt x="116086" y="348258"/>
                </a:lnTo>
                <a:lnTo>
                  <a:pt x="107156" y="375047"/>
                </a:lnTo>
                <a:lnTo>
                  <a:pt x="98226" y="401836"/>
                </a:lnTo>
                <a:lnTo>
                  <a:pt x="89296" y="419695"/>
                </a:lnTo>
                <a:lnTo>
                  <a:pt x="71437" y="437555"/>
                </a:lnTo>
                <a:lnTo>
                  <a:pt x="62507" y="455414"/>
                </a:lnTo>
                <a:lnTo>
                  <a:pt x="44648" y="473273"/>
                </a:lnTo>
                <a:lnTo>
                  <a:pt x="26789" y="491133"/>
                </a:lnTo>
                <a:lnTo>
                  <a:pt x="8929" y="500062"/>
                </a:lnTo>
                <a:lnTo>
                  <a:pt x="0" y="508992"/>
                </a:lnTo>
                <a:lnTo>
                  <a:pt x="0" y="50899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276945" y="3830835"/>
            <a:ext cx="160735" cy="437556"/>
          </a:xfrm>
          <a:custGeom>
            <a:avLst/>
            <a:gdLst/>
            <a:ahLst/>
            <a:cxnLst/>
            <a:rect l="0" t="0" r="0" b="0"/>
            <a:pathLst>
              <a:path w="160735" h="437556">
                <a:moveTo>
                  <a:pt x="125015" y="35719"/>
                </a:moveTo>
                <a:lnTo>
                  <a:pt x="125015" y="2678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98226" y="0"/>
                </a:lnTo>
                <a:lnTo>
                  <a:pt x="89297" y="8930"/>
                </a:lnTo>
                <a:lnTo>
                  <a:pt x="71437" y="8930"/>
                </a:lnTo>
                <a:lnTo>
                  <a:pt x="53578" y="17859"/>
                </a:lnTo>
                <a:lnTo>
                  <a:pt x="35719" y="35719"/>
                </a:lnTo>
                <a:lnTo>
                  <a:pt x="26789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17859" y="151805"/>
                </a:lnTo>
                <a:lnTo>
                  <a:pt x="35719" y="151805"/>
                </a:lnTo>
                <a:lnTo>
                  <a:pt x="44648" y="151805"/>
                </a:lnTo>
                <a:lnTo>
                  <a:pt x="53578" y="142875"/>
                </a:lnTo>
                <a:lnTo>
                  <a:pt x="71437" y="133945"/>
                </a:lnTo>
                <a:lnTo>
                  <a:pt x="80367" y="116086"/>
                </a:lnTo>
                <a:lnTo>
                  <a:pt x="89297" y="98227"/>
                </a:lnTo>
                <a:lnTo>
                  <a:pt x="107156" y="80367"/>
                </a:lnTo>
                <a:lnTo>
                  <a:pt x="107156" y="62508"/>
                </a:lnTo>
                <a:lnTo>
                  <a:pt x="116086" y="4464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35719"/>
                </a:lnTo>
                <a:lnTo>
                  <a:pt x="125015" y="44648"/>
                </a:lnTo>
                <a:lnTo>
                  <a:pt x="133945" y="62508"/>
                </a:lnTo>
                <a:lnTo>
                  <a:pt x="133945" y="80367"/>
                </a:lnTo>
                <a:lnTo>
                  <a:pt x="142875" y="107156"/>
                </a:lnTo>
                <a:lnTo>
                  <a:pt x="151805" y="142875"/>
                </a:lnTo>
                <a:lnTo>
                  <a:pt x="151805" y="178594"/>
                </a:lnTo>
                <a:lnTo>
                  <a:pt x="151805" y="214313"/>
                </a:lnTo>
                <a:lnTo>
                  <a:pt x="160734" y="258961"/>
                </a:lnTo>
                <a:lnTo>
                  <a:pt x="160734" y="294680"/>
                </a:lnTo>
                <a:lnTo>
                  <a:pt x="160734" y="330398"/>
                </a:lnTo>
                <a:lnTo>
                  <a:pt x="160734" y="357188"/>
                </a:lnTo>
                <a:lnTo>
                  <a:pt x="151805" y="383977"/>
                </a:lnTo>
                <a:lnTo>
                  <a:pt x="142875" y="401836"/>
                </a:lnTo>
                <a:lnTo>
                  <a:pt x="133945" y="419695"/>
                </a:lnTo>
                <a:lnTo>
                  <a:pt x="116086" y="428625"/>
                </a:lnTo>
                <a:lnTo>
                  <a:pt x="107156" y="437555"/>
                </a:lnTo>
                <a:lnTo>
                  <a:pt x="89297" y="437555"/>
                </a:lnTo>
                <a:lnTo>
                  <a:pt x="71437" y="437555"/>
                </a:lnTo>
                <a:lnTo>
                  <a:pt x="53578" y="428625"/>
                </a:lnTo>
                <a:lnTo>
                  <a:pt x="44648" y="419695"/>
                </a:lnTo>
                <a:lnTo>
                  <a:pt x="35719" y="410766"/>
                </a:lnTo>
                <a:lnTo>
                  <a:pt x="35719" y="4107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526976" y="3723679"/>
            <a:ext cx="142876" cy="294680"/>
          </a:xfrm>
          <a:custGeom>
            <a:avLst/>
            <a:gdLst/>
            <a:ahLst/>
            <a:cxnLst/>
            <a:rect l="0" t="0" r="0" b="0"/>
            <a:pathLst>
              <a:path w="142876" h="294680">
                <a:moveTo>
                  <a:pt x="142875" y="0"/>
                </a:moveTo>
                <a:lnTo>
                  <a:pt x="133945" y="0"/>
                </a:lnTo>
                <a:lnTo>
                  <a:pt x="125016" y="8929"/>
                </a:lnTo>
                <a:lnTo>
                  <a:pt x="125016" y="8929"/>
                </a:lnTo>
                <a:lnTo>
                  <a:pt x="116086" y="17859"/>
                </a:lnTo>
                <a:lnTo>
                  <a:pt x="98227" y="35719"/>
                </a:lnTo>
                <a:lnTo>
                  <a:pt x="80367" y="53578"/>
                </a:lnTo>
                <a:lnTo>
                  <a:pt x="62508" y="71437"/>
                </a:lnTo>
                <a:lnTo>
                  <a:pt x="44649" y="98226"/>
                </a:lnTo>
                <a:lnTo>
                  <a:pt x="26789" y="125015"/>
                </a:lnTo>
                <a:lnTo>
                  <a:pt x="17859" y="151804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41101"/>
                </a:lnTo>
                <a:lnTo>
                  <a:pt x="8930" y="258961"/>
                </a:lnTo>
                <a:lnTo>
                  <a:pt x="17859" y="267890"/>
                </a:lnTo>
                <a:lnTo>
                  <a:pt x="35719" y="285750"/>
                </a:lnTo>
                <a:lnTo>
                  <a:pt x="44649" y="285750"/>
                </a:lnTo>
                <a:lnTo>
                  <a:pt x="53578" y="294679"/>
                </a:lnTo>
                <a:lnTo>
                  <a:pt x="53578" y="2946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669851" y="3848694"/>
            <a:ext cx="116087" cy="187525"/>
          </a:xfrm>
          <a:custGeom>
            <a:avLst/>
            <a:gdLst/>
            <a:ahLst/>
            <a:cxnLst/>
            <a:rect l="0" t="0" r="0" b="0"/>
            <a:pathLst>
              <a:path w="116087" h="187525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17859" y="35719"/>
                </a:lnTo>
                <a:lnTo>
                  <a:pt x="26789" y="53579"/>
                </a:lnTo>
                <a:lnTo>
                  <a:pt x="35719" y="71438"/>
                </a:lnTo>
                <a:lnTo>
                  <a:pt x="53578" y="98227"/>
                </a:lnTo>
                <a:lnTo>
                  <a:pt x="62508" y="116086"/>
                </a:lnTo>
                <a:lnTo>
                  <a:pt x="80367" y="142875"/>
                </a:lnTo>
                <a:lnTo>
                  <a:pt x="89297" y="160735"/>
                </a:lnTo>
                <a:lnTo>
                  <a:pt x="98227" y="169664"/>
                </a:lnTo>
                <a:lnTo>
                  <a:pt x="107156" y="17859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687710" y="3830835"/>
            <a:ext cx="133947" cy="178595"/>
          </a:xfrm>
          <a:custGeom>
            <a:avLst/>
            <a:gdLst/>
            <a:ahLst/>
            <a:cxnLst/>
            <a:rect l="0" t="0" r="0" b="0"/>
            <a:pathLst>
              <a:path w="133947" h="178595">
                <a:moveTo>
                  <a:pt x="133946" y="0"/>
                </a:moveTo>
                <a:lnTo>
                  <a:pt x="133946" y="0"/>
                </a:lnTo>
                <a:lnTo>
                  <a:pt x="125016" y="8930"/>
                </a:lnTo>
                <a:lnTo>
                  <a:pt x="116086" y="17859"/>
                </a:lnTo>
                <a:lnTo>
                  <a:pt x="116086" y="26789"/>
                </a:lnTo>
                <a:lnTo>
                  <a:pt x="98227" y="35719"/>
                </a:lnTo>
                <a:lnTo>
                  <a:pt x="89297" y="53578"/>
                </a:lnTo>
                <a:lnTo>
                  <a:pt x="80368" y="80367"/>
                </a:lnTo>
                <a:lnTo>
                  <a:pt x="62508" y="98227"/>
                </a:lnTo>
                <a:lnTo>
                  <a:pt x="53579" y="116086"/>
                </a:lnTo>
                <a:lnTo>
                  <a:pt x="35719" y="133945"/>
                </a:lnTo>
                <a:lnTo>
                  <a:pt x="17860" y="14287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75234" y="3705819"/>
            <a:ext cx="89298" cy="348259"/>
          </a:xfrm>
          <a:custGeom>
            <a:avLst/>
            <a:gdLst/>
            <a:ahLst/>
            <a:cxnLst/>
            <a:rect l="0" t="0" r="0" b="0"/>
            <a:pathLst>
              <a:path w="89298" h="348259">
                <a:moveTo>
                  <a:pt x="0" y="0"/>
                </a:moveTo>
                <a:lnTo>
                  <a:pt x="8930" y="8930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9" y="35719"/>
                </a:lnTo>
                <a:lnTo>
                  <a:pt x="44648" y="53579"/>
                </a:lnTo>
                <a:lnTo>
                  <a:pt x="53578" y="80368"/>
                </a:lnTo>
                <a:lnTo>
                  <a:pt x="62508" y="107157"/>
                </a:lnTo>
                <a:lnTo>
                  <a:pt x="71437" y="142875"/>
                </a:lnTo>
                <a:lnTo>
                  <a:pt x="80367" y="169664"/>
                </a:lnTo>
                <a:lnTo>
                  <a:pt x="80367" y="205383"/>
                </a:lnTo>
                <a:lnTo>
                  <a:pt x="89297" y="232172"/>
                </a:lnTo>
                <a:lnTo>
                  <a:pt x="80367" y="258961"/>
                </a:lnTo>
                <a:lnTo>
                  <a:pt x="80367" y="285750"/>
                </a:lnTo>
                <a:lnTo>
                  <a:pt x="80367" y="303610"/>
                </a:lnTo>
                <a:lnTo>
                  <a:pt x="71437" y="321469"/>
                </a:lnTo>
                <a:lnTo>
                  <a:pt x="62508" y="330399"/>
                </a:lnTo>
                <a:lnTo>
                  <a:pt x="53578" y="339329"/>
                </a:lnTo>
                <a:lnTo>
                  <a:pt x="35719" y="348258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080617" y="3893343"/>
            <a:ext cx="71438" cy="1"/>
          </a:xfrm>
          <a:custGeom>
            <a:avLst/>
            <a:gdLst/>
            <a:ahLst/>
            <a:cxnLst/>
            <a:rect l="0" t="0" r="0" b="0"/>
            <a:pathLst>
              <a:path w="71438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080617" y="3964780"/>
            <a:ext cx="71438" cy="1"/>
          </a:xfrm>
          <a:custGeom>
            <a:avLst/>
            <a:gdLst/>
            <a:ahLst/>
            <a:cxnLst/>
            <a:rect l="0" t="0" r="0" b="0"/>
            <a:pathLst>
              <a:path w="7143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446734" y="3607593"/>
            <a:ext cx="116087" cy="401837"/>
          </a:xfrm>
          <a:custGeom>
            <a:avLst/>
            <a:gdLst/>
            <a:ahLst/>
            <a:cxnLst/>
            <a:rect l="0" t="0" r="0" b="0"/>
            <a:pathLst>
              <a:path w="116087" h="401837">
                <a:moveTo>
                  <a:pt x="116086" y="53578"/>
                </a:moveTo>
                <a:lnTo>
                  <a:pt x="116086" y="44648"/>
                </a:lnTo>
                <a:lnTo>
                  <a:pt x="107156" y="35719"/>
                </a:lnTo>
                <a:lnTo>
                  <a:pt x="107156" y="35719"/>
                </a:lnTo>
                <a:lnTo>
                  <a:pt x="89297" y="17859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205383"/>
                </a:lnTo>
                <a:lnTo>
                  <a:pt x="8930" y="241101"/>
                </a:lnTo>
                <a:lnTo>
                  <a:pt x="8930" y="267890"/>
                </a:lnTo>
                <a:lnTo>
                  <a:pt x="8930" y="303609"/>
                </a:lnTo>
                <a:lnTo>
                  <a:pt x="8930" y="330398"/>
                </a:lnTo>
                <a:lnTo>
                  <a:pt x="0" y="357187"/>
                </a:lnTo>
                <a:lnTo>
                  <a:pt x="8930" y="375047"/>
                </a:lnTo>
                <a:lnTo>
                  <a:pt x="0" y="383976"/>
                </a:lnTo>
                <a:lnTo>
                  <a:pt x="0" y="392906"/>
                </a:lnTo>
                <a:lnTo>
                  <a:pt x="0" y="401836"/>
                </a:lnTo>
                <a:lnTo>
                  <a:pt x="0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366367" y="3857624"/>
            <a:ext cx="151805" cy="8931"/>
          </a:xfrm>
          <a:custGeom>
            <a:avLst/>
            <a:gdLst/>
            <a:ahLst/>
            <a:cxnLst/>
            <a:rect l="0" t="0" r="0" b="0"/>
            <a:pathLst>
              <a:path w="151805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634257" y="3670101"/>
            <a:ext cx="169665" cy="357188"/>
          </a:xfrm>
          <a:custGeom>
            <a:avLst/>
            <a:gdLst/>
            <a:ahLst/>
            <a:cxnLst/>
            <a:rect l="0" t="0" r="0" b="0"/>
            <a:pathLst>
              <a:path w="169665" h="357188">
                <a:moveTo>
                  <a:pt x="169664" y="0"/>
                </a:moveTo>
                <a:lnTo>
                  <a:pt x="169664" y="8929"/>
                </a:lnTo>
                <a:lnTo>
                  <a:pt x="151805" y="17859"/>
                </a:lnTo>
                <a:lnTo>
                  <a:pt x="151805" y="26789"/>
                </a:lnTo>
                <a:lnTo>
                  <a:pt x="133946" y="35718"/>
                </a:lnTo>
                <a:lnTo>
                  <a:pt x="125016" y="53578"/>
                </a:lnTo>
                <a:lnTo>
                  <a:pt x="98227" y="80367"/>
                </a:lnTo>
                <a:lnTo>
                  <a:pt x="80368" y="107156"/>
                </a:lnTo>
                <a:lnTo>
                  <a:pt x="62508" y="133945"/>
                </a:lnTo>
                <a:lnTo>
                  <a:pt x="44649" y="160734"/>
                </a:lnTo>
                <a:lnTo>
                  <a:pt x="26789" y="187523"/>
                </a:lnTo>
                <a:lnTo>
                  <a:pt x="17860" y="223242"/>
                </a:lnTo>
                <a:lnTo>
                  <a:pt x="8930" y="250031"/>
                </a:lnTo>
                <a:lnTo>
                  <a:pt x="8930" y="276820"/>
                </a:lnTo>
                <a:lnTo>
                  <a:pt x="0" y="303609"/>
                </a:lnTo>
                <a:lnTo>
                  <a:pt x="8930" y="330398"/>
                </a:lnTo>
                <a:lnTo>
                  <a:pt x="17860" y="348257"/>
                </a:lnTo>
                <a:lnTo>
                  <a:pt x="35719" y="357187"/>
                </a:lnTo>
                <a:lnTo>
                  <a:pt x="35719" y="357187"/>
                </a:lnTo>
                <a:lnTo>
                  <a:pt x="35719" y="3571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821781" y="3741538"/>
            <a:ext cx="142876" cy="294681"/>
          </a:xfrm>
          <a:custGeom>
            <a:avLst/>
            <a:gdLst/>
            <a:ahLst/>
            <a:cxnLst/>
            <a:rect l="0" t="0" r="0" b="0"/>
            <a:pathLst>
              <a:path w="142876" h="294681">
                <a:moveTo>
                  <a:pt x="8929" y="8930"/>
                </a:move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80367" y="17860"/>
                </a:lnTo>
                <a:lnTo>
                  <a:pt x="80367" y="35719"/>
                </a:lnTo>
                <a:lnTo>
                  <a:pt x="89297" y="44649"/>
                </a:lnTo>
                <a:lnTo>
                  <a:pt x="89297" y="62508"/>
                </a:lnTo>
                <a:lnTo>
                  <a:pt x="89297" y="80367"/>
                </a:lnTo>
                <a:lnTo>
                  <a:pt x="89297" y="98227"/>
                </a:lnTo>
                <a:lnTo>
                  <a:pt x="80367" y="116086"/>
                </a:lnTo>
                <a:lnTo>
                  <a:pt x="71437" y="125016"/>
                </a:lnTo>
                <a:lnTo>
                  <a:pt x="62508" y="133945"/>
                </a:lnTo>
                <a:lnTo>
                  <a:pt x="53578" y="142875"/>
                </a:lnTo>
                <a:lnTo>
                  <a:pt x="44648" y="142875"/>
                </a:lnTo>
                <a:lnTo>
                  <a:pt x="3571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33945"/>
                </a:lnTo>
                <a:lnTo>
                  <a:pt x="44648" y="125016"/>
                </a:lnTo>
                <a:lnTo>
                  <a:pt x="53578" y="12501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9297" y="133945"/>
                </a:lnTo>
                <a:lnTo>
                  <a:pt x="107156" y="142875"/>
                </a:lnTo>
                <a:lnTo>
                  <a:pt x="116086" y="160735"/>
                </a:lnTo>
                <a:lnTo>
                  <a:pt x="125015" y="178594"/>
                </a:lnTo>
                <a:lnTo>
                  <a:pt x="142875" y="196453"/>
                </a:lnTo>
                <a:lnTo>
                  <a:pt x="142875" y="214313"/>
                </a:lnTo>
                <a:lnTo>
                  <a:pt x="142875" y="223242"/>
                </a:lnTo>
                <a:lnTo>
                  <a:pt x="142875" y="241102"/>
                </a:lnTo>
                <a:lnTo>
                  <a:pt x="133945" y="258961"/>
                </a:lnTo>
                <a:lnTo>
                  <a:pt x="125015" y="276820"/>
                </a:lnTo>
                <a:lnTo>
                  <a:pt x="116086" y="285750"/>
                </a:lnTo>
                <a:lnTo>
                  <a:pt x="98226" y="294680"/>
                </a:lnTo>
                <a:lnTo>
                  <a:pt x="80367" y="294680"/>
                </a:lnTo>
                <a:lnTo>
                  <a:pt x="62508" y="294680"/>
                </a:lnTo>
                <a:lnTo>
                  <a:pt x="53578" y="294680"/>
                </a:lnTo>
                <a:lnTo>
                  <a:pt x="35719" y="294680"/>
                </a:lnTo>
                <a:lnTo>
                  <a:pt x="26789" y="285750"/>
                </a:lnTo>
                <a:lnTo>
                  <a:pt x="8929" y="276820"/>
                </a:lnTo>
                <a:lnTo>
                  <a:pt x="8929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062882" y="3866554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17860" y="35719"/>
                </a:lnTo>
                <a:lnTo>
                  <a:pt x="26789" y="53578"/>
                </a:lnTo>
                <a:lnTo>
                  <a:pt x="35719" y="80367"/>
                </a:lnTo>
                <a:lnTo>
                  <a:pt x="53578" y="98226"/>
                </a:lnTo>
                <a:lnTo>
                  <a:pt x="71438" y="125015"/>
                </a:lnTo>
                <a:lnTo>
                  <a:pt x="80368" y="142875"/>
                </a:lnTo>
                <a:lnTo>
                  <a:pt x="89297" y="160734"/>
                </a:lnTo>
                <a:lnTo>
                  <a:pt x="107157" y="178594"/>
                </a:lnTo>
                <a:lnTo>
                  <a:pt x="116086" y="196453"/>
                </a:lnTo>
                <a:lnTo>
                  <a:pt x="116086" y="196453"/>
                </a:lnTo>
                <a:lnTo>
                  <a:pt x="116086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045023" y="3911202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125016" y="0"/>
                </a:moveTo>
                <a:lnTo>
                  <a:pt x="116086" y="8930"/>
                </a:lnTo>
                <a:lnTo>
                  <a:pt x="98227" y="17860"/>
                </a:lnTo>
                <a:lnTo>
                  <a:pt x="98227" y="26789"/>
                </a:lnTo>
                <a:lnTo>
                  <a:pt x="80367" y="44649"/>
                </a:lnTo>
                <a:lnTo>
                  <a:pt x="62508" y="53578"/>
                </a:lnTo>
                <a:lnTo>
                  <a:pt x="53578" y="71438"/>
                </a:lnTo>
                <a:lnTo>
                  <a:pt x="35719" y="89297"/>
                </a:lnTo>
                <a:lnTo>
                  <a:pt x="26789" y="98227"/>
                </a:lnTo>
                <a:lnTo>
                  <a:pt x="17859" y="10715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250406" y="3696890"/>
            <a:ext cx="116087" cy="392907"/>
          </a:xfrm>
          <a:custGeom>
            <a:avLst/>
            <a:gdLst/>
            <a:ahLst/>
            <a:cxnLst/>
            <a:rect l="0" t="0" r="0" b="0"/>
            <a:pathLst>
              <a:path w="116087" h="392907">
                <a:moveTo>
                  <a:pt x="0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26789" y="26789"/>
                </a:lnTo>
                <a:lnTo>
                  <a:pt x="35719" y="53578"/>
                </a:lnTo>
                <a:lnTo>
                  <a:pt x="53578" y="80367"/>
                </a:lnTo>
                <a:lnTo>
                  <a:pt x="71437" y="107156"/>
                </a:lnTo>
                <a:lnTo>
                  <a:pt x="80367" y="133945"/>
                </a:lnTo>
                <a:lnTo>
                  <a:pt x="98226" y="160734"/>
                </a:lnTo>
                <a:lnTo>
                  <a:pt x="98226" y="196453"/>
                </a:lnTo>
                <a:lnTo>
                  <a:pt x="107156" y="223242"/>
                </a:lnTo>
                <a:lnTo>
                  <a:pt x="116086" y="250031"/>
                </a:lnTo>
                <a:lnTo>
                  <a:pt x="116086" y="276820"/>
                </a:lnTo>
                <a:lnTo>
                  <a:pt x="107156" y="303609"/>
                </a:lnTo>
                <a:lnTo>
                  <a:pt x="98226" y="330398"/>
                </a:lnTo>
                <a:lnTo>
                  <a:pt x="89297" y="348258"/>
                </a:lnTo>
                <a:lnTo>
                  <a:pt x="80367" y="375047"/>
                </a:lnTo>
                <a:lnTo>
                  <a:pt x="53578" y="392906"/>
                </a:lnTo>
                <a:lnTo>
                  <a:pt x="53578" y="392906"/>
                </a:lnTo>
                <a:lnTo>
                  <a:pt x="53578" y="3929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312664" y="4563069"/>
            <a:ext cx="160735" cy="339330"/>
          </a:xfrm>
          <a:custGeom>
            <a:avLst/>
            <a:gdLst/>
            <a:ahLst/>
            <a:cxnLst/>
            <a:rect l="0" t="0" r="0" b="0"/>
            <a:pathLst>
              <a:path w="160735" h="339330">
                <a:moveTo>
                  <a:pt x="142875" y="17860"/>
                </a:moveTo>
                <a:lnTo>
                  <a:pt x="133945" y="17860"/>
                </a:lnTo>
                <a:lnTo>
                  <a:pt x="133945" y="8930"/>
                </a:lnTo>
                <a:lnTo>
                  <a:pt x="12501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6" y="0"/>
                </a:lnTo>
                <a:lnTo>
                  <a:pt x="71437" y="0"/>
                </a:lnTo>
                <a:lnTo>
                  <a:pt x="53578" y="0"/>
                </a:lnTo>
                <a:lnTo>
                  <a:pt x="35718" y="8930"/>
                </a:lnTo>
                <a:lnTo>
                  <a:pt x="1785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0" y="71438"/>
                </a:lnTo>
                <a:lnTo>
                  <a:pt x="8929" y="98227"/>
                </a:lnTo>
                <a:lnTo>
                  <a:pt x="8929" y="107157"/>
                </a:lnTo>
                <a:lnTo>
                  <a:pt x="26789" y="116086"/>
                </a:lnTo>
                <a:lnTo>
                  <a:pt x="35718" y="125016"/>
                </a:lnTo>
                <a:lnTo>
                  <a:pt x="53578" y="125016"/>
                </a:lnTo>
                <a:lnTo>
                  <a:pt x="62507" y="125016"/>
                </a:lnTo>
                <a:lnTo>
                  <a:pt x="71437" y="125016"/>
                </a:lnTo>
                <a:lnTo>
                  <a:pt x="89296" y="116086"/>
                </a:lnTo>
                <a:lnTo>
                  <a:pt x="98226" y="98227"/>
                </a:lnTo>
                <a:lnTo>
                  <a:pt x="107156" y="80368"/>
                </a:lnTo>
                <a:lnTo>
                  <a:pt x="116086" y="62508"/>
                </a:lnTo>
                <a:lnTo>
                  <a:pt x="125015" y="4464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53579"/>
                </a:lnTo>
                <a:lnTo>
                  <a:pt x="142875" y="71438"/>
                </a:lnTo>
                <a:lnTo>
                  <a:pt x="142875" y="98227"/>
                </a:lnTo>
                <a:lnTo>
                  <a:pt x="151804" y="125016"/>
                </a:lnTo>
                <a:lnTo>
                  <a:pt x="151804" y="151805"/>
                </a:lnTo>
                <a:lnTo>
                  <a:pt x="160734" y="187524"/>
                </a:lnTo>
                <a:lnTo>
                  <a:pt x="160734" y="223243"/>
                </a:lnTo>
                <a:lnTo>
                  <a:pt x="160734" y="258961"/>
                </a:lnTo>
                <a:lnTo>
                  <a:pt x="151804" y="285750"/>
                </a:lnTo>
                <a:lnTo>
                  <a:pt x="142875" y="303610"/>
                </a:lnTo>
                <a:lnTo>
                  <a:pt x="133945" y="321470"/>
                </a:lnTo>
                <a:lnTo>
                  <a:pt x="125015" y="330399"/>
                </a:lnTo>
                <a:lnTo>
                  <a:pt x="116086" y="339329"/>
                </a:lnTo>
                <a:lnTo>
                  <a:pt x="107156" y="339329"/>
                </a:lnTo>
                <a:lnTo>
                  <a:pt x="89296" y="339329"/>
                </a:lnTo>
                <a:lnTo>
                  <a:pt x="71437" y="330399"/>
                </a:lnTo>
                <a:lnTo>
                  <a:pt x="62507" y="312539"/>
                </a:lnTo>
                <a:lnTo>
                  <a:pt x="53578" y="303610"/>
                </a:lnTo>
                <a:lnTo>
                  <a:pt x="44648" y="294680"/>
                </a:lnTo>
                <a:lnTo>
                  <a:pt x="44648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526976" y="4411265"/>
            <a:ext cx="169665" cy="321469"/>
          </a:xfrm>
          <a:custGeom>
            <a:avLst/>
            <a:gdLst/>
            <a:ahLst/>
            <a:cxnLst/>
            <a:rect l="0" t="0" r="0" b="0"/>
            <a:pathLst>
              <a:path w="169665" h="321469">
                <a:moveTo>
                  <a:pt x="169664" y="0"/>
                </a:moveTo>
                <a:lnTo>
                  <a:pt x="160734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8929"/>
                </a:lnTo>
                <a:lnTo>
                  <a:pt x="107156" y="26789"/>
                </a:lnTo>
                <a:lnTo>
                  <a:pt x="89297" y="35718"/>
                </a:lnTo>
                <a:lnTo>
                  <a:pt x="71438" y="53578"/>
                </a:lnTo>
                <a:lnTo>
                  <a:pt x="53578" y="80367"/>
                </a:lnTo>
                <a:lnTo>
                  <a:pt x="35719" y="98226"/>
                </a:lnTo>
                <a:lnTo>
                  <a:pt x="26789" y="125015"/>
                </a:lnTo>
                <a:lnTo>
                  <a:pt x="17859" y="151804"/>
                </a:lnTo>
                <a:lnTo>
                  <a:pt x="8930" y="178593"/>
                </a:lnTo>
                <a:lnTo>
                  <a:pt x="0" y="205383"/>
                </a:lnTo>
                <a:lnTo>
                  <a:pt x="8930" y="232172"/>
                </a:lnTo>
                <a:lnTo>
                  <a:pt x="8930" y="250031"/>
                </a:lnTo>
                <a:lnTo>
                  <a:pt x="26789" y="276820"/>
                </a:lnTo>
                <a:lnTo>
                  <a:pt x="44649" y="294679"/>
                </a:lnTo>
                <a:lnTo>
                  <a:pt x="53578" y="303609"/>
                </a:lnTo>
                <a:lnTo>
                  <a:pt x="71438" y="312539"/>
                </a:lnTo>
                <a:lnTo>
                  <a:pt x="80367" y="321468"/>
                </a:lnTo>
                <a:lnTo>
                  <a:pt x="80367" y="3214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669851" y="4509491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26789" y="53578"/>
                </a:lnTo>
                <a:lnTo>
                  <a:pt x="35719" y="80367"/>
                </a:lnTo>
                <a:lnTo>
                  <a:pt x="53578" y="107157"/>
                </a:lnTo>
                <a:lnTo>
                  <a:pt x="71438" y="133946"/>
                </a:lnTo>
                <a:lnTo>
                  <a:pt x="80367" y="160735"/>
                </a:lnTo>
                <a:lnTo>
                  <a:pt x="89297" y="178594"/>
                </a:lnTo>
                <a:lnTo>
                  <a:pt x="98227" y="205383"/>
                </a:lnTo>
                <a:lnTo>
                  <a:pt x="107156" y="214313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16086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687710" y="4509491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116086" y="0"/>
                </a:moveTo>
                <a:lnTo>
                  <a:pt x="116086" y="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17860"/>
                </a:lnTo>
                <a:lnTo>
                  <a:pt x="98227" y="35719"/>
                </a:lnTo>
                <a:lnTo>
                  <a:pt x="89297" y="53578"/>
                </a:lnTo>
                <a:lnTo>
                  <a:pt x="71438" y="71438"/>
                </a:lnTo>
                <a:lnTo>
                  <a:pt x="53579" y="89297"/>
                </a:lnTo>
                <a:lnTo>
                  <a:pt x="35719" y="107157"/>
                </a:lnTo>
                <a:lnTo>
                  <a:pt x="26790" y="125016"/>
                </a:lnTo>
                <a:lnTo>
                  <a:pt x="17860" y="142875"/>
                </a:lnTo>
                <a:lnTo>
                  <a:pt x="893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821656" y="4366616"/>
            <a:ext cx="107157" cy="383978"/>
          </a:xfrm>
          <a:custGeom>
            <a:avLst/>
            <a:gdLst/>
            <a:ahLst/>
            <a:cxnLst/>
            <a:rect l="0" t="0" r="0" b="0"/>
            <a:pathLst>
              <a:path w="107157" h="383978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26789"/>
                </a:lnTo>
                <a:lnTo>
                  <a:pt x="35719" y="44649"/>
                </a:lnTo>
                <a:lnTo>
                  <a:pt x="53578" y="71438"/>
                </a:lnTo>
                <a:lnTo>
                  <a:pt x="62508" y="98227"/>
                </a:lnTo>
                <a:lnTo>
                  <a:pt x="71437" y="133946"/>
                </a:lnTo>
                <a:lnTo>
                  <a:pt x="89297" y="169664"/>
                </a:lnTo>
                <a:lnTo>
                  <a:pt x="98226" y="205383"/>
                </a:lnTo>
                <a:lnTo>
                  <a:pt x="98226" y="241102"/>
                </a:lnTo>
                <a:lnTo>
                  <a:pt x="107156" y="267891"/>
                </a:lnTo>
                <a:lnTo>
                  <a:pt x="107156" y="294680"/>
                </a:lnTo>
                <a:lnTo>
                  <a:pt x="98226" y="321469"/>
                </a:lnTo>
                <a:lnTo>
                  <a:pt x="89297" y="348258"/>
                </a:lnTo>
                <a:lnTo>
                  <a:pt x="80367" y="366117"/>
                </a:lnTo>
                <a:lnTo>
                  <a:pt x="71437" y="375047"/>
                </a:lnTo>
                <a:lnTo>
                  <a:pt x="53578" y="383977"/>
                </a:lnTo>
                <a:lnTo>
                  <a:pt x="35719" y="383977"/>
                </a:lnTo>
                <a:lnTo>
                  <a:pt x="17859" y="383977"/>
                </a:lnTo>
                <a:lnTo>
                  <a:pt x="8929" y="383977"/>
                </a:lnTo>
                <a:lnTo>
                  <a:pt x="0" y="383977"/>
                </a:lnTo>
                <a:lnTo>
                  <a:pt x="0" y="38397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027039" y="4580929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62507" y="17859"/>
                </a:lnTo>
                <a:lnTo>
                  <a:pt x="71437" y="1785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027039" y="4670226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8929"/>
                </a:lnTo>
                <a:lnTo>
                  <a:pt x="80367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348507" y="4366616"/>
            <a:ext cx="187525" cy="366118"/>
          </a:xfrm>
          <a:custGeom>
            <a:avLst/>
            <a:gdLst/>
            <a:ahLst/>
            <a:cxnLst/>
            <a:rect l="0" t="0" r="0" b="0"/>
            <a:pathLst>
              <a:path w="187525" h="366118">
                <a:moveTo>
                  <a:pt x="35719" y="62508"/>
                </a:moveTo>
                <a:lnTo>
                  <a:pt x="17860" y="6250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44649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8" y="26789"/>
                </a:lnTo>
                <a:lnTo>
                  <a:pt x="62508" y="17860"/>
                </a:lnTo>
                <a:lnTo>
                  <a:pt x="7143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8930"/>
                </a:lnTo>
                <a:lnTo>
                  <a:pt x="142875" y="17860"/>
                </a:lnTo>
                <a:lnTo>
                  <a:pt x="151805" y="35719"/>
                </a:lnTo>
                <a:lnTo>
                  <a:pt x="160735" y="53578"/>
                </a:lnTo>
                <a:lnTo>
                  <a:pt x="169664" y="71438"/>
                </a:lnTo>
                <a:lnTo>
                  <a:pt x="178594" y="98227"/>
                </a:lnTo>
                <a:lnTo>
                  <a:pt x="187524" y="116086"/>
                </a:lnTo>
                <a:lnTo>
                  <a:pt x="187524" y="142875"/>
                </a:lnTo>
                <a:lnTo>
                  <a:pt x="178594" y="169664"/>
                </a:lnTo>
                <a:lnTo>
                  <a:pt x="169664" y="196453"/>
                </a:lnTo>
                <a:lnTo>
                  <a:pt x="160735" y="223242"/>
                </a:lnTo>
                <a:lnTo>
                  <a:pt x="151805" y="250032"/>
                </a:lnTo>
                <a:lnTo>
                  <a:pt x="133946" y="267891"/>
                </a:lnTo>
                <a:lnTo>
                  <a:pt x="116086" y="294680"/>
                </a:lnTo>
                <a:lnTo>
                  <a:pt x="98227" y="303610"/>
                </a:lnTo>
                <a:lnTo>
                  <a:pt x="80368" y="312539"/>
                </a:lnTo>
                <a:lnTo>
                  <a:pt x="62508" y="321469"/>
                </a:lnTo>
                <a:lnTo>
                  <a:pt x="44649" y="321469"/>
                </a:lnTo>
                <a:lnTo>
                  <a:pt x="26789" y="321469"/>
                </a:lnTo>
                <a:lnTo>
                  <a:pt x="17860" y="312539"/>
                </a:lnTo>
                <a:lnTo>
                  <a:pt x="0" y="303610"/>
                </a:lnTo>
                <a:lnTo>
                  <a:pt x="0" y="294680"/>
                </a:lnTo>
                <a:lnTo>
                  <a:pt x="0" y="276821"/>
                </a:lnTo>
                <a:lnTo>
                  <a:pt x="0" y="267891"/>
                </a:lnTo>
                <a:lnTo>
                  <a:pt x="0" y="258961"/>
                </a:lnTo>
                <a:lnTo>
                  <a:pt x="0" y="250032"/>
                </a:lnTo>
                <a:lnTo>
                  <a:pt x="8930" y="241102"/>
                </a:lnTo>
                <a:lnTo>
                  <a:pt x="17860" y="241102"/>
                </a:lnTo>
                <a:lnTo>
                  <a:pt x="26789" y="241102"/>
                </a:lnTo>
                <a:lnTo>
                  <a:pt x="44649" y="250032"/>
                </a:lnTo>
                <a:lnTo>
                  <a:pt x="53578" y="258961"/>
                </a:lnTo>
                <a:lnTo>
                  <a:pt x="71438" y="267891"/>
                </a:lnTo>
                <a:lnTo>
                  <a:pt x="80368" y="285750"/>
                </a:lnTo>
                <a:lnTo>
                  <a:pt x="98227" y="303610"/>
                </a:lnTo>
                <a:lnTo>
                  <a:pt x="116086" y="321469"/>
                </a:lnTo>
                <a:lnTo>
                  <a:pt x="133946" y="330399"/>
                </a:lnTo>
                <a:lnTo>
                  <a:pt x="142875" y="348258"/>
                </a:lnTo>
                <a:lnTo>
                  <a:pt x="160735" y="366117"/>
                </a:lnTo>
                <a:lnTo>
                  <a:pt x="160735" y="366117"/>
                </a:lnTo>
                <a:lnTo>
                  <a:pt x="160735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598539" y="4366616"/>
            <a:ext cx="178594" cy="428626"/>
          </a:xfrm>
          <a:custGeom>
            <a:avLst/>
            <a:gdLst/>
            <a:ahLst/>
            <a:cxnLst/>
            <a:rect l="0" t="0" r="0" b="0"/>
            <a:pathLst>
              <a:path w="178594" h="428626">
                <a:moveTo>
                  <a:pt x="178593" y="0"/>
                </a:moveTo>
                <a:lnTo>
                  <a:pt x="178593" y="0"/>
                </a:lnTo>
                <a:lnTo>
                  <a:pt x="169664" y="8930"/>
                </a:lnTo>
                <a:lnTo>
                  <a:pt x="160734" y="17860"/>
                </a:lnTo>
                <a:lnTo>
                  <a:pt x="151804" y="26789"/>
                </a:lnTo>
                <a:lnTo>
                  <a:pt x="133945" y="44649"/>
                </a:lnTo>
                <a:lnTo>
                  <a:pt x="116086" y="71438"/>
                </a:lnTo>
                <a:lnTo>
                  <a:pt x="98226" y="89297"/>
                </a:lnTo>
                <a:lnTo>
                  <a:pt x="80367" y="116086"/>
                </a:lnTo>
                <a:lnTo>
                  <a:pt x="62507" y="142875"/>
                </a:lnTo>
                <a:lnTo>
                  <a:pt x="44648" y="169664"/>
                </a:lnTo>
                <a:lnTo>
                  <a:pt x="26789" y="196453"/>
                </a:lnTo>
                <a:lnTo>
                  <a:pt x="17859" y="232172"/>
                </a:lnTo>
                <a:lnTo>
                  <a:pt x="8929" y="258961"/>
                </a:lnTo>
                <a:lnTo>
                  <a:pt x="8929" y="294680"/>
                </a:lnTo>
                <a:lnTo>
                  <a:pt x="0" y="321469"/>
                </a:lnTo>
                <a:lnTo>
                  <a:pt x="8929" y="348258"/>
                </a:lnTo>
                <a:lnTo>
                  <a:pt x="8929" y="375047"/>
                </a:lnTo>
                <a:lnTo>
                  <a:pt x="26789" y="401836"/>
                </a:lnTo>
                <a:lnTo>
                  <a:pt x="35718" y="419696"/>
                </a:lnTo>
                <a:lnTo>
                  <a:pt x="44648" y="428625"/>
                </a:lnTo>
                <a:lnTo>
                  <a:pt x="44648" y="4286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152179" y="4384476"/>
            <a:ext cx="133947" cy="464344"/>
          </a:xfrm>
          <a:custGeom>
            <a:avLst/>
            <a:gdLst/>
            <a:ahLst/>
            <a:cxnLst/>
            <a:rect l="0" t="0" r="0" b="0"/>
            <a:pathLst>
              <a:path w="133947" h="464344">
                <a:moveTo>
                  <a:pt x="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17860" y="35718"/>
                </a:lnTo>
                <a:lnTo>
                  <a:pt x="26789" y="53578"/>
                </a:lnTo>
                <a:lnTo>
                  <a:pt x="44649" y="89297"/>
                </a:lnTo>
                <a:lnTo>
                  <a:pt x="62508" y="116086"/>
                </a:lnTo>
                <a:lnTo>
                  <a:pt x="80367" y="151804"/>
                </a:lnTo>
                <a:lnTo>
                  <a:pt x="98227" y="196453"/>
                </a:lnTo>
                <a:lnTo>
                  <a:pt x="107156" y="232172"/>
                </a:lnTo>
                <a:lnTo>
                  <a:pt x="125016" y="276820"/>
                </a:lnTo>
                <a:lnTo>
                  <a:pt x="133946" y="312539"/>
                </a:lnTo>
                <a:lnTo>
                  <a:pt x="133946" y="339328"/>
                </a:lnTo>
                <a:lnTo>
                  <a:pt x="133946" y="375047"/>
                </a:lnTo>
                <a:lnTo>
                  <a:pt x="125016" y="401836"/>
                </a:lnTo>
                <a:lnTo>
                  <a:pt x="116086" y="419695"/>
                </a:lnTo>
                <a:lnTo>
                  <a:pt x="98227" y="437554"/>
                </a:lnTo>
                <a:lnTo>
                  <a:pt x="80367" y="455414"/>
                </a:lnTo>
                <a:lnTo>
                  <a:pt x="62508" y="464343"/>
                </a:lnTo>
                <a:lnTo>
                  <a:pt x="53578" y="464343"/>
                </a:lnTo>
                <a:lnTo>
                  <a:pt x="44649" y="464343"/>
                </a:lnTo>
                <a:lnTo>
                  <a:pt x="44649" y="4643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420070" y="4643437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696890" y="4455913"/>
            <a:ext cx="8931" cy="330400"/>
          </a:xfrm>
          <a:custGeom>
            <a:avLst/>
            <a:gdLst/>
            <a:ahLst/>
            <a:cxnLst/>
            <a:rect l="0" t="0" r="0" b="0"/>
            <a:pathLst>
              <a:path w="8931" h="330400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76820"/>
                </a:lnTo>
                <a:lnTo>
                  <a:pt x="8930" y="294680"/>
                </a:lnTo>
                <a:lnTo>
                  <a:pt x="8930" y="312539"/>
                </a:lnTo>
                <a:lnTo>
                  <a:pt x="8930" y="330399"/>
                </a:lnTo>
                <a:lnTo>
                  <a:pt x="8930" y="330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41414" y="4491632"/>
            <a:ext cx="151805" cy="232173"/>
          </a:xfrm>
          <a:custGeom>
            <a:avLst/>
            <a:gdLst/>
            <a:ahLst/>
            <a:cxnLst/>
            <a:rect l="0" t="0" r="0" b="0"/>
            <a:pathLst>
              <a:path w="151805" h="232173">
                <a:moveTo>
                  <a:pt x="2678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9296" y="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17859"/>
                </a:lnTo>
                <a:lnTo>
                  <a:pt x="125015" y="26789"/>
                </a:lnTo>
                <a:lnTo>
                  <a:pt x="125015" y="35719"/>
                </a:lnTo>
                <a:lnTo>
                  <a:pt x="125015" y="53578"/>
                </a:lnTo>
                <a:lnTo>
                  <a:pt x="133945" y="62508"/>
                </a:lnTo>
                <a:lnTo>
                  <a:pt x="125015" y="8036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07156" y="107156"/>
                </a:lnTo>
                <a:lnTo>
                  <a:pt x="98226" y="116086"/>
                </a:lnTo>
                <a:lnTo>
                  <a:pt x="89296" y="116086"/>
                </a:lnTo>
                <a:lnTo>
                  <a:pt x="80367" y="125016"/>
                </a:lnTo>
                <a:lnTo>
                  <a:pt x="71437" y="125016"/>
                </a:lnTo>
                <a:lnTo>
                  <a:pt x="62507" y="125016"/>
                </a:lnTo>
                <a:lnTo>
                  <a:pt x="62507" y="125016"/>
                </a:lnTo>
                <a:lnTo>
                  <a:pt x="62507" y="125016"/>
                </a:lnTo>
                <a:lnTo>
                  <a:pt x="62507" y="125016"/>
                </a:lnTo>
                <a:lnTo>
                  <a:pt x="62507" y="125016"/>
                </a:lnTo>
                <a:lnTo>
                  <a:pt x="62507" y="116086"/>
                </a:lnTo>
                <a:lnTo>
                  <a:pt x="71437" y="116086"/>
                </a:lnTo>
                <a:lnTo>
                  <a:pt x="80367" y="116086"/>
                </a:lnTo>
                <a:lnTo>
                  <a:pt x="89296" y="116086"/>
                </a:lnTo>
                <a:lnTo>
                  <a:pt x="98226" y="116086"/>
                </a:lnTo>
                <a:lnTo>
                  <a:pt x="116086" y="116086"/>
                </a:lnTo>
                <a:lnTo>
                  <a:pt x="125015" y="125016"/>
                </a:lnTo>
                <a:lnTo>
                  <a:pt x="133945" y="125016"/>
                </a:lnTo>
                <a:lnTo>
                  <a:pt x="142875" y="142875"/>
                </a:lnTo>
                <a:lnTo>
                  <a:pt x="151804" y="151805"/>
                </a:lnTo>
                <a:lnTo>
                  <a:pt x="151804" y="160734"/>
                </a:lnTo>
                <a:lnTo>
                  <a:pt x="151804" y="169664"/>
                </a:lnTo>
                <a:lnTo>
                  <a:pt x="151804" y="187523"/>
                </a:lnTo>
                <a:lnTo>
                  <a:pt x="151804" y="196453"/>
                </a:lnTo>
                <a:lnTo>
                  <a:pt x="142875" y="205383"/>
                </a:lnTo>
                <a:lnTo>
                  <a:pt x="133945" y="214312"/>
                </a:lnTo>
                <a:lnTo>
                  <a:pt x="125015" y="223242"/>
                </a:lnTo>
                <a:lnTo>
                  <a:pt x="107156" y="223242"/>
                </a:lnTo>
                <a:lnTo>
                  <a:pt x="98226" y="232172"/>
                </a:lnTo>
                <a:lnTo>
                  <a:pt x="80367" y="232172"/>
                </a:lnTo>
                <a:lnTo>
                  <a:pt x="71437" y="232172"/>
                </a:lnTo>
                <a:lnTo>
                  <a:pt x="53578" y="232172"/>
                </a:lnTo>
                <a:lnTo>
                  <a:pt x="44648" y="232172"/>
                </a:lnTo>
                <a:lnTo>
                  <a:pt x="35718" y="232172"/>
                </a:lnTo>
                <a:lnTo>
                  <a:pt x="17859" y="223242"/>
                </a:lnTo>
                <a:lnTo>
                  <a:pt x="8929" y="223242"/>
                </a:lnTo>
                <a:lnTo>
                  <a:pt x="8929" y="214312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000375" y="4589858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26789" y="44649"/>
                </a:lnTo>
                <a:lnTo>
                  <a:pt x="35718" y="62508"/>
                </a:lnTo>
                <a:lnTo>
                  <a:pt x="53578" y="80368"/>
                </a:lnTo>
                <a:lnTo>
                  <a:pt x="62507" y="98227"/>
                </a:lnTo>
                <a:lnTo>
                  <a:pt x="71437" y="107157"/>
                </a:lnTo>
                <a:lnTo>
                  <a:pt x="80367" y="125016"/>
                </a:lnTo>
                <a:lnTo>
                  <a:pt x="89296" y="133946"/>
                </a:lnTo>
                <a:lnTo>
                  <a:pt x="98226" y="142875"/>
                </a:lnTo>
                <a:lnTo>
                  <a:pt x="98226" y="15180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07156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000375" y="4580929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98226" y="0"/>
                </a:moveTo>
                <a:lnTo>
                  <a:pt x="98226" y="0"/>
                </a:lnTo>
                <a:lnTo>
                  <a:pt x="89296" y="8929"/>
                </a:lnTo>
                <a:lnTo>
                  <a:pt x="89296" y="8929"/>
                </a:lnTo>
                <a:lnTo>
                  <a:pt x="80367" y="17859"/>
                </a:lnTo>
                <a:lnTo>
                  <a:pt x="71437" y="35719"/>
                </a:lnTo>
                <a:lnTo>
                  <a:pt x="53578" y="44648"/>
                </a:lnTo>
                <a:lnTo>
                  <a:pt x="44648" y="62508"/>
                </a:lnTo>
                <a:lnTo>
                  <a:pt x="35718" y="89297"/>
                </a:lnTo>
                <a:lnTo>
                  <a:pt x="26789" y="107156"/>
                </a:lnTo>
                <a:lnTo>
                  <a:pt x="17859" y="116086"/>
                </a:lnTo>
                <a:lnTo>
                  <a:pt x="8929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419820" y="5161359"/>
            <a:ext cx="125016" cy="348259"/>
          </a:xfrm>
          <a:custGeom>
            <a:avLst/>
            <a:gdLst/>
            <a:ahLst/>
            <a:cxnLst/>
            <a:rect l="0" t="0" r="0" b="0"/>
            <a:pathLst>
              <a:path w="125016" h="348259">
                <a:moveTo>
                  <a:pt x="125015" y="26789"/>
                </a:moveTo>
                <a:lnTo>
                  <a:pt x="11608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9297" y="0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8" y="125016"/>
                </a:lnTo>
                <a:lnTo>
                  <a:pt x="62508" y="125016"/>
                </a:lnTo>
                <a:lnTo>
                  <a:pt x="71437" y="116086"/>
                </a:lnTo>
                <a:lnTo>
                  <a:pt x="80367" y="107156"/>
                </a:lnTo>
                <a:lnTo>
                  <a:pt x="98226" y="89297"/>
                </a:lnTo>
                <a:lnTo>
                  <a:pt x="98226" y="80367"/>
                </a:lnTo>
                <a:lnTo>
                  <a:pt x="116086" y="71437"/>
                </a:lnTo>
                <a:lnTo>
                  <a:pt x="116086" y="62508"/>
                </a:lnTo>
                <a:lnTo>
                  <a:pt x="125015" y="62508"/>
                </a:lnTo>
                <a:lnTo>
                  <a:pt x="125015" y="53578"/>
                </a:lnTo>
                <a:lnTo>
                  <a:pt x="125015" y="53578"/>
                </a:lnTo>
                <a:lnTo>
                  <a:pt x="125015" y="62508"/>
                </a:lnTo>
                <a:lnTo>
                  <a:pt x="125015" y="71437"/>
                </a:lnTo>
                <a:lnTo>
                  <a:pt x="125015" y="80367"/>
                </a:lnTo>
                <a:lnTo>
                  <a:pt x="125015" y="98226"/>
                </a:lnTo>
                <a:lnTo>
                  <a:pt x="125015" y="125016"/>
                </a:lnTo>
                <a:lnTo>
                  <a:pt x="116086" y="151805"/>
                </a:lnTo>
                <a:lnTo>
                  <a:pt x="116086" y="187523"/>
                </a:lnTo>
                <a:lnTo>
                  <a:pt x="107156" y="214312"/>
                </a:lnTo>
                <a:lnTo>
                  <a:pt x="98226" y="250031"/>
                </a:lnTo>
                <a:lnTo>
                  <a:pt x="89297" y="276820"/>
                </a:lnTo>
                <a:lnTo>
                  <a:pt x="80367" y="294680"/>
                </a:lnTo>
                <a:lnTo>
                  <a:pt x="71437" y="321469"/>
                </a:lnTo>
                <a:lnTo>
                  <a:pt x="62508" y="330398"/>
                </a:lnTo>
                <a:lnTo>
                  <a:pt x="53578" y="339328"/>
                </a:lnTo>
                <a:lnTo>
                  <a:pt x="44648" y="348258"/>
                </a:lnTo>
                <a:lnTo>
                  <a:pt x="35719" y="348258"/>
                </a:lnTo>
                <a:lnTo>
                  <a:pt x="26789" y="348258"/>
                </a:lnTo>
                <a:lnTo>
                  <a:pt x="17859" y="339328"/>
                </a:lnTo>
                <a:lnTo>
                  <a:pt x="8930" y="321469"/>
                </a:lnTo>
                <a:lnTo>
                  <a:pt x="0" y="31253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634132" y="5089921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116086" y="0"/>
                </a:moveTo>
                <a:lnTo>
                  <a:pt x="116086" y="0"/>
                </a:lnTo>
                <a:lnTo>
                  <a:pt x="107157" y="0"/>
                </a:lnTo>
                <a:lnTo>
                  <a:pt x="107157" y="0"/>
                </a:lnTo>
                <a:lnTo>
                  <a:pt x="89297" y="8930"/>
                </a:lnTo>
                <a:lnTo>
                  <a:pt x="80368" y="17860"/>
                </a:lnTo>
                <a:lnTo>
                  <a:pt x="62508" y="35719"/>
                </a:lnTo>
                <a:lnTo>
                  <a:pt x="44649" y="53579"/>
                </a:lnTo>
                <a:lnTo>
                  <a:pt x="35719" y="80368"/>
                </a:lnTo>
                <a:lnTo>
                  <a:pt x="17860" y="10715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4"/>
                </a:lnTo>
                <a:lnTo>
                  <a:pt x="8930" y="214313"/>
                </a:lnTo>
                <a:lnTo>
                  <a:pt x="17860" y="232172"/>
                </a:lnTo>
                <a:lnTo>
                  <a:pt x="26789" y="241102"/>
                </a:lnTo>
                <a:lnTo>
                  <a:pt x="35719" y="250032"/>
                </a:lnTo>
                <a:lnTo>
                  <a:pt x="44649" y="258961"/>
                </a:lnTo>
                <a:lnTo>
                  <a:pt x="4464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750218" y="5197078"/>
            <a:ext cx="89298" cy="187524"/>
          </a:xfrm>
          <a:custGeom>
            <a:avLst/>
            <a:gdLst/>
            <a:ahLst/>
            <a:cxnLst/>
            <a:rect l="0" t="0" r="0" b="0"/>
            <a:pathLst>
              <a:path w="89298" h="187524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17860" y="62507"/>
                </a:lnTo>
                <a:lnTo>
                  <a:pt x="26789" y="89297"/>
                </a:lnTo>
                <a:lnTo>
                  <a:pt x="44649" y="116086"/>
                </a:lnTo>
                <a:lnTo>
                  <a:pt x="62508" y="142875"/>
                </a:lnTo>
                <a:lnTo>
                  <a:pt x="71438" y="169664"/>
                </a:lnTo>
                <a:lnTo>
                  <a:pt x="80367" y="178593"/>
                </a:lnTo>
                <a:lnTo>
                  <a:pt x="89297" y="187523"/>
                </a:lnTo>
                <a:lnTo>
                  <a:pt x="89297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741289" y="5197078"/>
            <a:ext cx="125016" cy="133946"/>
          </a:xfrm>
          <a:custGeom>
            <a:avLst/>
            <a:gdLst/>
            <a:ahLst/>
            <a:cxnLst/>
            <a:rect l="0" t="0" r="0" b="0"/>
            <a:pathLst>
              <a:path w="125016" h="133946">
                <a:moveTo>
                  <a:pt x="125015" y="0"/>
                </a:moveTo>
                <a:lnTo>
                  <a:pt x="116086" y="8929"/>
                </a:lnTo>
                <a:lnTo>
                  <a:pt x="107156" y="8929"/>
                </a:lnTo>
                <a:lnTo>
                  <a:pt x="107156" y="17859"/>
                </a:lnTo>
                <a:lnTo>
                  <a:pt x="98226" y="26789"/>
                </a:lnTo>
                <a:lnTo>
                  <a:pt x="80367" y="35718"/>
                </a:lnTo>
                <a:lnTo>
                  <a:pt x="62507" y="53578"/>
                </a:lnTo>
                <a:lnTo>
                  <a:pt x="53578" y="62507"/>
                </a:lnTo>
                <a:lnTo>
                  <a:pt x="35718" y="80367"/>
                </a:lnTo>
                <a:lnTo>
                  <a:pt x="26789" y="98226"/>
                </a:lnTo>
                <a:lnTo>
                  <a:pt x="17859" y="107156"/>
                </a:lnTo>
                <a:lnTo>
                  <a:pt x="8929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902023" y="5036343"/>
            <a:ext cx="80368" cy="339329"/>
          </a:xfrm>
          <a:custGeom>
            <a:avLst/>
            <a:gdLst/>
            <a:ahLst/>
            <a:cxnLst/>
            <a:rect l="0" t="0" r="0" b="0"/>
            <a:pathLst>
              <a:path w="80368" h="339329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35719" y="53578"/>
                </a:lnTo>
                <a:lnTo>
                  <a:pt x="44648" y="71438"/>
                </a:lnTo>
                <a:lnTo>
                  <a:pt x="53578" y="107157"/>
                </a:lnTo>
                <a:lnTo>
                  <a:pt x="62508" y="133946"/>
                </a:lnTo>
                <a:lnTo>
                  <a:pt x="80367" y="160735"/>
                </a:lnTo>
                <a:lnTo>
                  <a:pt x="80367" y="187524"/>
                </a:lnTo>
                <a:lnTo>
                  <a:pt x="80367" y="223242"/>
                </a:lnTo>
                <a:lnTo>
                  <a:pt x="71437" y="250032"/>
                </a:lnTo>
                <a:lnTo>
                  <a:pt x="71437" y="267891"/>
                </a:lnTo>
                <a:lnTo>
                  <a:pt x="62508" y="294680"/>
                </a:lnTo>
                <a:lnTo>
                  <a:pt x="53578" y="303610"/>
                </a:lnTo>
                <a:lnTo>
                  <a:pt x="44648" y="321469"/>
                </a:lnTo>
                <a:lnTo>
                  <a:pt x="26789" y="330399"/>
                </a:lnTo>
                <a:lnTo>
                  <a:pt x="17859" y="330399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053828" y="5214937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7" y="17859"/>
                </a:lnTo>
                <a:lnTo>
                  <a:pt x="71437" y="1785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062757" y="5286375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241351" y="5098851"/>
            <a:ext cx="178595" cy="241103"/>
          </a:xfrm>
          <a:custGeom>
            <a:avLst/>
            <a:gdLst/>
            <a:ahLst/>
            <a:cxnLst/>
            <a:rect l="0" t="0" r="0" b="0"/>
            <a:pathLst>
              <a:path w="178595" h="241103">
                <a:moveTo>
                  <a:pt x="178594" y="8930"/>
                </a:move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0"/>
                </a:lnTo>
                <a:lnTo>
                  <a:pt x="125016" y="0"/>
                </a:lnTo>
                <a:lnTo>
                  <a:pt x="107156" y="8930"/>
                </a:lnTo>
                <a:lnTo>
                  <a:pt x="89297" y="17859"/>
                </a:lnTo>
                <a:lnTo>
                  <a:pt x="71438" y="35719"/>
                </a:lnTo>
                <a:lnTo>
                  <a:pt x="53578" y="53578"/>
                </a:lnTo>
                <a:lnTo>
                  <a:pt x="35719" y="80367"/>
                </a:lnTo>
                <a:lnTo>
                  <a:pt x="26789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0" y="205383"/>
                </a:lnTo>
                <a:lnTo>
                  <a:pt x="17859" y="223242"/>
                </a:lnTo>
                <a:lnTo>
                  <a:pt x="26789" y="232172"/>
                </a:lnTo>
                <a:lnTo>
                  <a:pt x="35719" y="241102"/>
                </a:lnTo>
                <a:lnTo>
                  <a:pt x="53578" y="241102"/>
                </a:lnTo>
                <a:lnTo>
                  <a:pt x="71438" y="241102"/>
                </a:lnTo>
                <a:lnTo>
                  <a:pt x="89297" y="241102"/>
                </a:lnTo>
                <a:lnTo>
                  <a:pt x="98227" y="232172"/>
                </a:lnTo>
                <a:lnTo>
                  <a:pt x="116086" y="232172"/>
                </a:lnTo>
                <a:lnTo>
                  <a:pt x="125016" y="214313"/>
                </a:lnTo>
                <a:lnTo>
                  <a:pt x="133945" y="205383"/>
                </a:lnTo>
                <a:lnTo>
                  <a:pt x="133945" y="187524"/>
                </a:lnTo>
                <a:lnTo>
                  <a:pt x="133945" y="178594"/>
                </a:lnTo>
                <a:lnTo>
                  <a:pt x="133945" y="160734"/>
                </a:lnTo>
                <a:lnTo>
                  <a:pt x="125016" y="142875"/>
                </a:lnTo>
                <a:lnTo>
                  <a:pt x="116086" y="133945"/>
                </a:lnTo>
                <a:lnTo>
                  <a:pt x="107156" y="125016"/>
                </a:lnTo>
                <a:lnTo>
                  <a:pt x="98227" y="116086"/>
                </a:lnTo>
                <a:lnTo>
                  <a:pt x="89297" y="116086"/>
                </a:lnTo>
                <a:lnTo>
                  <a:pt x="71438" y="116086"/>
                </a:lnTo>
                <a:lnTo>
                  <a:pt x="62508" y="125016"/>
                </a:lnTo>
                <a:lnTo>
                  <a:pt x="53578" y="125016"/>
                </a:lnTo>
                <a:lnTo>
                  <a:pt x="44649" y="133945"/>
                </a:lnTo>
                <a:lnTo>
                  <a:pt x="44649" y="151805"/>
                </a:lnTo>
                <a:lnTo>
                  <a:pt x="44649" y="169664"/>
                </a:lnTo>
                <a:lnTo>
                  <a:pt x="44649" y="187524"/>
                </a:lnTo>
                <a:lnTo>
                  <a:pt x="44649" y="187524"/>
                </a:lnTo>
                <a:lnTo>
                  <a:pt x="44649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491382" y="5206007"/>
            <a:ext cx="80369" cy="187525"/>
          </a:xfrm>
          <a:custGeom>
            <a:avLst/>
            <a:gdLst/>
            <a:ahLst/>
            <a:cxnLst/>
            <a:rect l="0" t="0" r="0" b="0"/>
            <a:pathLst>
              <a:path w="80369" h="18752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8"/>
                </a:lnTo>
                <a:lnTo>
                  <a:pt x="35719" y="98227"/>
                </a:lnTo>
                <a:lnTo>
                  <a:pt x="44649" y="125016"/>
                </a:lnTo>
                <a:lnTo>
                  <a:pt x="53578" y="151805"/>
                </a:lnTo>
                <a:lnTo>
                  <a:pt x="62508" y="169664"/>
                </a:lnTo>
                <a:lnTo>
                  <a:pt x="71438" y="187524"/>
                </a:lnTo>
                <a:lnTo>
                  <a:pt x="80368" y="187524"/>
                </a:lnTo>
                <a:lnTo>
                  <a:pt x="80368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500312" y="5223867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98227" y="17859"/>
                </a:lnTo>
                <a:lnTo>
                  <a:pt x="80367" y="26789"/>
                </a:lnTo>
                <a:lnTo>
                  <a:pt x="71438" y="35718"/>
                </a:lnTo>
                <a:lnTo>
                  <a:pt x="53578" y="5357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59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687835" y="5286375"/>
            <a:ext cx="107158" cy="26790"/>
          </a:xfrm>
          <a:custGeom>
            <a:avLst/>
            <a:gdLst/>
            <a:ahLst/>
            <a:cxnLst/>
            <a:rect l="0" t="0" r="0" b="0"/>
            <a:pathLst>
              <a:path w="107158" h="2679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44649" y="8929"/>
                </a:lnTo>
                <a:lnTo>
                  <a:pt x="62508" y="17859"/>
                </a:lnTo>
                <a:lnTo>
                  <a:pt x="80368" y="26789"/>
                </a:lnTo>
                <a:lnTo>
                  <a:pt x="98227" y="26789"/>
                </a:lnTo>
                <a:lnTo>
                  <a:pt x="107157" y="26789"/>
                </a:lnTo>
                <a:lnTo>
                  <a:pt x="10715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2920007" y="5179218"/>
            <a:ext cx="26790" cy="321470"/>
          </a:xfrm>
          <a:custGeom>
            <a:avLst/>
            <a:gdLst/>
            <a:ahLst/>
            <a:cxnLst/>
            <a:rect l="0" t="0" r="0" b="0"/>
            <a:pathLst>
              <a:path w="26790" h="321470">
                <a:moveTo>
                  <a:pt x="26789" y="0"/>
                </a:moveTo>
                <a:lnTo>
                  <a:pt x="17860" y="17860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0" y="178594"/>
                </a:lnTo>
                <a:lnTo>
                  <a:pt x="8930" y="214313"/>
                </a:lnTo>
                <a:lnTo>
                  <a:pt x="8930" y="250032"/>
                </a:lnTo>
                <a:lnTo>
                  <a:pt x="8930" y="276821"/>
                </a:lnTo>
                <a:lnTo>
                  <a:pt x="8930" y="303610"/>
                </a:lnTo>
                <a:lnTo>
                  <a:pt x="8930" y="321469"/>
                </a:lnTo>
                <a:lnTo>
                  <a:pt x="8930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375671" y="2964655"/>
            <a:ext cx="133947" cy="196454"/>
          </a:xfrm>
          <a:custGeom>
            <a:avLst/>
            <a:gdLst/>
            <a:ahLst/>
            <a:cxnLst/>
            <a:rect l="0" t="0" r="0" b="0"/>
            <a:pathLst>
              <a:path w="133947" h="196454">
                <a:moveTo>
                  <a:pt x="133946" y="0"/>
                </a:moveTo>
                <a:lnTo>
                  <a:pt x="12501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7" y="8930"/>
                </a:lnTo>
                <a:lnTo>
                  <a:pt x="89297" y="17860"/>
                </a:lnTo>
                <a:lnTo>
                  <a:pt x="71438" y="17860"/>
                </a:lnTo>
                <a:lnTo>
                  <a:pt x="53579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26789" y="62508"/>
                </a:lnTo>
                <a:lnTo>
                  <a:pt x="35719" y="71438"/>
                </a:lnTo>
                <a:lnTo>
                  <a:pt x="44649" y="89297"/>
                </a:lnTo>
                <a:lnTo>
                  <a:pt x="62508" y="98227"/>
                </a:lnTo>
                <a:lnTo>
                  <a:pt x="80368" y="116086"/>
                </a:lnTo>
                <a:lnTo>
                  <a:pt x="98227" y="125016"/>
                </a:lnTo>
                <a:lnTo>
                  <a:pt x="107157" y="142875"/>
                </a:lnTo>
                <a:lnTo>
                  <a:pt x="107157" y="151805"/>
                </a:lnTo>
                <a:lnTo>
                  <a:pt x="107157" y="169664"/>
                </a:lnTo>
                <a:lnTo>
                  <a:pt x="107157" y="178594"/>
                </a:lnTo>
                <a:lnTo>
                  <a:pt x="89297" y="187524"/>
                </a:lnTo>
                <a:lnTo>
                  <a:pt x="80368" y="196453"/>
                </a:lnTo>
                <a:lnTo>
                  <a:pt x="62508" y="196453"/>
                </a:lnTo>
                <a:lnTo>
                  <a:pt x="44649" y="196453"/>
                </a:lnTo>
                <a:lnTo>
                  <a:pt x="26789" y="196453"/>
                </a:lnTo>
                <a:lnTo>
                  <a:pt x="893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545335" y="2991444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89297" y="0"/>
                </a:move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53579" y="8930"/>
                </a:lnTo>
                <a:lnTo>
                  <a:pt x="44649" y="17860"/>
                </a:lnTo>
                <a:lnTo>
                  <a:pt x="26790" y="26789"/>
                </a:lnTo>
                <a:lnTo>
                  <a:pt x="17860" y="35719"/>
                </a:lnTo>
                <a:lnTo>
                  <a:pt x="17860" y="53579"/>
                </a:lnTo>
                <a:lnTo>
                  <a:pt x="8930" y="71438"/>
                </a:lnTo>
                <a:lnTo>
                  <a:pt x="0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17860" y="125016"/>
                </a:lnTo>
                <a:lnTo>
                  <a:pt x="1786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670351" y="3018233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116086" y="8930"/>
                </a:move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44649" y="0"/>
                </a:lnTo>
                <a:lnTo>
                  <a:pt x="26789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0" y="44649"/>
                </a:lnTo>
                <a:lnTo>
                  <a:pt x="0" y="53579"/>
                </a:lnTo>
                <a:lnTo>
                  <a:pt x="8930" y="53579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53579"/>
                </a:lnTo>
                <a:lnTo>
                  <a:pt x="53578" y="53579"/>
                </a:lnTo>
                <a:lnTo>
                  <a:pt x="62508" y="44649"/>
                </a:lnTo>
                <a:lnTo>
                  <a:pt x="71438" y="35719"/>
                </a:lnTo>
                <a:lnTo>
                  <a:pt x="71438" y="26790"/>
                </a:lnTo>
                <a:lnTo>
                  <a:pt x="80367" y="2679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26790"/>
                </a:lnTo>
                <a:lnTo>
                  <a:pt x="80367" y="35719"/>
                </a:lnTo>
                <a:lnTo>
                  <a:pt x="89297" y="44649"/>
                </a:lnTo>
                <a:lnTo>
                  <a:pt x="89297" y="53579"/>
                </a:lnTo>
                <a:lnTo>
                  <a:pt x="98227" y="71438"/>
                </a:lnTo>
                <a:lnTo>
                  <a:pt x="107156" y="80368"/>
                </a:lnTo>
                <a:lnTo>
                  <a:pt x="116086" y="8929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25016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866804" y="2884288"/>
            <a:ext cx="133947" cy="196454"/>
          </a:xfrm>
          <a:custGeom>
            <a:avLst/>
            <a:gdLst/>
            <a:ahLst/>
            <a:cxnLst/>
            <a:rect l="0" t="0" r="0" b="0"/>
            <a:pathLst>
              <a:path w="133947" h="196454">
                <a:moveTo>
                  <a:pt x="17860" y="0"/>
                </a:moveTo>
                <a:lnTo>
                  <a:pt x="1786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8036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5"/>
                </a:lnTo>
                <a:lnTo>
                  <a:pt x="8930" y="169664"/>
                </a:lnTo>
                <a:lnTo>
                  <a:pt x="8930" y="187524"/>
                </a:lnTo>
                <a:lnTo>
                  <a:pt x="17860" y="196453"/>
                </a:lnTo>
                <a:lnTo>
                  <a:pt x="17860" y="196453"/>
                </a:lnTo>
                <a:lnTo>
                  <a:pt x="35719" y="196453"/>
                </a:lnTo>
                <a:lnTo>
                  <a:pt x="44649" y="196453"/>
                </a:lnTo>
                <a:lnTo>
                  <a:pt x="53578" y="187524"/>
                </a:lnTo>
                <a:lnTo>
                  <a:pt x="71438" y="169664"/>
                </a:lnTo>
                <a:lnTo>
                  <a:pt x="89297" y="160735"/>
                </a:lnTo>
                <a:lnTo>
                  <a:pt x="107156" y="142875"/>
                </a:lnTo>
                <a:lnTo>
                  <a:pt x="116086" y="133945"/>
                </a:lnTo>
                <a:lnTo>
                  <a:pt x="125016" y="125016"/>
                </a:lnTo>
                <a:lnTo>
                  <a:pt x="133946" y="116086"/>
                </a:lnTo>
                <a:lnTo>
                  <a:pt x="133946" y="107156"/>
                </a:lnTo>
                <a:lnTo>
                  <a:pt x="133946" y="98227"/>
                </a:lnTo>
                <a:lnTo>
                  <a:pt x="125016" y="98227"/>
                </a:lnTo>
                <a:lnTo>
                  <a:pt x="116086" y="89297"/>
                </a:lnTo>
                <a:lnTo>
                  <a:pt x="107156" y="89297"/>
                </a:lnTo>
                <a:lnTo>
                  <a:pt x="98227" y="98227"/>
                </a:lnTo>
                <a:lnTo>
                  <a:pt x="80367" y="107156"/>
                </a:lnTo>
                <a:lnTo>
                  <a:pt x="80367" y="125016"/>
                </a:lnTo>
                <a:lnTo>
                  <a:pt x="71438" y="133945"/>
                </a:lnTo>
                <a:lnTo>
                  <a:pt x="71438" y="151805"/>
                </a:lnTo>
                <a:lnTo>
                  <a:pt x="71438" y="160735"/>
                </a:lnTo>
                <a:lnTo>
                  <a:pt x="80367" y="169664"/>
                </a:lnTo>
                <a:lnTo>
                  <a:pt x="89297" y="178594"/>
                </a:lnTo>
                <a:lnTo>
                  <a:pt x="98227" y="187524"/>
                </a:lnTo>
                <a:lnTo>
                  <a:pt x="107156" y="187524"/>
                </a:lnTo>
                <a:lnTo>
                  <a:pt x="107156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313289" y="2866429"/>
            <a:ext cx="80368" cy="250032"/>
          </a:xfrm>
          <a:custGeom>
            <a:avLst/>
            <a:gdLst/>
            <a:ahLst/>
            <a:cxnLst/>
            <a:rect l="0" t="0" r="0" b="0"/>
            <a:pathLst>
              <a:path w="80368" h="250032">
                <a:moveTo>
                  <a:pt x="80367" y="80367"/>
                </a:moveTo>
                <a:lnTo>
                  <a:pt x="80367" y="71437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62507" y="8929"/>
                </a:lnTo>
                <a:lnTo>
                  <a:pt x="62507" y="0"/>
                </a:lnTo>
                <a:lnTo>
                  <a:pt x="44648" y="0"/>
                </a:lnTo>
                <a:lnTo>
                  <a:pt x="35718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8929" y="214312"/>
                </a:lnTo>
                <a:lnTo>
                  <a:pt x="8929" y="223242"/>
                </a:lnTo>
                <a:lnTo>
                  <a:pt x="8929" y="241101"/>
                </a:lnTo>
                <a:lnTo>
                  <a:pt x="8929" y="241101"/>
                </a:lnTo>
                <a:lnTo>
                  <a:pt x="8929" y="250031"/>
                </a:lnTo>
                <a:lnTo>
                  <a:pt x="8929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286500" y="3018233"/>
            <a:ext cx="89297" cy="8931"/>
          </a:xfrm>
          <a:custGeom>
            <a:avLst/>
            <a:gdLst/>
            <a:ahLst/>
            <a:cxnLst/>
            <a:rect l="0" t="0" r="0" b="0"/>
            <a:pathLst>
              <a:path w="8929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411515" y="3000374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8" y="80367"/>
                </a:lnTo>
                <a:lnTo>
                  <a:pt x="89297" y="71438"/>
                </a:lnTo>
                <a:lnTo>
                  <a:pt x="98227" y="62508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107156"/>
                </a:lnTo>
                <a:lnTo>
                  <a:pt x="107156" y="116086"/>
                </a:lnTo>
                <a:lnTo>
                  <a:pt x="116086" y="125016"/>
                </a:lnTo>
                <a:lnTo>
                  <a:pt x="125016" y="133945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3394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6616898" y="3045023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71437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89296"/>
                </a:lnTo>
                <a:lnTo>
                  <a:pt x="26789" y="98226"/>
                </a:lnTo>
                <a:lnTo>
                  <a:pt x="44648" y="98226"/>
                </a:lnTo>
                <a:lnTo>
                  <a:pt x="53578" y="107156"/>
                </a:lnTo>
                <a:lnTo>
                  <a:pt x="62508" y="107156"/>
                </a:lnTo>
                <a:lnTo>
                  <a:pt x="62508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813351" y="2884288"/>
            <a:ext cx="53579" cy="241103"/>
          </a:xfrm>
          <a:custGeom>
            <a:avLst/>
            <a:gdLst/>
            <a:ahLst/>
            <a:cxnLst/>
            <a:rect l="0" t="0" r="0" b="0"/>
            <a:pathLst>
              <a:path w="53579" h="241103">
                <a:moveTo>
                  <a:pt x="53578" y="0"/>
                </a:moveTo>
                <a:lnTo>
                  <a:pt x="5357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5"/>
                </a:lnTo>
                <a:lnTo>
                  <a:pt x="0" y="187524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6777632" y="3000374"/>
            <a:ext cx="89298" cy="26790"/>
          </a:xfrm>
          <a:custGeom>
            <a:avLst/>
            <a:gdLst/>
            <a:ahLst/>
            <a:cxnLst/>
            <a:rect l="0" t="0" r="0" b="0"/>
            <a:pathLst>
              <a:path w="89298" h="26790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17859"/>
                </a:lnTo>
                <a:lnTo>
                  <a:pt x="62508" y="1785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920507" y="3018233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80368" y="0"/>
                </a:moveTo>
                <a:lnTo>
                  <a:pt x="80368" y="0"/>
                </a:lnTo>
                <a:lnTo>
                  <a:pt x="62508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17860" y="26790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17860" y="89297"/>
                </a:lnTo>
                <a:lnTo>
                  <a:pt x="35719" y="89297"/>
                </a:lnTo>
                <a:lnTo>
                  <a:pt x="44649" y="80368"/>
                </a:lnTo>
                <a:lnTo>
                  <a:pt x="53578" y="71438"/>
                </a:lnTo>
                <a:lnTo>
                  <a:pt x="62508" y="62508"/>
                </a:lnTo>
                <a:lnTo>
                  <a:pt x="80368" y="53579"/>
                </a:lnTo>
                <a:lnTo>
                  <a:pt x="89297" y="3571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054453" y="3000374"/>
            <a:ext cx="53579" cy="98228"/>
          </a:xfrm>
          <a:custGeom>
            <a:avLst/>
            <a:gdLst/>
            <a:ahLst/>
            <a:cxnLst/>
            <a:rect l="0" t="0" r="0" b="0"/>
            <a:pathLst>
              <a:path w="53579" h="98228">
                <a:moveTo>
                  <a:pt x="0" y="71438"/>
                </a:moveTo>
                <a:lnTo>
                  <a:pt x="0" y="71438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71438"/>
                </a:lnTo>
                <a:lnTo>
                  <a:pt x="17859" y="62508"/>
                </a:lnTo>
                <a:lnTo>
                  <a:pt x="17859" y="4464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295554" y="2982515"/>
            <a:ext cx="44650" cy="1"/>
          </a:xfrm>
          <a:custGeom>
            <a:avLst/>
            <a:gdLst/>
            <a:ahLst/>
            <a:cxnLst/>
            <a:rect l="0" t="0" r="0" b="0"/>
            <a:pathLst>
              <a:path w="44650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286625" y="3027163"/>
            <a:ext cx="62508" cy="17861"/>
          </a:xfrm>
          <a:custGeom>
            <a:avLst/>
            <a:gdLst/>
            <a:ahLst/>
            <a:cxnLst/>
            <a:rect l="0" t="0" r="0" b="0"/>
            <a:pathLst>
              <a:path w="62508" h="17861">
                <a:moveTo>
                  <a:pt x="0" y="8930"/>
                </a:moveTo>
                <a:lnTo>
                  <a:pt x="0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893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509867" y="2884288"/>
            <a:ext cx="142876" cy="223243"/>
          </a:xfrm>
          <a:custGeom>
            <a:avLst/>
            <a:gdLst/>
            <a:ahLst/>
            <a:cxnLst/>
            <a:rect l="0" t="0" r="0" b="0"/>
            <a:pathLst>
              <a:path w="142876" h="22324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30"/>
                </a:lnTo>
                <a:lnTo>
                  <a:pt x="98226" y="17860"/>
                </a:lnTo>
                <a:lnTo>
                  <a:pt x="98226" y="26789"/>
                </a:lnTo>
                <a:lnTo>
                  <a:pt x="107156" y="35719"/>
                </a:lnTo>
                <a:lnTo>
                  <a:pt x="107156" y="53578"/>
                </a:lnTo>
                <a:lnTo>
                  <a:pt x="98226" y="62508"/>
                </a:lnTo>
                <a:lnTo>
                  <a:pt x="89297" y="80367"/>
                </a:lnTo>
                <a:lnTo>
                  <a:pt x="80367" y="89297"/>
                </a:lnTo>
                <a:lnTo>
                  <a:pt x="71437" y="98227"/>
                </a:lnTo>
                <a:lnTo>
                  <a:pt x="62508" y="107156"/>
                </a:lnTo>
                <a:lnTo>
                  <a:pt x="44648" y="107156"/>
                </a:lnTo>
                <a:lnTo>
                  <a:pt x="35718" y="107156"/>
                </a:lnTo>
                <a:lnTo>
                  <a:pt x="35718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44648" y="107156"/>
                </a:lnTo>
                <a:lnTo>
                  <a:pt x="62508" y="107156"/>
                </a:lnTo>
                <a:lnTo>
                  <a:pt x="80367" y="107156"/>
                </a:lnTo>
                <a:lnTo>
                  <a:pt x="98226" y="116086"/>
                </a:lnTo>
                <a:lnTo>
                  <a:pt x="116086" y="133945"/>
                </a:lnTo>
                <a:lnTo>
                  <a:pt x="133945" y="142875"/>
                </a:lnTo>
                <a:lnTo>
                  <a:pt x="142875" y="160735"/>
                </a:lnTo>
                <a:lnTo>
                  <a:pt x="142875" y="169664"/>
                </a:lnTo>
                <a:lnTo>
                  <a:pt x="142875" y="187524"/>
                </a:lnTo>
                <a:lnTo>
                  <a:pt x="133945" y="196453"/>
                </a:lnTo>
                <a:lnTo>
                  <a:pt x="125015" y="205383"/>
                </a:lnTo>
                <a:lnTo>
                  <a:pt x="116086" y="214313"/>
                </a:lnTo>
                <a:lnTo>
                  <a:pt x="98226" y="223242"/>
                </a:lnTo>
                <a:lnTo>
                  <a:pt x="80367" y="223242"/>
                </a:lnTo>
                <a:lnTo>
                  <a:pt x="53578" y="223242"/>
                </a:lnTo>
                <a:lnTo>
                  <a:pt x="35718" y="223242"/>
                </a:lnTo>
                <a:lnTo>
                  <a:pt x="17859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063132" y="3277194"/>
            <a:ext cx="35720" cy="44650"/>
          </a:xfrm>
          <a:custGeom>
            <a:avLst/>
            <a:gdLst/>
            <a:ahLst/>
            <a:cxnLst/>
            <a:rect l="0" t="0" r="0" b="0"/>
            <a:pathLst>
              <a:path w="35720" h="44650">
                <a:moveTo>
                  <a:pt x="35719" y="44649"/>
                </a:moveTo>
                <a:lnTo>
                  <a:pt x="35719" y="3571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4964906" y="3259335"/>
            <a:ext cx="151805" cy="312540"/>
          </a:xfrm>
          <a:custGeom>
            <a:avLst/>
            <a:gdLst/>
            <a:ahLst/>
            <a:cxnLst/>
            <a:rect l="0" t="0" r="0" b="0"/>
            <a:pathLst>
              <a:path w="151805" h="312540">
                <a:moveTo>
                  <a:pt x="142875" y="17859"/>
                </a:moveTo>
                <a:lnTo>
                  <a:pt x="142875" y="17859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0"/>
                </a:lnTo>
                <a:lnTo>
                  <a:pt x="98226" y="8930"/>
                </a:lnTo>
                <a:lnTo>
                  <a:pt x="80367" y="8930"/>
                </a:lnTo>
                <a:lnTo>
                  <a:pt x="62508" y="17859"/>
                </a:lnTo>
                <a:lnTo>
                  <a:pt x="44648" y="35719"/>
                </a:lnTo>
                <a:lnTo>
                  <a:pt x="26789" y="44648"/>
                </a:lnTo>
                <a:lnTo>
                  <a:pt x="17859" y="62508"/>
                </a:lnTo>
                <a:lnTo>
                  <a:pt x="8929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33945"/>
                </a:lnTo>
                <a:lnTo>
                  <a:pt x="26789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62508" y="133945"/>
                </a:lnTo>
                <a:lnTo>
                  <a:pt x="80367" y="125016"/>
                </a:lnTo>
                <a:lnTo>
                  <a:pt x="89297" y="116086"/>
                </a:lnTo>
                <a:lnTo>
                  <a:pt x="98226" y="107156"/>
                </a:lnTo>
                <a:lnTo>
                  <a:pt x="107156" y="89297"/>
                </a:lnTo>
                <a:lnTo>
                  <a:pt x="116086" y="71438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53578"/>
                </a:lnTo>
                <a:lnTo>
                  <a:pt x="116086" y="71438"/>
                </a:lnTo>
                <a:lnTo>
                  <a:pt x="116086" y="80367"/>
                </a:lnTo>
                <a:lnTo>
                  <a:pt x="125015" y="107156"/>
                </a:lnTo>
                <a:lnTo>
                  <a:pt x="133945" y="125016"/>
                </a:lnTo>
                <a:lnTo>
                  <a:pt x="133945" y="151805"/>
                </a:lnTo>
                <a:lnTo>
                  <a:pt x="142875" y="178594"/>
                </a:lnTo>
                <a:lnTo>
                  <a:pt x="142875" y="205383"/>
                </a:lnTo>
                <a:lnTo>
                  <a:pt x="151804" y="232172"/>
                </a:lnTo>
                <a:lnTo>
                  <a:pt x="151804" y="250031"/>
                </a:lnTo>
                <a:lnTo>
                  <a:pt x="151804" y="276820"/>
                </a:lnTo>
                <a:lnTo>
                  <a:pt x="151804" y="294680"/>
                </a:lnTo>
                <a:lnTo>
                  <a:pt x="142875" y="303609"/>
                </a:lnTo>
                <a:lnTo>
                  <a:pt x="133945" y="312539"/>
                </a:lnTo>
                <a:lnTo>
                  <a:pt x="125015" y="312539"/>
                </a:lnTo>
                <a:lnTo>
                  <a:pt x="107156" y="312539"/>
                </a:lnTo>
                <a:lnTo>
                  <a:pt x="89297" y="312539"/>
                </a:lnTo>
                <a:lnTo>
                  <a:pt x="80367" y="303609"/>
                </a:lnTo>
                <a:lnTo>
                  <a:pt x="62508" y="294680"/>
                </a:lnTo>
                <a:lnTo>
                  <a:pt x="53578" y="285750"/>
                </a:lnTo>
                <a:lnTo>
                  <a:pt x="53578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206007" y="3241476"/>
            <a:ext cx="80369" cy="258962"/>
          </a:xfrm>
          <a:custGeom>
            <a:avLst/>
            <a:gdLst/>
            <a:ahLst/>
            <a:cxnLst/>
            <a:rect l="0" t="0" r="0" b="0"/>
            <a:pathLst>
              <a:path w="80369" h="258962">
                <a:moveTo>
                  <a:pt x="80368" y="0"/>
                </a:moveTo>
                <a:lnTo>
                  <a:pt x="80368" y="0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26789"/>
                </a:lnTo>
                <a:lnTo>
                  <a:pt x="53578" y="35718"/>
                </a:lnTo>
                <a:lnTo>
                  <a:pt x="35719" y="62507"/>
                </a:lnTo>
                <a:lnTo>
                  <a:pt x="26789" y="80367"/>
                </a:lnTo>
                <a:lnTo>
                  <a:pt x="17860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05382"/>
                </a:lnTo>
                <a:lnTo>
                  <a:pt x="8930" y="223242"/>
                </a:lnTo>
                <a:lnTo>
                  <a:pt x="17860" y="241101"/>
                </a:lnTo>
                <a:lnTo>
                  <a:pt x="35719" y="250031"/>
                </a:lnTo>
                <a:lnTo>
                  <a:pt x="44649" y="250031"/>
                </a:lnTo>
                <a:lnTo>
                  <a:pt x="53578" y="258961"/>
                </a:lnTo>
                <a:lnTo>
                  <a:pt x="53578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339953" y="3330773"/>
            <a:ext cx="89298" cy="151805"/>
          </a:xfrm>
          <a:custGeom>
            <a:avLst/>
            <a:gdLst/>
            <a:ahLst/>
            <a:cxnLst/>
            <a:rect l="0" t="0" r="0" b="0"/>
            <a:pathLst>
              <a:path w="89298" h="151805">
                <a:moveTo>
                  <a:pt x="0" y="0"/>
                </a:moveTo>
                <a:lnTo>
                  <a:pt x="8929" y="892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53578"/>
                </a:lnTo>
                <a:lnTo>
                  <a:pt x="35718" y="71437"/>
                </a:lnTo>
                <a:lnTo>
                  <a:pt x="44648" y="89296"/>
                </a:lnTo>
                <a:lnTo>
                  <a:pt x="62507" y="107156"/>
                </a:lnTo>
                <a:lnTo>
                  <a:pt x="71437" y="125015"/>
                </a:lnTo>
                <a:lnTo>
                  <a:pt x="80367" y="133945"/>
                </a:lnTo>
                <a:lnTo>
                  <a:pt x="89297" y="142875"/>
                </a:lnTo>
                <a:lnTo>
                  <a:pt x="89297" y="151804"/>
                </a:lnTo>
                <a:lnTo>
                  <a:pt x="89297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348882" y="3303983"/>
            <a:ext cx="125017" cy="160736"/>
          </a:xfrm>
          <a:custGeom>
            <a:avLst/>
            <a:gdLst/>
            <a:ahLst/>
            <a:cxnLst/>
            <a:rect l="0" t="0" r="0" b="0"/>
            <a:pathLst>
              <a:path w="125017" h="160736">
                <a:moveTo>
                  <a:pt x="125016" y="0"/>
                </a:moveTo>
                <a:lnTo>
                  <a:pt x="125016" y="8930"/>
                </a:lnTo>
                <a:lnTo>
                  <a:pt x="107157" y="17860"/>
                </a:lnTo>
                <a:lnTo>
                  <a:pt x="107157" y="17860"/>
                </a:lnTo>
                <a:lnTo>
                  <a:pt x="89297" y="35719"/>
                </a:lnTo>
                <a:lnTo>
                  <a:pt x="80368" y="53579"/>
                </a:lnTo>
                <a:lnTo>
                  <a:pt x="62508" y="71438"/>
                </a:lnTo>
                <a:lnTo>
                  <a:pt x="44649" y="98227"/>
                </a:lnTo>
                <a:lnTo>
                  <a:pt x="35719" y="116086"/>
                </a:lnTo>
                <a:lnTo>
                  <a:pt x="17860" y="133946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572125" y="3214687"/>
            <a:ext cx="53579" cy="321469"/>
          </a:xfrm>
          <a:custGeom>
            <a:avLst/>
            <a:gdLst/>
            <a:ahLst/>
            <a:cxnLst/>
            <a:rect l="0" t="0" r="0" b="0"/>
            <a:pathLst>
              <a:path w="53579" h="321469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17859" y="98226"/>
                </a:lnTo>
                <a:lnTo>
                  <a:pt x="35718" y="133945"/>
                </a:lnTo>
                <a:lnTo>
                  <a:pt x="44648" y="160734"/>
                </a:lnTo>
                <a:lnTo>
                  <a:pt x="44648" y="187523"/>
                </a:lnTo>
                <a:lnTo>
                  <a:pt x="53578" y="214312"/>
                </a:lnTo>
                <a:lnTo>
                  <a:pt x="53578" y="241101"/>
                </a:lnTo>
                <a:lnTo>
                  <a:pt x="53578" y="258961"/>
                </a:lnTo>
                <a:lnTo>
                  <a:pt x="44648" y="276820"/>
                </a:lnTo>
                <a:lnTo>
                  <a:pt x="35718" y="294679"/>
                </a:lnTo>
                <a:lnTo>
                  <a:pt x="26789" y="303609"/>
                </a:lnTo>
                <a:lnTo>
                  <a:pt x="17859" y="312539"/>
                </a:lnTo>
                <a:lnTo>
                  <a:pt x="8929" y="321468"/>
                </a:lnTo>
                <a:lnTo>
                  <a:pt x="0" y="321468"/>
                </a:lnTo>
                <a:lnTo>
                  <a:pt x="0" y="3214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732859" y="3402210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741789" y="3473648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8929"/>
                </a:move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53578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6098976" y="3196827"/>
            <a:ext cx="107157" cy="357189"/>
          </a:xfrm>
          <a:custGeom>
            <a:avLst/>
            <a:gdLst/>
            <a:ahLst/>
            <a:cxnLst/>
            <a:rect l="0" t="0" r="0" b="0"/>
            <a:pathLst>
              <a:path w="107157" h="357189">
                <a:moveTo>
                  <a:pt x="107156" y="71438"/>
                </a:moveTo>
                <a:lnTo>
                  <a:pt x="107156" y="62508"/>
                </a:lnTo>
                <a:lnTo>
                  <a:pt x="107156" y="53578"/>
                </a:lnTo>
                <a:lnTo>
                  <a:pt x="107156" y="44649"/>
                </a:lnTo>
                <a:lnTo>
                  <a:pt x="98227" y="35719"/>
                </a:lnTo>
                <a:lnTo>
                  <a:pt x="98227" y="26789"/>
                </a:lnTo>
                <a:lnTo>
                  <a:pt x="80367" y="17860"/>
                </a:lnTo>
                <a:lnTo>
                  <a:pt x="71438" y="8930"/>
                </a:lnTo>
                <a:lnTo>
                  <a:pt x="6250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32172"/>
                </a:lnTo>
                <a:lnTo>
                  <a:pt x="17859" y="258961"/>
                </a:lnTo>
                <a:lnTo>
                  <a:pt x="26789" y="285750"/>
                </a:lnTo>
                <a:lnTo>
                  <a:pt x="26789" y="303610"/>
                </a:lnTo>
                <a:lnTo>
                  <a:pt x="35719" y="321469"/>
                </a:lnTo>
                <a:lnTo>
                  <a:pt x="35719" y="339328"/>
                </a:lnTo>
                <a:lnTo>
                  <a:pt x="35719" y="348258"/>
                </a:lnTo>
                <a:lnTo>
                  <a:pt x="44649" y="357188"/>
                </a:lnTo>
                <a:lnTo>
                  <a:pt x="44649" y="3571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6072187" y="3420069"/>
            <a:ext cx="133946" cy="8931"/>
          </a:xfrm>
          <a:custGeom>
            <a:avLst/>
            <a:gdLst/>
            <a:ahLst/>
            <a:cxnLst/>
            <a:rect l="0" t="0" r="0" b="0"/>
            <a:pathLst>
              <a:path w="133946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98227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6331148" y="3187898"/>
            <a:ext cx="142876" cy="401836"/>
          </a:xfrm>
          <a:custGeom>
            <a:avLst/>
            <a:gdLst/>
            <a:ahLst/>
            <a:cxnLst/>
            <a:rect l="0" t="0" r="0" b="0"/>
            <a:pathLst>
              <a:path w="142876" h="401836">
                <a:moveTo>
                  <a:pt x="142875" y="0"/>
                </a:moveTo>
                <a:lnTo>
                  <a:pt x="142875" y="0"/>
                </a:lnTo>
                <a:lnTo>
                  <a:pt x="142875" y="8929"/>
                </a:lnTo>
                <a:lnTo>
                  <a:pt x="133945" y="8929"/>
                </a:lnTo>
                <a:lnTo>
                  <a:pt x="125016" y="17859"/>
                </a:lnTo>
                <a:lnTo>
                  <a:pt x="116086" y="35718"/>
                </a:lnTo>
                <a:lnTo>
                  <a:pt x="107156" y="53578"/>
                </a:lnTo>
                <a:lnTo>
                  <a:pt x="89297" y="80367"/>
                </a:lnTo>
                <a:lnTo>
                  <a:pt x="71437" y="107156"/>
                </a:lnTo>
                <a:lnTo>
                  <a:pt x="53578" y="133945"/>
                </a:lnTo>
                <a:lnTo>
                  <a:pt x="35719" y="160734"/>
                </a:lnTo>
                <a:lnTo>
                  <a:pt x="17859" y="187523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76820"/>
                </a:lnTo>
                <a:lnTo>
                  <a:pt x="0" y="312539"/>
                </a:lnTo>
                <a:lnTo>
                  <a:pt x="8930" y="339328"/>
                </a:lnTo>
                <a:lnTo>
                  <a:pt x="26789" y="357187"/>
                </a:lnTo>
                <a:lnTo>
                  <a:pt x="35719" y="375046"/>
                </a:lnTo>
                <a:lnTo>
                  <a:pt x="53578" y="392906"/>
                </a:lnTo>
                <a:lnTo>
                  <a:pt x="62508" y="401835"/>
                </a:lnTo>
                <a:lnTo>
                  <a:pt x="62508" y="4018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6956226" y="3161108"/>
            <a:ext cx="107157" cy="464345"/>
          </a:xfrm>
          <a:custGeom>
            <a:avLst/>
            <a:gdLst/>
            <a:ahLst/>
            <a:cxnLst/>
            <a:rect l="0" t="0" r="0" b="0"/>
            <a:pathLst>
              <a:path w="107157" h="46434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35719"/>
                </a:lnTo>
                <a:lnTo>
                  <a:pt x="35719" y="53579"/>
                </a:lnTo>
                <a:lnTo>
                  <a:pt x="53578" y="80368"/>
                </a:lnTo>
                <a:lnTo>
                  <a:pt x="71438" y="107157"/>
                </a:lnTo>
                <a:lnTo>
                  <a:pt x="80367" y="142875"/>
                </a:lnTo>
                <a:lnTo>
                  <a:pt x="89297" y="178594"/>
                </a:lnTo>
                <a:lnTo>
                  <a:pt x="98227" y="214313"/>
                </a:lnTo>
                <a:lnTo>
                  <a:pt x="107156" y="241102"/>
                </a:lnTo>
                <a:lnTo>
                  <a:pt x="107156" y="276821"/>
                </a:lnTo>
                <a:lnTo>
                  <a:pt x="107156" y="312540"/>
                </a:lnTo>
                <a:lnTo>
                  <a:pt x="98227" y="339329"/>
                </a:lnTo>
                <a:lnTo>
                  <a:pt x="89297" y="366118"/>
                </a:lnTo>
                <a:lnTo>
                  <a:pt x="80367" y="392907"/>
                </a:lnTo>
                <a:lnTo>
                  <a:pt x="62508" y="419696"/>
                </a:lnTo>
                <a:lnTo>
                  <a:pt x="44649" y="446485"/>
                </a:lnTo>
                <a:lnTo>
                  <a:pt x="35719" y="455415"/>
                </a:lnTo>
                <a:lnTo>
                  <a:pt x="26789" y="464344"/>
                </a:lnTo>
                <a:lnTo>
                  <a:pt x="26789" y="46434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741914" y="3393280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29" y="35719"/>
                </a:lnTo>
                <a:lnTo>
                  <a:pt x="17859" y="53578"/>
                </a:lnTo>
                <a:lnTo>
                  <a:pt x="35718" y="71438"/>
                </a:lnTo>
                <a:lnTo>
                  <a:pt x="53578" y="89297"/>
                </a:lnTo>
                <a:lnTo>
                  <a:pt x="62507" y="107157"/>
                </a:lnTo>
                <a:lnTo>
                  <a:pt x="80367" y="125016"/>
                </a:lnTo>
                <a:lnTo>
                  <a:pt x="98226" y="142875"/>
                </a:lnTo>
                <a:lnTo>
                  <a:pt x="116086" y="151805"/>
                </a:lnTo>
                <a:lnTo>
                  <a:pt x="133945" y="160735"/>
                </a:lnTo>
                <a:lnTo>
                  <a:pt x="142875" y="160735"/>
                </a:lnTo>
                <a:lnTo>
                  <a:pt x="142875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6750843" y="3411140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29"/>
                </a:lnTo>
                <a:lnTo>
                  <a:pt x="116086" y="26789"/>
                </a:lnTo>
                <a:lnTo>
                  <a:pt x="107157" y="44648"/>
                </a:lnTo>
                <a:lnTo>
                  <a:pt x="98227" y="62508"/>
                </a:lnTo>
                <a:lnTo>
                  <a:pt x="89297" y="80367"/>
                </a:lnTo>
                <a:lnTo>
                  <a:pt x="71438" y="98226"/>
                </a:lnTo>
                <a:lnTo>
                  <a:pt x="62508" y="107156"/>
                </a:lnTo>
                <a:lnTo>
                  <a:pt x="44649" y="125015"/>
                </a:lnTo>
                <a:lnTo>
                  <a:pt x="35719" y="133945"/>
                </a:lnTo>
                <a:lnTo>
                  <a:pt x="17860" y="151804"/>
                </a:lnTo>
                <a:lnTo>
                  <a:pt x="893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545460" y="3178968"/>
            <a:ext cx="8931" cy="125016"/>
          </a:xfrm>
          <a:custGeom>
            <a:avLst/>
            <a:gdLst/>
            <a:ahLst/>
            <a:cxnLst/>
            <a:rect l="0" t="0" r="0" b="0"/>
            <a:pathLst>
              <a:path w="8931" h="125016">
                <a:moveTo>
                  <a:pt x="0" y="0"/>
                </a:move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6456164" y="3375421"/>
            <a:ext cx="151805" cy="8931"/>
          </a:xfrm>
          <a:custGeom>
            <a:avLst/>
            <a:gdLst/>
            <a:ahLst/>
            <a:cxnLst/>
            <a:rect l="0" t="0" r="0" b="0"/>
            <a:pathLst>
              <a:path w="151805" h="893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0"/>
                </a:lnTo>
                <a:lnTo>
                  <a:pt x="80367" y="0"/>
                </a:lnTo>
                <a:lnTo>
                  <a:pt x="98226" y="8930"/>
                </a:lnTo>
                <a:lnTo>
                  <a:pt x="107156" y="8930"/>
                </a:lnTo>
                <a:lnTo>
                  <a:pt x="125015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4" y="8930"/>
                </a:lnTo>
                <a:lnTo>
                  <a:pt x="151804" y="8930"/>
                </a:lnTo>
                <a:lnTo>
                  <a:pt x="151804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6518671" y="3455788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8930" y="8930"/>
                </a:move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80368" y="17860"/>
                </a:lnTo>
                <a:lnTo>
                  <a:pt x="80368" y="26789"/>
                </a:lnTo>
                <a:lnTo>
                  <a:pt x="80368" y="35719"/>
                </a:lnTo>
                <a:lnTo>
                  <a:pt x="80368" y="44649"/>
                </a:lnTo>
                <a:lnTo>
                  <a:pt x="71438" y="44649"/>
                </a:lnTo>
                <a:lnTo>
                  <a:pt x="62508" y="53578"/>
                </a:lnTo>
                <a:lnTo>
                  <a:pt x="62508" y="62508"/>
                </a:lnTo>
                <a:lnTo>
                  <a:pt x="53579" y="62508"/>
                </a:lnTo>
                <a:lnTo>
                  <a:pt x="4464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9" y="53578"/>
                </a:lnTo>
                <a:lnTo>
                  <a:pt x="62508" y="53578"/>
                </a:lnTo>
                <a:lnTo>
                  <a:pt x="71438" y="62508"/>
                </a:lnTo>
                <a:lnTo>
                  <a:pt x="80368" y="62508"/>
                </a:lnTo>
                <a:lnTo>
                  <a:pt x="80368" y="71438"/>
                </a:lnTo>
                <a:lnTo>
                  <a:pt x="89297" y="80367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98227"/>
                </a:lnTo>
                <a:lnTo>
                  <a:pt x="98227" y="10715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0368" y="125016"/>
                </a:lnTo>
                <a:lnTo>
                  <a:pt x="71438" y="125016"/>
                </a:lnTo>
                <a:lnTo>
                  <a:pt x="62508" y="133945"/>
                </a:lnTo>
                <a:lnTo>
                  <a:pt x="44649" y="133945"/>
                </a:lnTo>
                <a:lnTo>
                  <a:pt x="44649" y="133945"/>
                </a:lnTo>
                <a:lnTo>
                  <a:pt x="26789" y="133945"/>
                </a:lnTo>
                <a:lnTo>
                  <a:pt x="17860" y="12501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g(x) be a vertical shift of f(x)=x down 2 units followed by a vertical stretch by a factor of 5. Write the rule for g(x).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for the real fun!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Problem!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3657600" cy="336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1371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g(x) be the indicated transformation of f(x). Write the rule for g(x).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657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translation down 2 units followed by a horizontal stretch by a factor of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parent function and what types of parent functions are available?</a:t>
            </a:r>
          </a:p>
          <a:p>
            <a:r>
              <a:rPr lang="en-US" dirty="0" smtClean="0"/>
              <a:t>How can we transform parent functions?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we learn today?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parent function?</a:t>
            </a:r>
          </a:p>
          <a:p>
            <a:pPr lvl="1"/>
            <a:r>
              <a:rPr lang="en-US" dirty="0" smtClean="0"/>
              <a:t>The parent function is the simplest function with the defining characteristics of the family.</a:t>
            </a:r>
          </a:p>
          <a:p>
            <a:pPr lvl="1"/>
            <a:r>
              <a:rPr lang="en-US" dirty="0" smtClean="0"/>
              <a:t>Multiple functions can be in the same family. They are just transformations of the parent functions.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Families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4040188" cy="762000"/>
          </a:xfrm>
        </p:spPr>
        <p:txBody>
          <a:bodyPr/>
          <a:lstStyle/>
          <a:p>
            <a:r>
              <a:rPr lang="en-US" dirty="0" smtClean="0"/>
              <a:t>Constant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800600" y="1295400"/>
            <a:ext cx="4041775" cy="762000"/>
          </a:xfrm>
        </p:spPr>
        <p:txBody>
          <a:bodyPr/>
          <a:lstStyle/>
          <a:p>
            <a:r>
              <a:rPr lang="en-US" dirty="0" smtClean="0"/>
              <a:t>Linear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4040188" cy="492125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(x)=c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92125"/>
          </a:xfrm>
        </p:spPr>
        <p:txBody>
          <a:bodyPr/>
          <a:lstStyle/>
          <a:p>
            <a:r>
              <a:rPr lang="en-US" dirty="0" smtClean="0"/>
              <a:t>f(x)=x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2578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Domain?</a:t>
            </a:r>
          </a:p>
          <a:p>
            <a:r>
              <a:rPr lang="en-US" sz="2000" dirty="0" smtClean="0"/>
              <a:t>Range?</a:t>
            </a:r>
          </a:p>
          <a:p>
            <a:r>
              <a:rPr lang="en-US" sz="2000" dirty="0" smtClean="0"/>
              <a:t>Y-Intercept?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667000"/>
            <a:ext cx="253140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2514600" cy="249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105400" y="54102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Domain?</a:t>
            </a:r>
          </a:p>
          <a:p>
            <a:r>
              <a:rPr lang="en-US" sz="2000" dirty="0" smtClean="0"/>
              <a:t>Range?</a:t>
            </a:r>
          </a:p>
          <a:p>
            <a:r>
              <a:rPr lang="en-US" sz="2000" dirty="0" smtClean="0"/>
              <a:t>Y-Intercept?</a:t>
            </a:r>
            <a:endParaRPr lang="en-US" sz="2000" dirty="0"/>
          </a:p>
        </p:txBody>
      </p:sp>
      <p:sp>
        <p:nvSpPr>
          <p:cNvPr id="13" name="Freeform 12"/>
          <p:cNvSpPr/>
          <p:nvPr/>
        </p:nvSpPr>
        <p:spPr>
          <a:xfrm>
            <a:off x="1893093" y="5304234"/>
            <a:ext cx="17861" cy="285750"/>
          </a:xfrm>
          <a:custGeom>
            <a:avLst/>
            <a:gdLst/>
            <a:ahLst/>
            <a:cxnLst/>
            <a:rect l="0" t="0" r="0" b="0"/>
            <a:pathLst>
              <a:path w="17861" h="285750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19"/>
                </a:lnTo>
                <a:lnTo>
                  <a:pt x="0" y="285749"/>
                </a:lnTo>
                <a:lnTo>
                  <a:pt x="0" y="285749"/>
                </a:lnTo>
                <a:lnTo>
                  <a:pt x="8930" y="285749"/>
                </a:lnTo>
                <a:lnTo>
                  <a:pt x="8930" y="2857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982390" y="5331023"/>
            <a:ext cx="17861" cy="267891"/>
          </a:xfrm>
          <a:custGeom>
            <a:avLst/>
            <a:gdLst/>
            <a:ahLst/>
            <a:cxnLst/>
            <a:rect l="0" t="0" r="0" b="0"/>
            <a:pathLst>
              <a:path w="17861" h="26789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17860" y="214312"/>
                </a:lnTo>
                <a:lnTo>
                  <a:pt x="17860" y="232172"/>
                </a:lnTo>
                <a:lnTo>
                  <a:pt x="17860" y="250030"/>
                </a:lnTo>
                <a:lnTo>
                  <a:pt x="17860" y="258960"/>
                </a:lnTo>
                <a:lnTo>
                  <a:pt x="17860" y="267890"/>
                </a:lnTo>
                <a:lnTo>
                  <a:pt x="17860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910953" y="5241726"/>
            <a:ext cx="223243" cy="410766"/>
          </a:xfrm>
          <a:custGeom>
            <a:avLst/>
            <a:gdLst/>
            <a:ahLst/>
            <a:cxnLst/>
            <a:rect l="0" t="0" r="0" b="0"/>
            <a:pathLst>
              <a:path w="223243" h="410766">
                <a:moveTo>
                  <a:pt x="0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62507" y="0"/>
                </a:lnTo>
                <a:lnTo>
                  <a:pt x="80367" y="0"/>
                </a:lnTo>
                <a:lnTo>
                  <a:pt x="98226" y="8930"/>
                </a:lnTo>
                <a:lnTo>
                  <a:pt x="116086" y="8930"/>
                </a:lnTo>
                <a:lnTo>
                  <a:pt x="133945" y="17859"/>
                </a:lnTo>
                <a:lnTo>
                  <a:pt x="151804" y="35719"/>
                </a:lnTo>
                <a:lnTo>
                  <a:pt x="169664" y="44649"/>
                </a:lnTo>
                <a:lnTo>
                  <a:pt x="187523" y="62508"/>
                </a:lnTo>
                <a:lnTo>
                  <a:pt x="187523" y="71438"/>
                </a:lnTo>
                <a:lnTo>
                  <a:pt x="205382" y="89297"/>
                </a:lnTo>
                <a:lnTo>
                  <a:pt x="205382" y="107156"/>
                </a:lnTo>
                <a:lnTo>
                  <a:pt x="214312" y="116086"/>
                </a:lnTo>
                <a:lnTo>
                  <a:pt x="223242" y="133945"/>
                </a:lnTo>
                <a:lnTo>
                  <a:pt x="223242" y="151805"/>
                </a:lnTo>
                <a:lnTo>
                  <a:pt x="214312" y="160734"/>
                </a:lnTo>
                <a:lnTo>
                  <a:pt x="205382" y="169664"/>
                </a:lnTo>
                <a:lnTo>
                  <a:pt x="187523" y="178594"/>
                </a:lnTo>
                <a:lnTo>
                  <a:pt x="169664" y="187524"/>
                </a:lnTo>
                <a:lnTo>
                  <a:pt x="160734" y="187524"/>
                </a:lnTo>
                <a:lnTo>
                  <a:pt x="142875" y="196453"/>
                </a:lnTo>
                <a:lnTo>
                  <a:pt x="133945" y="196453"/>
                </a:lnTo>
                <a:lnTo>
                  <a:pt x="125015" y="196453"/>
                </a:lnTo>
                <a:lnTo>
                  <a:pt x="116086" y="196453"/>
                </a:lnTo>
                <a:lnTo>
                  <a:pt x="116086" y="196453"/>
                </a:lnTo>
                <a:lnTo>
                  <a:pt x="107156" y="196453"/>
                </a:lnTo>
                <a:lnTo>
                  <a:pt x="107156" y="196453"/>
                </a:lnTo>
                <a:lnTo>
                  <a:pt x="107156" y="196453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116086" y="214313"/>
                </a:lnTo>
                <a:lnTo>
                  <a:pt x="125015" y="223242"/>
                </a:lnTo>
                <a:lnTo>
                  <a:pt x="133945" y="241102"/>
                </a:lnTo>
                <a:lnTo>
                  <a:pt x="142875" y="258961"/>
                </a:lnTo>
                <a:lnTo>
                  <a:pt x="160734" y="276820"/>
                </a:lnTo>
                <a:lnTo>
                  <a:pt x="169664" y="303609"/>
                </a:lnTo>
                <a:lnTo>
                  <a:pt x="187523" y="321469"/>
                </a:lnTo>
                <a:lnTo>
                  <a:pt x="196453" y="348257"/>
                </a:lnTo>
                <a:lnTo>
                  <a:pt x="205382" y="366116"/>
                </a:lnTo>
                <a:lnTo>
                  <a:pt x="214312" y="383976"/>
                </a:lnTo>
                <a:lnTo>
                  <a:pt x="223242" y="392906"/>
                </a:lnTo>
                <a:lnTo>
                  <a:pt x="223242" y="401835"/>
                </a:lnTo>
                <a:lnTo>
                  <a:pt x="223242" y="410765"/>
                </a:lnTo>
                <a:lnTo>
                  <a:pt x="223242" y="41076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232421" y="5589983"/>
            <a:ext cx="53580" cy="98228"/>
          </a:xfrm>
          <a:custGeom>
            <a:avLst/>
            <a:gdLst/>
            <a:ahLst/>
            <a:cxnLst/>
            <a:rect l="0" t="0" r="0" b="0"/>
            <a:pathLst>
              <a:path w="53580" h="98228">
                <a:moveTo>
                  <a:pt x="44649" y="0"/>
                </a:moveTo>
                <a:lnTo>
                  <a:pt x="53579" y="0"/>
                </a:lnTo>
                <a:lnTo>
                  <a:pt x="53579" y="8930"/>
                </a:lnTo>
                <a:lnTo>
                  <a:pt x="53579" y="8930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44649"/>
                </a:lnTo>
                <a:lnTo>
                  <a:pt x="44649" y="53578"/>
                </a:lnTo>
                <a:lnTo>
                  <a:pt x="44649" y="62508"/>
                </a:lnTo>
                <a:lnTo>
                  <a:pt x="35719" y="71438"/>
                </a:lnTo>
                <a:lnTo>
                  <a:pt x="35719" y="80367"/>
                </a:lnTo>
                <a:lnTo>
                  <a:pt x="26789" y="89297"/>
                </a:lnTo>
                <a:lnTo>
                  <a:pt x="26789" y="89297"/>
                </a:lnTo>
                <a:lnTo>
                  <a:pt x="1786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73523" y="5438179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52117" y="5348882"/>
            <a:ext cx="250032" cy="133947"/>
          </a:xfrm>
          <a:custGeom>
            <a:avLst/>
            <a:gdLst/>
            <a:ahLst/>
            <a:cxnLst/>
            <a:rect l="0" t="0" r="0" b="0"/>
            <a:pathLst>
              <a:path w="250032" h="133947">
                <a:moveTo>
                  <a:pt x="80367" y="26789"/>
                </a:moveTo>
                <a:lnTo>
                  <a:pt x="80367" y="26789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8930"/>
                </a:lnTo>
                <a:lnTo>
                  <a:pt x="35718" y="17860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7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8" y="125016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7" y="116086"/>
                </a:lnTo>
                <a:lnTo>
                  <a:pt x="80367" y="107157"/>
                </a:lnTo>
                <a:lnTo>
                  <a:pt x="98226" y="98227"/>
                </a:lnTo>
                <a:lnTo>
                  <a:pt x="107156" y="89297"/>
                </a:lnTo>
                <a:lnTo>
                  <a:pt x="116086" y="71438"/>
                </a:lnTo>
                <a:lnTo>
                  <a:pt x="125015" y="62508"/>
                </a:lnTo>
                <a:lnTo>
                  <a:pt x="133945" y="53578"/>
                </a:lnTo>
                <a:lnTo>
                  <a:pt x="142875" y="44649"/>
                </a:lnTo>
                <a:lnTo>
                  <a:pt x="142875" y="35719"/>
                </a:lnTo>
                <a:lnTo>
                  <a:pt x="151804" y="26789"/>
                </a:lnTo>
                <a:lnTo>
                  <a:pt x="160734" y="17860"/>
                </a:lnTo>
                <a:lnTo>
                  <a:pt x="169664" y="17860"/>
                </a:lnTo>
                <a:lnTo>
                  <a:pt x="169664" y="8930"/>
                </a:lnTo>
                <a:lnTo>
                  <a:pt x="17859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96453" y="17860"/>
                </a:lnTo>
                <a:lnTo>
                  <a:pt x="205383" y="26789"/>
                </a:lnTo>
                <a:lnTo>
                  <a:pt x="214312" y="35719"/>
                </a:lnTo>
                <a:lnTo>
                  <a:pt x="223242" y="44649"/>
                </a:lnTo>
                <a:lnTo>
                  <a:pt x="232172" y="62508"/>
                </a:lnTo>
                <a:lnTo>
                  <a:pt x="241101" y="71438"/>
                </a:lnTo>
                <a:lnTo>
                  <a:pt x="241101" y="89297"/>
                </a:lnTo>
                <a:lnTo>
                  <a:pt x="250031" y="98227"/>
                </a:lnTo>
                <a:lnTo>
                  <a:pt x="250031" y="107157"/>
                </a:lnTo>
                <a:lnTo>
                  <a:pt x="250031" y="116086"/>
                </a:lnTo>
                <a:lnTo>
                  <a:pt x="250031" y="125016"/>
                </a:lnTo>
                <a:lnTo>
                  <a:pt x="250031" y="133946"/>
                </a:lnTo>
                <a:lnTo>
                  <a:pt x="241101" y="133946"/>
                </a:lnTo>
                <a:lnTo>
                  <a:pt x="232172" y="133946"/>
                </a:lnTo>
                <a:lnTo>
                  <a:pt x="232172" y="133946"/>
                </a:lnTo>
                <a:lnTo>
                  <a:pt x="223242" y="125016"/>
                </a:lnTo>
                <a:lnTo>
                  <a:pt x="214312" y="116086"/>
                </a:lnTo>
                <a:lnTo>
                  <a:pt x="205383" y="107157"/>
                </a:lnTo>
                <a:lnTo>
                  <a:pt x="187523" y="98227"/>
                </a:lnTo>
                <a:lnTo>
                  <a:pt x="178593" y="89297"/>
                </a:lnTo>
                <a:lnTo>
                  <a:pt x="169664" y="80368"/>
                </a:lnTo>
                <a:lnTo>
                  <a:pt x="151804" y="71438"/>
                </a:lnTo>
                <a:lnTo>
                  <a:pt x="142875" y="62508"/>
                </a:lnTo>
                <a:lnTo>
                  <a:pt x="133945" y="53578"/>
                </a:lnTo>
                <a:lnTo>
                  <a:pt x="125015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375296" y="5232796"/>
            <a:ext cx="160736" cy="348258"/>
          </a:xfrm>
          <a:custGeom>
            <a:avLst/>
            <a:gdLst/>
            <a:ahLst/>
            <a:cxnLst/>
            <a:rect l="0" t="0" r="0" b="0"/>
            <a:pathLst>
              <a:path w="160736" h="348258">
                <a:moveTo>
                  <a:pt x="160735" y="17860"/>
                </a:moveTo>
                <a:lnTo>
                  <a:pt x="151805" y="17860"/>
                </a:lnTo>
                <a:lnTo>
                  <a:pt x="151805" y="17860"/>
                </a:lnTo>
                <a:lnTo>
                  <a:pt x="142875" y="17860"/>
                </a:lnTo>
                <a:lnTo>
                  <a:pt x="133946" y="893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7" y="0"/>
                </a:lnTo>
                <a:lnTo>
                  <a:pt x="9822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53579"/>
                </a:lnTo>
                <a:lnTo>
                  <a:pt x="35719" y="71438"/>
                </a:lnTo>
                <a:lnTo>
                  <a:pt x="35719" y="89297"/>
                </a:lnTo>
                <a:lnTo>
                  <a:pt x="35719" y="98227"/>
                </a:lnTo>
                <a:lnTo>
                  <a:pt x="35719" y="125016"/>
                </a:lnTo>
                <a:lnTo>
                  <a:pt x="35719" y="142875"/>
                </a:lnTo>
                <a:lnTo>
                  <a:pt x="35719" y="160735"/>
                </a:lnTo>
                <a:lnTo>
                  <a:pt x="35719" y="178594"/>
                </a:lnTo>
                <a:lnTo>
                  <a:pt x="26789" y="196454"/>
                </a:lnTo>
                <a:lnTo>
                  <a:pt x="26789" y="223243"/>
                </a:lnTo>
                <a:lnTo>
                  <a:pt x="17860" y="241102"/>
                </a:lnTo>
                <a:lnTo>
                  <a:pt x="17860" y="258961"/>
                </a:lnTo>
                <a:lnTo>
                  <a:pt x="17860" y="267891"/>
                </a:lnTo>
                <a:lnTo>
                  <a:pt x="8930" y="285750"/>
                </a:lnTo>
                <a:lnTo>
                  <a:pt x="8930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0" y="330399"/>
                </a:lnTo>
                <a:lnTo>
                  <a:pt x="0" y="339329"/>
                </a:lnTo>
                <a:lnTo>
                  <a:pt x="0" y="339329"/>
                </a:lnTo>
                <a:lnTo>
                  <a:pt x="0" y="339329"/>
                </a:lnTo>
                <a:lnTo>
                  <a:pt x="8930" y="339329"/>
                </a:lnTo>
                <a:lnTo>
                  <a:pt x="8930" y="348257"/>
                </a:lnTo>
                <a:lnTo>
                  <a:pt x="17860" y="348257"/>
                </a:lnTo>
                <a:lnTo>
                  <a:pt x="26789" y="348257"/>
                </a:lnTo>
                <a:lnTo>
                  <a:pt x="35719" y="348257"/>
                </a:lnTo>
                <a:lnTo>
                  <a:pt x="44649" y="348257"/>
                </a:lnTo>
                <a:lnTo>
                  <a:pt x="53579" y="348257"/>
                </a:lnTo>
                <a:lnTo>
                  <a:pt x="71438" y="348257"/>
                </a:lnTo>
                <a:lnTo>
                  <a:pt x="80368" y="348257"/>
                </a:lnTo>
                <a:lnTo>
                  <a:pt x="98227" y="348257"/>
                </a:lnTo>
                <a:lnTo>
                  <a:pt x="107157" y="348257"/>
                </a:lnTo>
                <a:lnTo>
                  <a:pt x="116086" y="348257"/>
                </a:lnTo>
                <a:lnTo>
                  <a:pt x="125016" y="348257"/>
                </a:lnTo>
                <a:lnTo>
                  <a:pt x="133946" y="348257"/>
                </a:lnTo>
                <a:lnTo>
                  <a:pt x="133946" y="348257"/>
                </a:lnTo>
                <a:lnTo>
                  <a:pt x="133946" y="348257"/>
                </a:lnTo>
                <a:lnTo>
                  <a:pt x="133946" y="348257"/>
                </a:lnTo>
                <a:lnTo>
                  <a:pt x="133946" y="3482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946796" y="5473898"/>
            <a:ext cx="35720" cy="62509"/>
          </a:xfrm>
          <a:custGeom>
            <a:avLst/>
            <a:gdLst/>
            <a:ahLst/>
            <a:cxnLst/>
            <a:rect l="0" t="0" r="0" b="0"/>
            <a:pathLst>
              <a:path w="35720" h="62509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071812" y="5304234"/>
            <a:ext cx="285751" cy="151806"/>
          </a:xfrm>
          <a:custGeom>
            <a:avLst/>
            <a:gdLst/>
            <a:ahLst/>
            <a:cxnLst/>
            <a:rect l="0" t="0" r="0" b="0"/>
            <a:pathLst>
              <a:path w="285751" h="151806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9" y="142875"/>
                </a:lnTo>
                <a:lnTo>
                  <a:pt x="44648" y="142875"/>
                </a:lnTo>
                <a:lnTo>
                  <a:pt x="53578" y="133945"/>
                </a:lnTo>
                <a:lnTo>
                  <a:pt x="62508" y="125016"/>
                </a:lnTo>
                <a:lnTo>
                  <a:pt x="80367" y="116086"/>
                </a:lnTo>
                <a:lnTo>
                  <a:pt x="89297" y="107156"/>
                </a:lnTo>
                <a:lnTo>
                  <a:pt x="98227" y="98226"/>
                </a:lnTo>
                <a:lnTo>
                  <a:pt x="107156" y="80367"/>
                </a:lnTo>
                <a:lnTo>
                  <a:pt x="125016" y="71437"/>
                </a:lnTo>
                <a:lnTo>
                  <a:pt x="133945" y="53578"/>
                </a:lnTo>
                <a:lnTo>
                  <a:pt x="142875" y="53578"/>
                </a:lnTo>
                <a:lnTo>
                  <a:pt x="151805" y="3571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87523" y="17859"/>
                </a:lnTo>
                <a:lnTo>
                  <a:pt x="196453" y="17859"/>
                </a:lnTo>
                <a:lnTo>
                  <a:pt x="196453" y="8930"/>
                </a:lnTo>
                <a:lnTo>
                  <a:pt x="214313" y="8930"/>
                </a:lnTo>
                <a:lnTo>
                  <a:pt x="223242" y="17859"/>
                </a:lnTo>
                <a:lnTo>
                  <a:pt x="232172" y="17859"/>
                </a:lnTo>
                <a:lnTo>
                  <a:pt x="241102" y="26789"/>
                </a:lnTo>
                <a:lnTo>
                  <a:pt x="250031" y="26789"/>
                </a:lnTo>
                <a:lnTo>
                  <a:pt x="258961" y="35719"/>
                </a:lnTo>
                <a:lnTo>
                  <a:pt x="267891" y="53578"/>
                </a:lnTo>
                <a:lnTo>
                  <a:pt x="276820" y="53578"/>
                </a:lnTo>
                <a:lnTo>
                  <a:pt x="276820" y="71437"/>
                </a:lnTo>
                <a:lnTo>
                  <a:pt x="285750" y="80367"/>
                </a:lnTo>
                <a:lnTo>
                  <a:pt x="285750" y="98226"/>
                </a:lnTo>
                <a:lnTo>
                  <a:pt x="285750" y="107156"/>
                </a:lnTo>
                <a:lnTo>
                  <a:pt x="276820" y="116086"/>
                </a:lnTo>
                <a:lnTo>
                  <a:pt x="276820" y="125016"/>
                </a:lnTo>
                <a:lnTo>
                  <a:pt x="276820" y="125016"/>
                </a:lnTo>
                <a:lnTo>
                  <a:pt x="267891" y="133945"/>
                </a:lnTo>
                <a:lnTo>
                  <a:pt x="258961" y="133945"/>
                </a:lnTo>
                <a:lnTo>
                  <a:pt x="241102" y="133945"/>
                </a:lnTo>
                <a:lnTo>
                  <a:pt x="232172" y="133945"/>
                </a:lnTo>
                <a:lnTo>
                  <a:pt x="223242" y="133945"/>
                </a:lnTo>
                <a:lnTo>
                  <a:pt x="205383" y="133945"/>
                </a:lnTo>
                <a:lnTo>
                  <a:pt x="196453" y="125016"/>
                </a:lnTo>
                <a:lnTo>
                  <a:pt x="187523" y="125016"/>
                </a:lnTo>
                <a:lnTo>
                  <a:pt x="178594" y="116086"/>
                </a:lnTo>
                <a:lnTo>
                  <a:pt x="160734" y="107156"/>
                </a:lnTo>
                <a:lnTo>
                  <a:pt x="151805" y="98226"/>
                </a:lnTo>
                <a:lnTo>
                  <a:pt x="142875" y="89297"/>
                </a:lnTo>
                <a:lnTo>
                  <a:pt x="133945" y="80367"/>
                </a:lnTo>
                <a:lnTo>
                  <a:pt x="116086" y="71437"/>
                </a:lnTo>
                <a:lnTo>
                  <a:pt x="107156" y="53578"/>
                </a:lnTo>
                <a:lnTo>
                  <a:pt x="98227" y="53578"/>
                </a:lnTo>
                <a:lnTo>
                  <a:pt x="89297" y="35719"/>
                </a:lnTo>
                <a:lnTo>
                  <a:pt x="80367" y="35719"/>
                </a:lnTo>
                <a:lnTo>
                  <a:pt x="7143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330773" y="5116710"/>
            <a:ext cx="151806" cy="428626"/>
          </a:xfrm>
          <a:custGeom>
            <a:avLst/>
            <a:gdLst/>
            <a:ahLst/>
            <a:cxnLst/>
            <a:rect l="0" t="0" r="0" b="0"/>
            <a:pathLst>
              <a:path w="151806" h="428626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26789" y="26790"/>
                </a:lnTo>
                <a:lnTo>
                  <a:pt x="35719" y="35719"/>
                </a:lnTo>
                <a:lnTo>
                  <a:pt x="53578" y="44649"/>
                </a:lnTo>
                <a:lnTo>
                  <a:pt x="71437" y="44649"/>
                </a:lnTo>
                <a:lnTo>
                  <a:pt x="80367" y="53579"/>
                </a:lnTo>
                <a:lnTo>
                  <a:pt x="98227" y="62508"/>
                </a:lnTo>
                <a:lnTo>
                  <a:pt x="107156" y="62508"/>
                </a:lnTo>
                <a:lnTo>
                  <a:pt x="116086" y="71438"/>
                </a:lnTo>
                <a:lnTo>
                  <a:pt x="125016" y="71438"/>
                </a:lnTo>
                <a:lnTo>
                  <a:pt x="133945" y="80368"/>
                </a:lnTo>
                <a:lnTo>
                  <a:pt x="133945" y="89297"/>
                </a:lnTo>
                <a:lnTo>
                  <a:pt x="133945" y="98227"/>
                </a:lnTo>
                <a:lnTo>
                  <a:pt x="133945" y="107157"/>
                </a:lnTo>
                <a:lnTo>
                  <a:pt x="133945" y="125016"/>
                </a:lnTo>
                <a:lnTo>
                  <a:pt x="142875" y="133946"/>
                </a:lnTo>
                <a:lnTo>
                  <a:pt x="142875" y="160735"/>
                </a:lnTo>
                <a:lnTo>
                  <a:pt x="142875" y="178594"/>
                </a:lnTo>
                <a:lnTo>
                  <a:pt x="142875" y="196454"/>
                </a:lnTo>
                <a:lnTo>
                  <a:pt x="142875" y="214313"/>
                </a:lnTo>
                <a:lnTo>
                  <a:pt x="142875" y="241102"/>
                </a:lnTo>
                <a:lnTo>
                  <a:pt x="142875" y="267891"/>
                </a:lnTo>
                <a:lnTo>
                  <a:pt x="142875" y="294680"/>
                </a:lnTo>
                <a:lnTo>
                  <a:pt x="142875" y="312540"/>
                </a:lnTo>
                <a:lnTo>
                  <a:pt x="142875" y="339329"/>
                </a:lnTo>
                <a:lnTo>
                  <a:pt x="151805" y="348258"/>
                </a:lnTo>
                <a:lnTo>
                  <a:pt x="142875" y="366118"/>
                </a:lnTo>
                <a:lnTo>
                  <a:pt x="151805" y="383977"/>
                </a:lnTo>
                <a:lnTo>
                  <a:pt x="151805" y="392907"/>
                </a:lnTo>
                <a:lnTo>
                  <a:pt x="151805" y="401836"/>
                </a:lnTo>
                <a:lnTo>
                  <a:pt x="142875" y="410766"/>
                </a:lnTo>
                <a:lnTo>
                  <a:pt x="142875" y="410766"/>
                </a:lnTo>
                <a:lnTo>
                  <a:pt x="142875" y="419696"/>
                </a:lnTo>
                <a:lnTo>
                  <a:pt x="142875" y="419696"/>
                </a:lnTo>
                <a:lnTo>
                  <a:pt x="142875" y="428625"/>
                </a:lnTo>
                <a:lnTo>
                  <a:pt x="142875" y="428625"/>
                </a:lnTo>
                <a:lnTo>
                  <a:pt x="133945" y="428625"/>
                </a:lnTo>
                <a:lnTo>
                  <a:pt x="125016" y="428625"/>
                </a:lnTo>
                <a:lnTo>
                  <a:pt x="116086" y="428625"/>
                </a:lnTo>
                <a:lnTo>
                  <a:pt x="116086" y="419696"/>
                </a:lnTo>
                <a:lnTo>
                  <a:pt x="98227" y="419696"/>
                </a:lnTo>
                <a:lnTo>
                  <a:pt x="89297" y="419696"/>
                </a:lnTo>
                <a:lnTo>
                  <a:pt x="80367" y="419696"/>
                </a:lnTo>
                <a:lnTo>
                  <a:pt x="71437" y="419696"/>
                </a:lnTo>
                <a:lnTo>
                  <a:pt x="62508" y="419696"/>
                </a:lnTo>
                <a:lnTo>
                  <a:pt x="53578" y="419696"/>
                </a:lnTo>
                <a:lnTo>
                  <a:pt x="44648" y="419696"/>
                </a:lnTo>
                <a:lnTo>
                  <a:pt x="44648" y="4196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714500" y="5643561"/>
            <a:ext cx="151805" cy="250032"/>
          </a:xfrm>
          <a:custGeom>
            <a:avLst/>
            <a:gdLst/>
            <a:ahLst/>
            <a:cxnLst/>
            <a:rect l="0" t="0" r="0" b="0"/>
            <a:pathLst>
              <a:path w="151805" h="250032">
                <a:moveTo>
                  <a:pt x="151804" y="0"/>
                </a:moveTo>
                <a:lnTo>
                  <a:pt x="142875" y="893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5" y="8930"/>
                </a:lnTo>
                <a:lnTo>
                  <a:pt x="116085" y="8930"/>
                </a:lnTo>
                <a:lnTo>
                  <a:pt x="98226" y="8930"/>
                </a:lnTo>
                <a:lnTo>
                  <a:pt x="89296" y="8930"/>
                </a:lnTo>
                <a:lnTo>
                  <a:pt x="71437" y="8930"/>
                </a:lnTo>
                <a:lnTo>
                  <a:pt x="62507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17859" y="53578"/>
                </a:lnTo>
                <a:lnTo>
                  <a:pt x="17859" y="71438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25016"/>
                </a:lnTo>
                <a:lnTo>
                  <a:pt x="35718" y="142875"/>
                </a:lnTo>
                <a:lnTo>
                  <a:pt x="35718" y="160735"/>
                </a:lnTo>
                <a:lnTo>
                  <a:pt x="35718" y="169664"/>
                </a:lnTo>
                <a:lnTo>
                  <a:pt x="26789" y="187524"/>
                </a:lnTo>
                <a:lnTo>
                  <a:pt x="26789" y="196453"/>
                </a:lnTo>
                <a:lnTo>
                  <a:pt x="26789" y="214313"/>
                </a:lnTo>
                <a:lnTo>
                  <a:pt x="26789" y="223242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32172"/>
                </a:lnTo>
                <a:lnTo>
                  <a:pt x="8929" y="241102"/>
                </a:lnTo>
                <a:lnTo>
                  <a:pt x="8929" y="24110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41102"/>
                </a:lnTo>
                <a:lnTo>
                  <a:pt x="26789" y="232172"/>
                </a:lnTo>
                <a:lnTo>
                  <a:pt x="35718" y="232172"/>
                </a:lnTo>
                <a:lnTo>
                  <a:pt x="35718" y="232172"/>
                </a:lnTo>
                <a:lnTo>
                  <a:pt x="53578" y="232172"/>
                </a:lnTo>
                <a:lnTo>
                  <a:pt x="62507" y="232172"/>
                </a:lnTo>
                <a:lnTo>
                  <a:pt x="80367" y="241102"/>
                </a:lnTo>
                <a:lnTo>
                  <a:pt x="89296" y="241102"/>
                </a:lnTo>
                <a:lnTo>
                  <a:pt x="98226" y="250031"/>
                </a:lnTo>
                <a:lnTo>
                  <a:pt x="107156" y="250031"/>
                </a:lnTo>
                <a:lnTo>
                  <a:pt x="116085" y="250031"/>
                </a:lnTo>
                <a:lnTo>
                  <a:pt x="116085" y="250031"/>
                </a:lnTo>
                <a:lnTo>
                  <a:pt x="116085" y="250031"/>
                </a:lnTo>
                <a:lnTo>
                  <a:pt x="116085" y="250031"/>
                </a:lnTo>
                <a:lnTo>
                  <a:pt x="116085" y="250031"/>
                </a:lnTo>
                <a:lnTo>
                  <a:pt x="116085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866304" y="5723928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89297" y="8930"/>
                </a:move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98227"/>
                </a:lnTo>
                <a:lnTo>
                  <a:pt x="17860" y="107157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8" y="125016"/>
                </a:lnTo>
                <a:lnTo>
                  <a:pt x="71438" y="125016"/>
                </a:lnTo>
                <a:lnTo>
                  <a:pt x="71438" y="125016"/>
                </a:lnTo>
                <a:lnTo>
                  <a:pt x="7143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982390" y="5634632"/>
            <a:ext cx="98228" cy="250032"/>
          </a:xfrm>
          <a:custGeom>
            <a:avLst/>
            <a:gdLst/>
            <a:ahLst/>
            <a:cxnLst/>
            <a:rect l="0" t="0" r="0" b="0"/>
            <a:pathLst>
              <a:path w="98228" h="250032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35718"/>
                </a:lnTo>
                <a:lnTo>
                  <a:pt x="71438" y="35718"/>
                </a:lnTo>
                <a:lnTo>
                  <a:pt x="71438" y="35718"/>
                </a:lnTo>
                <a:lnTo>
                  <a:pt x="80367" y="44648"/>
                </a:lnTo>
                <a:lnTo>
                  <a:pt x="71438" y="53578"/>
                </a:lnTo>
                <a:lnTo>
                  <a:pt x="71438" y="71437"/>
                </a:lnTo>
                <a:lnTo>
                  <a:pt x="71438" y="80367"/>
                </a:lnTo>
                <a:lnTo>
                  <a:pt x="71438" y="98226"/>
                </a:lnTo>
                <a:lnTo>
                  <a:pt x="80367" y="107156"/>
                </a:lnTo>
                <a:lnTo>
                  <a:pt x="80367" y="125015"/>
                </a:lnTo>
                <a:lnTo>
                  <a:pt x="80367" y="142875"/>
                </a:lnTo>
                <a:lnTo>
                  <a:pt x="80367" y="151804"/>
                </a:lnTo>
                <a:lnTo>
                  <a:pt x="89297" y="169664"/>
                </a:lnTo>
                <a:lnTo>
                  <a:pt x="89297" y="178593"/>
                </a:lnTo>
                <a:lnTo>
                  <a:pt x="89297" y="196453"/>
                </a:lnTo>
                <a:lnTo>
                  <a:pt x="89297" y="205382"/>
                </a:lnTo>
                <a:lnTo>
                  <a:pt x="89297" y="214312"/>
                </a:lnTo>
                <a:lnTo>
                  <a:pt x="98227" y="223242"/>
                </a:lnTo>
                <a:lnTo>
                  <a:pt x="98227" y="232171"/>
                </a:lnTo>
                <a:lnTo>
                  <a:pt x="89297" y="232171"/>
                </a:lnTo>
                <a:lnTo>
                  <a:pt x="89297" y="241101"/>
                </a:lnTo>
                <a:lnTo>
                  <a:pt x="89297" y="241101"/>
                </a:lnTo>
                <a:lnTo>
                  <a:pt x="89297" y="241101"/>
                </a:lnTo>
                <a:lnTo>
                  <a:pt x="89297" y="250031"/>
                </a:lnTo>
                <a:lnTo>
                  <a:pt x="80367" y="250031"/>
                </a:lnTo>
                <a:lnTo>
                  <a:pt x="71438" y="250031"/>
                </a:lnTo>
                <a:lnTo>
                  <a:pt x="71438" y="250031"/>
                </a:lnTo>
                <a:lnTo>
                  <a:pt x="62508" y="250031"/>
                </a:lnTo>
                <a:lnTo>
                  <a:pt x="53578" y="241101"/>
                </a:lnTo>
                <a:lnTo>
                  <a:pt x="44649" y="241101"/>
                </a:lnTo>
                <a:lnTo>
                  <a:pt x="35719" y="241101"/>
                </a:lnTo>
                <a:lnTo>
                  <a:pt x="26789" y="241101"/>
                </a:lnTo>
                <a:lnTo>
                  <a:pt x="17860" y="241101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143125" y="5866803"/>
            <a:ext cx="53579" cy="71439"/>
          </a:xfrm>
          <a:custGeom>
            <a:avLst/>
            <a:gdLst/>
            <a:ahLst/>
            <a:cxnLst/>
            <a:rect l="0" t="0" r="0" b="0"/>
            <a:pathLst>
              <a:path w="53579" h="71439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8" y="35719"/>
                </a:lnTo>
                <a:lnTo>
                  <a:pt x="35718" y="44649"/>
                </a:lnTo>
                <a:lnTo>
                  <a:pt x="26789" y="53579"/>
                </a:lnTo>
                <a:lnTo>
                  <a:pt x="17859" y="53579"/>
                </a:lnTo>
                <a:lnTo>
                  <a:pt x="8929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294929" y="5679280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142875" y="0"/>
                </a:moveTo>
                <a:lnTo>
                  <a:pt x="142875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17860" y="142875"/>
                </a:lnTo>
                <a:lnTo>
                  <a:pt x="26789" y="160734"/>
                </a:lnTo>
                <a:lnTo>
                  <a:pt x="35719" y="178594"/>
                </a:lnTo>
                <a:lnTo>
                  <a:pt x="35719" y="187523"/>
                </a:lnTo>
                <a:lnTo>
                  <a:pt x="35719" y="205383"/>
                </a:lnTo>
                <a:lnTo>
                  <a:pt x="35719" y="214312"/>
                </a:lnTo>
                <a:lnTo>
                  <a:pt x="44649" y="223242"/>
                </a:lnTo>
                <a:lnTo>
                  <a:pt x="44649" y="232172"/>
                </a:lnTo>
                <a:lnTo>
                  <a:pt x="44649" y="232172"/>
                </a:lnTo>
                <a:lnTo>
                  <a:pt x="35719" y="241102"/>
                </a:lnTo>
                <a:lnTo>
                  <a:pt x="35719" y="241102"/>
                </a:lnTo>
                <a:lnTo>
                  <a:pt x="35719" y="241102"/>
                </a:lnTo>
                <a:lnTo>
                  <a:pt x="35719" y="241102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50031"/>
                </a:lnTo>
                <a:lnTo>
                  <a:pt x="44649" y="250031"/>
                </a:lnTo>
                <a:lnTo>
                  <a:pt x="53578" y="250031"/>
                </a:lnTo>
                <a:lnTo>
                  <a:pt x="53578" y="250031"/>
                </a:lnTo>
                <a:lnTo>
                  <a:pt x="71438" y="250031"/>
                </a:lnTo>
                <a:lnTo>
                  <a:pt x="80367" y="250031"/>
                </a:lnTo>
                <a:lnTo>
                  <a:pt x="89297" y="250031"/>
                </a:lnTo>
                <a:lnTo>
                  <a:pt x="98227" y="250031"/>
                </a:lnTo>
                <a:lnTo>
                  <a:pt x="116086" y="250031"/>
                </a:lnTo>
                <a:lnTo>
                  <a:pt x="125016" y="250031"/>
                </a:lnTo>
                <a:lnTo>
                  <a:pt x="125016" y="250031"/>
                </a:lnTo>
                <a:lnTo>
                  <a:pt x="133946" y="250031"/>
                </a:lnTo>
                <a:lnTo>
                  <a:pt x="133946" y="250031"/>
                </a:lnTo>
                <a:lnTo>
                  <a:pt x="142875" y="250031"/>
                </a:lnTo>
                <a:lnTo>
                  <a:pt x="142875" y="250031"/>
                </a:lnTo>
                <a:lnTo>
                  <a:pt x="142875" y="250031"/>
                </a:lnTo>
                <a:lnTo>
                  <a:pt x="142875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473523" y="5741788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17859" y="8929"/>
                </a:move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6" y="35719"/>
                </a:lnTo>
                <a:lnTo>
                  <a:pt x="107156" y="44648"/>
                </a:lnTo>
                <a:lnTo>
                  <a:pt x="107156" y="53578"/>
                </a:lnTo>
                <a:lnTo>
                  <a:pt x="107156" y="62508"/>
                </a:lnTo>
                <a:lnTo>
                  <a:pt x="98227" y="71437"/>
                </a:lnTo>
                <a:lnTo>
                  <a:pt x="98227" y="89297"/>
                </a:lnTo>
                <a:lnTo>
                  <a:pt x="89297" y="98226"/>
                </a:lnTo>
                <a:lnTo>
                  <a:pt x="71437" y="107156"/>
                </a:lnTo>
                <a:lnTo>
                  <a:pt x="62508" y="107156"/>
                </a:lnTo>
                <a:lnTo>
                  <a:pt x="53578" y="116086"/>
                </a:lnTo>
                <a:lnTo>
                  <a:pt x="44648" y="116086"/>
                </a:lnTo>
                <a:lnTo>
                  <a:pt x="35719" y="116086"/>
                </a:lnTo>
                <a:lnTo>
                  <a:pt x="17859" y="116086"/>
                </a:lnTo>
                <a:lnTo>
                  <a:pt x="17859" y="107156"/>
                </a:lnTo>
                <a:lnTo>
                  <a:pt x="893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8" y="80367"/>
                </a:lnTo>
                <a:lnTo>
                  <a:pt x="53578" y="89297"/>
                </a:lnTo>
                <a:lnTo>
                  <a:pt x="62508" y="98226"/>
                </a:lnTo>
                <a:lnTo>
                  <a:pt x="80367" y="107156"/>
                </a:lnTo>
                <a:lnTo>
                  <a:pt x="89297" y="116086"/>
                </a:lnTo>
                <a:lnTo>
                  <a:pt x="98227" y="125015"/>
                </a:lnTo>
                <a:lnTo>
                  <a:pt x="107156" y="125015"/>
                </a:lnTo>
                <a:lnTo>
                  <a:pt x="107156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607468" y="5652491"/>
            <a:ext cx="142876" cy="267892"/>
          </a:xfrm>
          <a:custGeom>
            <a:avLst/>
            <a:gdLst/>
            <a:ahLst/>
            <a:cxnLst/>
            <a:rect l="0" t="0" r="0" b="0"/>
            <a:pathLst>
              <a:path w="142876" h="267892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8" y="26789"/>
                </a:lnTo>
                <a:lnTo>
                  <a:pt x="62508" y="17859"/>
                </a:lnTo>
                <a:lnTo>
                  <a:pt x="71438" y="17859"/>
                </a:lnTo>
                <a:lnTo>
                  <a:pt x="80367" y="17859"/>
                </a:lnTo>
                <a:lnTo>
                  <a:pt x="8929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107157" y="17859"/>
                </a:lnTo>
                <a:lnTo>
                  <a:pt x="107157" y="17859"/>
                </a:lnTo>
                <a:lnTo>
                  <a:pt x="107157" y="26789"/>
                </a:lnTo>
                <a:lnTo>
                  <a:pt x="107157" y="35719"/>
                </a:lnTo>
                <a:lnTo>
                  <a:pt x="116086" y="44648"/>
                </a:lnTo>
                <a:lnTo>
                  <a:pt x="116086" y="62508"/>
                </a:lnTo>
                <a:lnTo>
                  <a:pt x="116086" y="80367"/>
                </a:lnTo>
                <a:lnTo>
                  <a:pt x="116086" y="89297"/>
                </a:lnTo>
                <a:lnTo>
                  <a:pt x="125016" y="107156"/>
                </a:lnTo>
                <a:lnTo>
                  <a:pt x="125016" y="125016"/>
                </a:lnTo>
                <a:lnTo>
                  <a:pt x="125016" y="142875"/>
                </a:lnTo>
                <a:lnTo>
                  <a:pt x="133946" y="160734"/>
                </a:lnTo>
                <a:lnTo>
                  <a:pt x="133946" y="169664"/>
                </a:lnTo>
                <a:lnTo>
                  <a:pt x="133946" y="187523"/>
                </a:lnTo>
                <a:lnTo>
                  <a:pt x="133946" y="196453"/>
                </a:lnTo>
                <a:lnTo>
                  <a:pt x="133946" y="205383"/>
                </a:lnTo>
                <a:lnTo>
                  <a:pt x="142875" y="214312"/>
                </a:lnTo>
                <a:lnTo>
                  <a:pt x="142875" y="223242"/>
                </a:lnTo>
                <a:lnTo>
                  <a:pt x="142875" y="232172"/>
                </a:lnTo>
                <a:lnTo>
                  <a:pt x="142875" y="241101"/>
                </a:lnTo>
                <a:lnTo>
                  <a:pt x="133946" y="241101"/>
                </a:lnTo>
                <a:lnTo>
                  <a:pt x="133946" y="241101"/>
                </a:lnTo>
                <a:lnTo>
                  <a:pt x="133946" y="241101"/>
                </a:lnTo>
                <a:lnTo>
                  <a:pt x="125016" y="241101"/>
                </a:lnTo>
                <a:lnTo>
                  <a:pt x="116086" y="241101"/>
                </a:lnTo>
                <a:lnTo>
                  <a:pt x="116086" y="241101"/>
                </a:lnTo>
                <a:lnTo>
                  <a:pt x="98227" y="241101"/>
                </a:lnTo>
                <a:lnTo>
                  <a:pt x="89297" y="241101"/>
                </a:lnTo>
                <a:lnTo>
                  <a:pt x="80367" y="241101"/>
                </a:lnTo>
                <a:lnTo>
                  <a:pt x="71438" y="250031"/>
                </a:lnTo>
                <a:lnTo>
                  <a:pt x="53578" y="250031"/>
                </a:lnTo>
                <a:lnTo>
                  <a:pt x="44649" y="250031"/>
                </a:lnTo>
                <a:lnTo>
                  <a:pt x="26789" y="258961"/>
                </a:lnTo>
                <a:lnTo>
                  <a:pt x="17860" y="258961"/>
                </a:lnTo>
                <a:lnTo>
                  <a:pt x="17860" y="267891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259210" y="6161483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142875" y="0"/>
                </a:moveTo>
                <a:lnTo>
                  <a:pt x="142875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0368" y="17859"/>
                </a:lnTo>
                <a:lnTo>
                  <a:pt x="62508" y="26789"/>
                </a:lnTo>
                <a:lnTo>
                  <a:pt x="44649" y="44649"/>
                </a:lnTo>
                <a:lnTo>
                  <a:pt x="26790" y="6250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23242"/>
                </a:lnTo>
                <a:lnTo>
                  <a:pt x="8930" y="241102"/>
                </a:lnTo>
                <a:lnTo>
                  <a:pt x="17860" y="241102"/>
                </a:lnTo>
                <a:lnTo>
                  <a:pt x="1786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357437" y="6241850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116086" y="26789"/>
                </a:moveTo>
                <a:lnTo>
                  <a:pt x="116086" y="26789"/>
                </a:lnTo>
                <a:lnTo>
                  <a:pt x="116086" y="17860"/>
                </a:lnTo>
                <a:lnTo>
                  <a:pt x="11608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53578" y="17860"/>
                </a:lnTo>
                <a:lnTo>
                  <a:pt x="44648" y="26789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07157"/>
                </a:lnTo>
                <a:lnTo>
                  <a:pt x="8930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8" y="151805"/>
                </a:lnTo>
                <a:lnTo>
                  <a:pt x="53578" y="151805"/>
                </a:lnTo>
                <a:lnTo>
                  <a:pt x="62508" y="142875"/>
                </a:lnTo>
                <a:lnTo>
                  <a:pt x="71438" y="133946"/>
                </a:lnTo>
                <a:lnTo>
                  <a:pt x="80367" y="125016"/>
                </a:lnTo>
                <a:lnTo>
                  <a:pt x="89297" y="107157"/>
                </a:lnTo>
                <a:lnTo>
                  <a:pt x="98227" y="89297"/>
                </a:lnTo>
                <a:lnTo>
                  <a:pt x="107156" y="71438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16086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491382" y="6447233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35719" y="0"/>
                </a:moveTo>
                <a:lnTo>
                  <a:pt x="35719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607468" y="6206132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17860" y="26789"/>
                </a:move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29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7" y="35718"/>
                </a:lnTo>
                <a:lnTo>
                  <a:pt x="107157" y="53578"/>
                </a:lnTo>
                <a:lnTo>
                  <a:pt x="116086" y="62507"/>
                </a:lnTo>
                <a:lnTo>
                  <a:pt x="116086" y="89296"/>
                </a:lnTo>
                <a:lnTo>
                  <a:pt x="116086" y="107156"/>
                </a:lnTo>
                <a:lnTo>
                  <a:pt x="116086" y="125015"/>
                </a:lnTo>
                <a:lnTo>
                  <a:pt x="107157" y="142875"/>
                </a:lnTo>
                <a:lnTo>
                  <a:pt x="89297" y="151804"/>
                </a:lnTo>
                <a:lnTo>
                  <a:pt x="80367" y="169664"/>
                </a:lnTo>
                <a:lnTo>
                  <a:pt x="71438" y="178593"/>
                </a:lnTo>
                <a:lnTo>
                  <a:pt x="62508" y="187523"/>
                </a:lnTo>
                <a:lnTo>
                  <a:pt x="53578" y="187523"/>
                </a:lnTo>
                <a:lnTo>
                  <a:pt x="35719" y="187523"/>
                </a:lnTo>
                <a:lnTo>
                  <a:pt x="26789" y="178593"/>
                </a:lnTo>
                <a:lnTo>
                  <a:pt x="17860" y="178593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60734"/>
                </a:lnTo>
                <a:lnTo>
                  <a:pt x="17860" y="160734"/>
                </a:lnTo>
                <a:lnTo>
                  <a:pt x="35719" y="169664"/>
                </a:lnTo>
                <a:lnTo>
                  <a:pt x="53578" y="178593"/>
                </a:lnTo>
                <a:lnTo>
                  <a:pt x="62508" y="187523"/>
                </a:lnTo>
                <a:lnTo>
                  <a:pt x="80367" y="205382"/>
                </a:lnTo>
                <a:lnTo>
                  <a:pt x="89297" y="214312"/>
                </a:lnTo>
                <a:lnTo>
                  <a:pt x="98227" y="223242"/>
                </a:lnTo>
                <a:lnTo>
                  <a:pt x="98227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786062" y="6098975"/>
            <a:ext cx="80368" cy="383978"/>
          </a:xfrm>
          <a:custGeom>
            <a:avLst/>
            <a:gdLst/>
            <a:ahLst/>
            <a:cxnLst/>
            <a:rect l="0" t="0" r="0" b="0"/>
            <a:pathLst>
              <a:path w="80368" h="383978">
                <a:moveTo>
                  <a:pt x="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35719" y="53578"/>
                </a:lnTo>
                <a:lnTo>
                  <a:pt x="44648" y="80367"/>
                </a:lnTo>
                <a:lnTo>
                  <a:pt x="62508" y="116086"/>
                </a:lnTo>
                <a:lnTo>
                  <a:pt x="71438" y="142875"/>
                </a:lnTo>
                <a:lnTo>
                  <a:pt x="80367" y="178594"/>
                </a:lnTo>
                <a:lnTo>
                  <a:pt x="80367" y="205383"/>
                </a:lnTo>
                <a:lnTo>
                  <a:pt x="80367" y="241102"/>
                </a:lnTo>
                <a:lnTo>
                  <a:pt x="71438" y="267891"/>
                </a:lnTo>
                <a:lnTo>
                  <a:pt x="62508" y="294680"/>
                </a:lnTo>
                <a:lnTo>
                  <a:pt x="53578" y="321469"/>
                </a:lnTo>
                <a:lnTo>
                  <a:pt x="35719" y="339328"/>
                </a:lnTo>
                <a:lnTo>
                  <a:pt x="26789" y="357188"/>
                </a:lnTo>
                <a:lnTo>
                  <a:pt x="17859" y="375047"/>
                </a:lnTo>
                <a:lnTo>
                  <a:pt x="8930" y="383977"/>
                </a:lnTo>
                <a:lnTo>
                  <a:pt x="8930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955726" y="6500811"/>
            <a:ext cx="44650" cy="53579"/>
          </a:xfrm>
          <a:custGeom>
            <a:avLst/>
            <a:gdLst/>
            <a:ahLst/>
            <a:cxnLst/>
            <a:rect l="0" t="0" r="0" b="0"/>
            <a:pathLst>
              <a:path w="44650" h="53579">
                <a:moveTo>
                  <a:pt x="44649" y="0"/>
                </a:moveTo>
                <a:lnTo>
                  <a:pt x="4464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134320" y="6152553"/>
            <a:ext cx="133946" cy="214314"/>
          </a:xfrm>
          <a:custGeom>
            <a:avLst/>
            <a:gdLst/>
            <a:ahLst/>
            <a:cxnLst/>
            <a:rect l="0" t="0" r="0" b="0"/>
            <a:pathLst>
              <a:path w="133946" h="214314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17860"/>
                </a:lnTo>
                <a:lnTo>
                  <a:pt x="116086" y="26789"/>
                </a:lnTo>
                <a:lnTo>
                  <a:pt x="116086" y="35719"/>
                </a:lnTo>
                <a:lnTo>
                  <a:pt x="125015" y="53579"/>
                </a:lnTo>
                <a:lnTo>
                  <a:pt x="133945" y="71438"/>
                </a:lnTo>
                <a:lnTo>
                  <a:pt x="133945" y="98227"/>
                </a:lnTo>
                <a:lnTo>
                  <a:pt x="133945" y="116086"/>
                </a:lnTo>
                <a:lnTo>
                  <a:pt x="125015" y="142875"/>
                </a:lnTo>
                <a:lnTo>
                  <a:pt x="125015" y="160735"/>
                </a:lnTo>
                <a:lnTo>
                  <a:pt x="107156" y="178594"/>
                </a:lnTo>
                <a:lnTo>
                  <a:pt x="98226" y="187524"/>
                </a:lnTo>
                <a:lnTo>
                  <a:pt x="89297" y="196454"/>
                </a:lnTo>
                <a:lnTo>
                  <a:pt x="80367" y="205383"/>
                </a:lnTo>
                <a:lnTo>
                  <a:pt x="62508" y="205383"/>
                </a:lnTo>
                <a:lnTo>
                  <a:pt x="53578" y="214313"/>
                </a:lnTo>
                <a:lnTo>
                  <a:pt x="35719" y="205383"/>
                </a:lnTo>
                <a:lnTo>
                  <a:pt x="35719" y="205383"/>
                </a:lnTo>
                <a:lnTo>
                  <a:pt x="26789" y="196454"/>
                </a:lnTo>
                <a:lnTo>
                  <a:pt x="17859" y="18752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60735"/>
                </a:lnTo>
                <a:lnTo>
                  <a:pt x="8930" y="160735"/>
                </a:lnTo>
                <a:lnTo>
                  <a:pt x="17859" y="151805"/>
                </a:lnTo>
                <a:lnTo>
                  <a:pt x="17859" y="151805"/>
                </a:lnTo>
                <a:lnTo>
                  <a:pt x="26789" y="142875"/>
                </a:lnTo>
                <a:lnTo>
                  <a:pt x="26789" y="142875"/>
                </a:lnTo>
                <a:lnTo>
                  <a:pt x="44648" y="151805"/>
                </a:lnTo>
                <a:lnTo>
                  <a:pt x="53578" y="160735"/>
                </a:lnTo>
                <a:lnTo>
                  <a:pt x="62508" y="169664"/>
                </a:lnTo>
                <a:lnTo>
                  <a:pt x="71437" y="187524"/>
                </a:lnTo>
                <a:lnTo>
                  <a:pt x="80367" y="196454"/>
                </a:lnTo>
                <a:lnTo>
                  <a:pt x="89297" y="196454"/>
                </a:lnTo>
                <a:lnTo>
                  <a:pt x="89297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295054" y="6429374"/>
            <a:ext cx="53579" cy="71438"/>
          </a:xfrm>
          <a:custGeom>
            <a:avLst/>
            <a:gdLst/>
            <a:ahLst/>
            <a:cxnLst/>
            <a:rect l="0" t="0" r="0" b="0"/>
            <a:pathLst>
              <a:path w="53579" h="71438">
                <a:moveTo>
                  <a:pt x="53578" y="0"/>
                </a:moveTo>
                <a:lnTo>
                  <a:pt x="4464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455789" y="6179342"/>
            <a:ext cx="125016" cy="187525"/>
          </a:xfrm>
          <a:custGeom>
            <a:avLst/>
            <a:gdLst/>
            <a:ahLst/>
            <a:cxnLst/>
            <a:rect l="0" t="0" r="0" b="0"/>
            <a:pathLst>
              <a:path w="125016" h="187525">
                <a:moveTo>
                  <a:pt x="125015" y="26790"/>
                </a:moveTo>
                <a:lnTo>
                  <a:pt x="125015" y="2679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62508"/>
                </a:lnTo>
                <a:lnTo>
                  <a:pt x="0" y="80368"/>
                </a:lnTo>
                <a:lnTo>
                  <a:pt x="8929" y="98227"/>
                </a:lnTo>
                <a:lnTo>
                  <a:pt x="17859" y="116086"/>
                </a:lnTo>
                <a:lnTo>
                  <a:pt x="35718" y="133946"/>
                </a:lnTo>
                <a:lnTo>
                  <a:pt x="44648" y="151805"/>
                </a:lnTo>
                <a:lnTo>
                  <a:pt x="62507" y="169665"/>
                </a:lnTo>
                <a:lnTo>
                  <a:pt x="80367" y="178594"/>
                </a:lnTo>
                <a:lnTo>
                  <a:pt x="89296" y="187524"/>
                </a:lnTo>
                <a:lnTo>
                  <a:pt x="107156" y="187524"/>
                </a:lnTo>
                <a:lnTo>
                  <a:pt x="116086" y="187524"/>
                </a:lnTo>
                <a:lnTo>
                  <a:pt x="125015" y="187524"/>
                </a:lnTo>
                <a:lnTo>
                  <a:pt x="125015" y="178594"/>
                </a:lnTo>
                <a:lnTo>
                  <a:pt x="12501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331023" y="2553890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8930" y="17860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98227"/>
                </a:lnTo>
                <a:lnTo>
                  <a:pt x="62508" y="98227"/>
                </a:lnTo>
                <a:lnTo>
                  <a:pt x="71437" y="80367"/>
                </a:lnTo>
                <a:lnTo>
                  <a:pt x="80367" y="71438"/>
                </a:lnTo>
                <a:lnTo>
                  <a:pt x="80367" y="62508"/>
                </a:lnTo>
                <a:lnTo>
                  <a:pt x="89297" y="44649"/>
                </a:lnTo>
                <a:lnTo>
                  <a:pt x="89297" y="26789"/>
                </a:lnTo>
                <a:lnTo>
                  <a:pt x="89297" y="1786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60"/>
                </a:lnTo>
                <a:lnTo>
                  <a:pt x="107156" y="35719"/>
                </a:lnTo>
                <a:lnTo>
                  <a:pt x="107156" y="44649"/>
                </a:lnTo>
                <a:lnTo>
                  <a:pt x="116086" y="62508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33945" y="133945"/>
                </a:lnTo>
                <a:lnTo>
                  <a:pt x="133945" y="151805"/>
                </a:lnTo>
                <a:lnTo>
                  <a:pt x="133945" y="178594"/>
                </a:lnTo>
                <a:lnTo>
                  <a:pt x="133945" y="196453"/>
                </a:lnTo>
                <a:lnTo>
                  <a:pt x="133945" y="205383"/>
                </a:lnTo>
                <a:lnTo>
                  <a:pt x="133945" y="223242"/>
                </a:lnTo>
                <a:lnTo>
                  <a:pt x="133945" y="232172"/>
                </a:lnTo>
                <a:lnTo>
                  <a:pt x="125016" y="241101"/>
                </a:lnTo>
                <a:lnTo>
                  <a:pt x="107156" y="241101"/>
                </a:lnTo>
                <a:lnTo>
                  <a:pt x="98227" y="250031"/>
                </a:lnTo>
                <a:lnTo>
                  <a:pt x="89297" y="241101"/>
                </a:lnTo>
                <a:lnTo>
                  <a:pt x="71437" y="241101"/>
                </a:lnTo>
                <a:lnTo>
                  <a:pt x="62508" y="232172"/>
                </a:lnTo>
                <a:lnTo>
                  <a:pt x="53578" y="223242"/>
                </a:lnTo>
                <a:lnTo>
                  <a:pt x="44648" y="214313"/>
                </a:lnTo>
                <a:lnTo>
                  <a:pt x="35719" y="205383"/>
                </a:lnTo>
                <a:lnTo>
                  <a:pt x="35719" y="196453"/>
                </a:lnTo>
                <a:lnTo>
                  <a:pt x="35719" y="187524"/>
                </a:lnTo>
                <a:lnTo>
                  <a:pt x="35719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589984" y="2598539"/>
            <a:ext cx="89298" cy="1"/>
          </a:xfrm>
          <a:custGeom>
            <a:avLst/>
            <a:gdLst/>
            <a:ahLst/>
            <a:cxnLst/>
            <a:rect l="0" t="0" r="0" b="0"/>
            <a:pathLst>
              <a:path w="8929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598914" y="2652117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8929"/>
                </a:lnTo>
                <a:lnTo>
                  <a:pt x="3571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9296" y="8929"/>
                </a:lnTo>
                <a:lnTo>
                  <a:pt x="107156" y="892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31085" y="2553890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26790" y="26789"/>
                </a:lnTo>
                <a:lnTo>
                  <a:pt x="35719" y="35719"/>
                </a:lnTo>
                <a:lnTo>
                  <a:pt x="44649" y="53578"/>
                </a:lnTo>
                <a:lnTo>
                  <a:pt x="53579" y="62508"/>
                </a:lnTo>
                <a:lnTo>
                  <a:pt x="71438" y="80367"/>
                </a:lnTo>
                <a:lnTo>
                  <a:pt x="80368" y="89297"/>
                </a:lnTo>
                <a:lnTo>
                  <a:pt x="89297" y="98227"/>
                </a:lnTo>
                <a:lnTo>
                  <a:pt x="98227" y="107156"/>
                </a:lnTo>
                <a:lnTo>
                  <a:pt x="107157" y="107156"/>
                </a:lnTo>
                <a:lnTo>
                  <a:pt x="116086" y="116086"/>
                </a:lnTo>
                <a:lnTo>
                  <a:pt x="116086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13226" y="2562820"/>
            <a:ext cx="125017" cy="107157"/>
          </a:xfrm>
          <a:custGeom>
            <a:avLst/>
            <a:gdLst/>
            <a:ahLst/>
            <a:cxnLst/>
            <a:rect l="0" t="0" r="0" b="0"/>
            <a:pathLst>
              <a:path w="125017" h="107157">
                <a:moveTo>
                  <a:pt x="12501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8930"/>
                </a:lnTo>
                <a:lnTo>
                  <a:pt x="89297" y="17859"/>
                </a:lnTo>
                <a:lnTo>
                  <a:pt x="80367" y="35719"/>
                </a:lnTo>
                <a:lnTo>
                  <a:pt x="71438" y="44648"/>
                </a:lnTo>
                <a:lnTo>
                  <a:pt x="62508" y="62508"/>
                </a:lnTo>
                <a:lnTo>
                  <a:pt x="53578" y="71437"/>
                </a:lnTo>
                <a:lnTo>
                  <a:pt x="35719" y="80367"/>
                </a:lnTo>
                <a:lnTo>
                  <a:pt x="26789" y="89297"/>
                </a:lnTo>
                <a:lnTo>
                  <a:pt x="17859" y="98226"/>
                </a:lnTo>
                <a:lnTo>
                  <a:pt x="8930" y="9822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349007" y="5402460"/>
            <a:ext cx="8931" cy="276821"/>
          </a:xfrm>
          <a:custGeom>
            <a:avLst/>
            <a:gdLst/>
            <a:ahLst/>
            <a:cxnLst/>
            <a:rect l="0" t="0" r="0" b="0"/>
            <a:pathLst>
              <a:path w="8931" h="276821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9665"/>
                </a:lnTo>
                <a:lnTo>
                  <a:pt x="8930" y="187523"/>
                </a:lnTo>
                <a:lnTo>
                  <a:pt x="8930" y="205382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67890"/>
                </a:lnTo>
                <a:lnTo>
                  <a:pt x="8930" y="267890"/>
                </a:lnTo>
                <a:lnTo>
                  <a:pt x="8930" y="276820"/>
                </a:lnTo>
                <a:lnTo>
                  <a:pt x="893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438304" y="5375671"/>
            <a:ext cx="1" cy="258962"/>
          </a:xfrm>
          <a:custGeom>
            <a:avLst/>
            <a:gdLst/>
            <a:ahLst/>
            <a:cxnLst/>
            <a:rect l="0" t="0" r="0" b="0"/>
            <a:pathLst>
              <a:path w="1" h="25896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4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357937" y="5322093"/>
            <a:ext cx="214314" cy="392907"/>
          </a:xfrm>
          <a:custGeom>
            <a:avLst/>
            <a:gdLst/>
            <a:ahLst/>
            <a:cxnLst/>
            <a:rect l="0" t="0" r="0" b="0"/>
            <a:pathLst>
              <a:path w="214314" h="392907">
                <a:moveTo>
                  <a:pt x="8930" y="71438"/>
                </a:moveTo>
                <a:lnTo>
                  <a:pt x="893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5" y="17860"/>
                </a:lnTo>
                <a:lnTo>
                  <a:pt x="160734" y="26789"/>
                </a:lnTo>
                <a:lnTo>
                  <a:pt x="169664" y="35719"/>
                </a:lnTo>
                <a:lnTo>
                  <a:pt x="178594" y="53578"/>
                </a:lnTo>
                <a:lnTo>
                  <a:pt x="187523" y="62508"/>
                </a:lnTo>
                <a:lnTo>
                  <a:pt x="196453" y="80367"/>
                </a:lnTo>
                <a:lnTo>
                  <a:pt x="196453" y="89297"/>
                </a:lnTo>
                <a:lnTo>
                  <a:pt x="196453" y="107157"/>
                </a:lnTo>
                <a:lnTo>
                  <a:pt x="187523" y="116086"/>
                </a:lnTo>
                <a:lnTo>
                  <a:pt x="178594" y="133946"/>
                </a:lnTo>
                <a:lnTo>
                  <a:pt x="169664" y="142875"/>
                </a:lnTo>
                <a:lnTo>
                  <a:pt x="160734" y="151805"/>
                </a:lnTo>
                <a:lnTo>
                  <a:pt x="151805" y="169664"/>
                </a:lnTo>
                <a:lnTo>
                  <a:pt x="133945" y="169664"/>
                </a:lnTo>
                <a:lnTo>
                  <a:pt x="125016" y="178594"/>
                </a:lnTo>
                <a:lnTo>
                  <a:pt x="116086" y="178594"/>
                </a:lnTo>
                <a:lnTo>
                  <a:pt x="107156" y="178594"/>
                </a:lnTo>
                <a:lnTo>
                  <a:pt x="98227" y="187524"/>
                </a:lnTo>
                <a:lnTo>
                  <a:pt x="98227" y="187524"/>
                </a:lnTo>
                <a:lnTo>
                  <a:pt x="89297" y="187524"/>
                </a:lnTo>
                <a:lnTo>
                  <a:pt x="89297" y="187524"/>
                </a:lnTo>
                <a:lnTo>
                  <a:pt x="89297" y="187524"/>
                </a:lnTo>
                <a:lnTo>
                  <a:pt x="89297" y="187524"/>
                </a:lnTo>
                <a:lnTo>
                  <a:pt x="98227" y="187524"/>
                </a:lnTo>
                <a:lnTo>
                  <a:pt x="98227" y="196453"/>
                </a:lnTo>
                <a:lnTo>
                  <a:pt x="107156" y="196453"/>
                </a:lnTo>
                <a:lnTo>
                  <a:pt x="125016" y="214313"/>
                </a:lnTo>
                <a:lnTo>
                  <a:pt x="142875" y="223242"/>
                </a:lnTo>
                <a:lnTo>
                  <a:pt x="151805" y="241102"/>
                </a:lnTo>
                <a:lnTo>
                  <a:pt x="169664" y="250032"/>
                </a:lnTo>
                <a:lnTo>
                  <a:pt x="178594" y="267890"/>
                </a:lnTo>
                <a:lnTo>
                  <a:pt x="187523" y="285749"/>
                </a:lnTo>
                <a:lnTo>
                  <a:pt x="196453" y="303609"/>
                </a:lnTo>
                <a:lnTo>
                  <a:pt x="205383" y="321468"/>
                </a:lnTo>
                <a:lnTo>
                  <a:pt x="214313" y="339328"/>
                </a:lnTo>
                <a:lnTo>
                  <a:pt x="214313" y="357187"/>
                </a:lnTo>
                <a:lnTo>
                  <a:pt x="214313" y="366117"/>
                </a:lnTo>
                <a:lnTo>
                  <a:pt x="214313" y="383976"/>
                </a:lnTo>
                <a:lnTo>
                  <a:pt x="214313" y="383976"/>
                </a:lnTo>
                <a:lnTo>
                  <a:pt x="214313" y="392906"/>
                </a:lnTo>
                <a:lnTo>
                  <a:pt x="214313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661546" y="5723928"/>
            <a:ext cx="89298" cy="80369"/>
          </a:xfrm>
          <a:custGeom>
            <a:avLst/>
            <a:gdLst/>
            <a:ahLst/>
            <a:cxnLst/>
            <a:rect l="0" t="0" r="0" b="0"/>
            <a:pathLst>
              <a:path w="89298" h="80369">
                <a:moveTo>
                  <a:pt x="89297" y="0"/>
                </a:moveTo>
                <a:lnTo>
                  <a:pt x="89297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71438" y="26789"/>
                </a:lnTo>
                <a:lnTo>
                  <a:pt x="62508" y="35719"/>
                </a:lnTo>
                <a:lnTo>
                  <a:pt x="53579" y="44649"/>
                </a:lnTo>
                <a:lnTo>
                  <a:pt x="44649" y="53579"/>
                </a:lnTo>
                <a:lnTo>
                  <a:pt x="35719" y="62508"/>
                </a:lnTo>
                <a:lnTo>
                  <a:pt x="26789" y="71438"/>
                </a:lnTo>
                <a:lnTo>
                  <a:pt x="17860" y="80368"/>
                </a:lnTo>
                <a:lnTo>
                  <a:pt x="8930" y="80368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795492" y="5322093"/>
            <a:ext cx="187524" cy="348258"/>
          </a:xfrm>
          <a:custGeom>
            <a:avLst/>
            <a:gdLst/>
            <a:ahLst/>
            <a:cxnLst/>
            <a:rect l="0" t="0" r="0" b="0"/>
            <a:pathLst>
              <a:path w="187524" h="348258">
                <a:moveTo>
                  <a:pt x="133945" y="0"/>
                </a:moveTo>
                <a:lnTo>
                  <a:pt x="133945" y="8930"/>
                </a:lnTo>
                <a:lnTo>
                  <a:pt x="125015" y="8930"/>
                </a:lnTo>
                <a:lnTo>
                  <a:pt x="116086" y="17860"/>
                </a:lnTo>
                <a:lnTo>
                  <a:pt x="107156" y="17860"/>
                </a:lnTo>
                <a:lnTo>
                  <a:pt x="98226" y="35719"/>
                </a:lnTo>
                <a:lnTo>
                  <a:pt x="89297" y="44649"/>
                </a:lnTo>
                <a:lnTo>
                  <a:pt x="71437" y="53578"/>
                </a:lnTo>
                <a:lnTo>
                  <a:pt x="53578" y="62508"/>
                </a:lnTo>
                <a:lnTo>
                  <a:pt x="44648" y="71438"/>
                </a:lnTo>
                <a:lnTo>
                  <a:pt x="26789" y="80367"/>
                </a:lnTo>
                <a:lnTo>
                  <a:pt x="17859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8929" y="142875"/>
                </a:lnTo>
                <a:lnTo>
                  <a:pt x="8929" y="151805"/>
                </a:lnTo>
                <a:lnTo>
                  <a:pt x="17859" y="169664"/>
                </a:lnTo>
                <a:lnTo>
                  <a:pt x="35718" y="187524"/>
                </a:lnTo>
                <a:lnTo>
                  <a:pt x="35718" y="205383"/>
                </a:lnTo>
                <a:lnTo>
                  <a:pt x="44648" y="232172"/>
                </a:lnTo>
                <a:lnTo>
                  <a:pt x="53578" y="250032"/>
                </a:lnTo>
                <a:lnTo>
                  <a:pt x="53578" y="267890"/>
                </a:lnTo>
                <a:lnTo>
                  <a:pt x="53578" y="285749"/>
                </a:lnTo>
                <a:lnTo>
                  <a:pt x="62508" y="303609"/>
                </a:lnTo>
                <a:lnTo>
                  <a:pt x="62508" y="312539"/>
                </a:lnTo>
                <a:lnTo>
                  <a:pt x="62508" y="321468"/>
                </a:lnTo>
                <a:lnTo>
                  <a:pt x="62508" y="330398"/>
                </a:lnTo>
                <a:lnTo>
                  <a:pt x="53578" y="339328"/>
                </a:lnTo>
                <a:lnTo>
                  <a:pt x="53578" y="339328"/>
                </a:lnTo>
                <a:lnTo>
                  <a:pt x="53578" y="339328"/>
                </a:lnTo>
                <a:lnTo>
                  <a:pt x="53578" y="348257"/>
                </a:lnTo>
                <a:lnTo>
                  <a:pt x="53578" y="348257"/>
                </a:lnTo>
                <a:lnTo>
                  <a:pt x="53578" y="348257"/>
                </a:lnTo>
                <a:lnTo>
                  <a:pt x="53578" y="348257"/>
                </a:lnTo>
                <a:lnTo>
                  <a:pt x="53578" y="348257"/>
                </a:lnTo>
                <a:lnTo>
                  <a:pt x="62508" y="348257"/>
                </a:lnTo>
                <a:lnTo>
                  <a:pt x="71437" y="348257"/>
                </a:lnTo>
                <a:lnTo>
                  <a:pt x="71437" y="348257"/>
                </a:lnTo>
                <a:lnTo>
                  <a:pt x="89297" y="348257"/>
                </a:lnTo>
                <a:lnTo>
                  <a:pt x="98226" y="348257"/>
                </a:lnTo>
                <a:lnTo>
                  <a:pt x="107156" y="348257"/>
                </a:lnTo>
                <a:lnTo>
                  <a:pt x="125015" y="348257"/>
                </a:lnTo>
                <a:lnTo>
                  <a:pt x="142875" y="348257"/>
                </a:lnTo>
                <a:lnTo>
                  <a:pt x="151804" y="348257"/>
                </a:lnTo>
                <a:lnTo>
                  <a:pt x="169664" y="348257"/>
                </a:lnTo>
                <a:lnTo>
                  <a:pt x="178593" y="348257"/>
                </a:lnTo>
                <a:lnTo>
                  <a:pt x="187523" y="348257"/>
                </a:lnTo>
                <a:lnTo>
                  <a:pt x="187523" y="348257"/>
                </a:lnTo>
                <a:lnTo>
                  <a:pt x="187523" y="348257"/>
                </a:lnTo>
                <a:lnTo>
                  <a:pt x="187523" y="339328"/>
                </a:lnTo>
                <a:lnTo>
                  <a:pt x="187523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991945" y="5518546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152679" y="5429250"/>
            <a:ext cx="196454" cy="133946"/>
          </a:xfrm>
          <a:custGeom>
            <a:avLst/>
            <a:gdLst/>
            <a:ahLst/>
            <a:cxnLst/>
            <a:rect l="0" t="0" r="0" b="0"/>
            <a:pathLst>
              <a:path w="196454" h="133946">
                <a:moveTo>
                  <a:pt x="53578" y="62507"/>
                </a:moveTo>
                <a:lnTo>
                  <a:pt x="53578" y="53578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35718"/>
                </a:lnTo>
                <a:lnTo>
                  <a:pt x="53578" y="26789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30" y="89296"/>
                </a:lnTo>
                <a:lnTo>
                  <a:pt x="17860" y="98226"/>
                </a:lnTo>
                <a:lnTo>
                  <a:pt x="17860" y="107156"/>
                </a:lnTo>
                <a:lnTo>
                  <a:pt x="26789" y="116085"/>
                </a:lnTo>
                <a:lnTo>
                  <a:pt x="35719" y="116085"/>
                </a:lnTo>
                <a:lnTo>
                  <a:pt x="44649" y="116085"/>
                </a:lnTo>
                <a:lnTo>
                  <a:pt x="53578" y="107156"/>
                </a:lnTo>
                <a:lnTo>
                  <a:pt x="62508" y="98226"/>
                </a:lnTo>
                <a:lnTo>
                  <a:pt x="71438" y="89296"/>
                </a:lnTo>
                <a:lnTo>
                  <a:pt x="89297" y="71437"/>
                </a:lnTo>
                <a:lnTo>
                  <a:pt x="98227" y="53578"/>
                </a:lnTo>
                <a:lnTo>
                  <a:pt x="116086" y="44648"/>
                </a:lnTo>
                <a:lnTo>
                  <a:pt x="125016" y="26789"/>
                </a:lnTo>
                <a:lnTo>
                  <a:pt x="133946" y="17859"/>
                </a:lnTo>
                <a:lnTo>
                  <a:pt x="142875" y="8929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8929"/>
                </a:lnTo>
                <a:lnTo>
                  <a:pt x="169664" y="8929"/>
                </a:lnTo>
                <a:lnTo>
                  <a:pt x="178594" y="17859"/>
                </a:lnTo>
                <a:lnTo>
                  <a:pt x="187524" y="35718"/>
                </a:lnTo>
                <a:lnTo>
                  <a:pt x="196453" y="44648"/>
                </a:lnTo>
                <a:lnTo>
                  <a:pt x="196453" y="62507"/>
                </a:lnTo>
                <a:lnTo>
                  <a:pt x="196453" y="80367"/>
                </a:lnTo>
                <a:lnTo>
                  <a:pt x="196453" y="98226"/>
                </a:lnTo>
                <a:lnTo>
                  <a:pt x="196453" y="116085"/>
                </a:lnTo>
                <a:lnTo>
                  <a:pt x="196453" y="125015"/>
                </a:lnTo>
                <a:lnTo>
                  <a:pt x="187524" y="133945"/>
                </a:lnTo>
                <a:lnTo>
                  <a:pt x="187524" y="133945"/>
                </a:lnTo>
                <a:lnTo>
                  <a:pt x="178594" y="133945"/>
                </a:lnTo>
                <a:lnTo>
                  <a:pt x="169664" y="133945"/>
                </a:lnTo>
                <a:lnTo>
                  <a:pt x="160735" y="125015"/>
                </a:lnTo>
                <a:lnTo>
                  <a:pt x="151805" y="116085"/>
                </a:lnTo>
                <a:lnTo>
                  <a:pt x="142875" y="107156"/>
                </a:lnTo>
                <a:lnTo>
                  <a:pt x="125016" y="89296"/>
                </a:lnTo>
                <a:lnTo>
                  <a:pt x="116086" y="80367"/>
                </a:lnTo>
                <a:lnTo>
                  <a:pt x="107156" y="62507"/>
                </a:lnTo>
                <a:lnTo>
                  <a:pt x="98227" y="44648"/>
                </a:lnTo>
                <a:lnTo>
                  <a:pt x="89297" y="35718"/>
                </a:lnTo>
                <a:lnTo>
                  <a:pt x="89297" y="35718"/>
                </a:lnTo>
                <a:lnTo>
                  <a:pt x="89297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384851" y="5652491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500937" y="5429250"/>
            <a:ext cx="205384" cy="151804"/>
          </a:xfrm>
          <a:custGeom>
            <a:avLst/>
            <a:gdLst/>
            <a:ahLst/>
            <a:cxnLst/>
            <a:rect l="0" t="0" r="0" b="0"/>
            <a:pathLst>
              <a:path w="205384" h="151804">
                <a:moveTo>
                  <a:pt x="35719" y="26789"/>
                </a:moveTo>
                <a:lnTo>
                  <a:pt x="26789" y="26789"/>
                </a:lnTo>
                <a:lnTo>
                  <a:pt x="17859" y="26789"/>
                </a:lnTo>
                <a:lnTo>
                  <a:pt x="17859" y="35718"/>
                </a:lnTo>
                <a:lnTo>
                  <a:pt x="8930" y="35718"/>
                </a:lnTo>
                <a:lnTo>
                  <a:pt x="893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16085"/>
                </a:lnTo>
                <a:lnTo>
                  <a:pt x="35719" y="116085"/>
                </a:lnTo>
                <a:lnTo>
                  <a:pt x="44648" y="125015"/>
                </a:lnTo>
                <a:lnTo>
                  <a:pt x="53578" y="116085"/>
                </a:lnTo>
                <a:lnTo>
                  <a:pt x="62508" y="116085"/>
                </a:lnTo>
                <a:lnTo>
                  <a:pt x="71438" y="107156"/>
                </a:lnTo>
                <a:lnTo>
                  <a:pt x="80367" y="89296"/>
                </a:lnTo>
                <a:lnTo>
                  <a:pt x="89297" y="80367"/>
                </a:lnTo>
                <a:lnTo>
                  <a:pt x="107156" y="62507"/>
                </a:lnTo>
                <a:lnTo>
                  <a:pt x="116086" y="44648"/>
                </a:lnTo>
                <a:lnTo>
                  <a:pt x="125016" y="35718"/>
                </a:lnTo>
                <a:lnTo>
                  <a:pt x="125016" y="17859"/>
                </a:lnTo>
                <a:lnTo>
                  <a:pt x="133945" y="8929"/>
                </a:lnTo>
                <a:lnTo>
                  <a:pt x="14287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60734" y="0"/>
                </a:lnTo>
                <a:lnTo>
                  <a:pt x="169664" y="8929"/>
                </a:lnTo>
                <a:lnTo>
                  <a:pt x="178594" y="17859"/>
                </a:lnTo>
                <a:lnTo>
                  <a:pt x="187523" y="35718"/>
                </a:lnTo>
                <a:lnTo>
                  <a:pt x="187523" y="53578"/>
                </a:lnTo>
                <a:lnTo>
                  <a:pt x="196453" y="62507"/>
                </a:lnTo>
                <a:lnTo>
                  <a:pt x="205383" y="89296"/>
                </a:lnTo>
                <a:lnTo>
                  <a:pt x="205383" y="98226"/>
                </a:lnTo>
                <a:lnTo>
                  <a:pt x="205383" y="116085"/>
                </a:lnTo>
                <a:lnTo>
                  <a:pt x="205383" y="125015"/>
                </a:lnTo>
                <a:lnTo>
                  <a:pt x="205383" y="142875"/>
                </a:lnTo>
                <a:lnTo>
                  <a:pt x="205383" y="142875"/>
                </a:lnTo>
                <a:lnTo>
                  <a:pt x="196453" y="151803"/>
                </a:lnTo>
                <a:lnTo>
                  <a:pt x="196453" y="151803"/>
                </a:lnTo>
                <a:lnTo>
                  <a:pt x="187523" y="151803"/>
                </a:lnTo>
                <a:lnTo>
                  <a:pt x="178594" y="142875"/>
                </a:lnTo>
                <a:lnTo>
                  <a:pt x="160734" y="142875"/>
                </a:lnTo>
                <a:lnTo>
                  <a:pt x="151805" y="133945"/>
                </a:lnTo>
                <a:lnTo>
                  <a:pt x="142875" y="125015"/>
                </a:lnTo>
                <a:lnTo>
                  <a:pt x="125016" y="116085"/>
                </a:lnTo>
                <a:lnTo>
                  <a:pt x="116086" y="107156"/>
                </a:lnTo>
                <a:lnTo>
                  <a:pt x="107156" y="89296"/>
                </a:lnTo>
                <a:lnTo>
                  <a:pt x="89297" y="80367"/>
                </a:lnTo>
                <a:lnTo>
                  <a:pt x="89297" y="71437"/>
                </a:lnTo>
                <a:lnTo>
                  <a:pt x="80367" y="62507"/>
                </a:lnTo>
                <a:lnTo>
                  <a:pt x="71438" y="62507"/>
                </a:lnTo>
                <a:lnTo>
                  <a:pt x="62508" y="53578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643812" y="5277445"/>
            <a:ext cx="187524" cy="357188"/>
          </a:xfrm>
          <a:custGeom>
            <a:avLst/>
            <a:gdLst/>
            <a:ahLst/>
            <a:cxnLst/>
            <a:rect l="0" t="0" r="0" b="0"/>
            <a:pathLst>
              <a:path w="187524" h="357188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89297" y="26789"/>
                </a:lnTo>
                <a:lnTo>
                  <a:pt x="98227" y="2678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44648"/>
                </a:lnTo>
                <a:lnTo>
                  <a:pt x="142875" y="53578"/>
                </a:lnTo>
                <a:lnTo>
                  <a:pt x="142875" y="71437"/>
                </a:lnTo>
                <a:lnTo>
                  <a:pt x="151805" y="89297"/>
                </a:lnTo>
                <a:lnTo>
                  <a:pt x="151805" y="107156"/>
                </a:lnTo>
                <a:lnTo>
                  <a:pt x="160734" y="125015"/>
                </a:lnTo>
                <a:lnTo>
                  <a:pt x="160734" y="151805"/>
                </a:lnTo>
                <a:lnTo>
                  <a:pt x="169664" y="169664"/>
                </a:lnTo>
                <a:lnTo>
                  <a:pt x="169664" y="196453"/>
                </a:lnTo>
                <a:lnTo>
                  <a:pt x="178594" y="214312"/>
                </a:lnTo>
                <a:lnTo>
                  <a:pt x="178594" y="232172"/>
                </a:lnTo>
                <a:lnTo>
                  <a:pt x="187523" y="250031"/>
                </a:lnTo>
                <a:lnTo>
                  <a:pt x="187523" y="267890"/>
                </a:lnTo>
                <a:lnTo>
                  <a:pt x="187523" y="285750"/>
                </a:lnTo>
                <a:lnTo>
                  <a:pt x="187523" y="303608"/>
                </a:lnTo>
                <a:lnTo>
                  <a:pt x="187523" y="312538"/>
                </a:lnTo>
                <a:lnTo>
                  <a:pt x="187523" y="321468"/>
                </a:lnTo>
                <a:lnTo>
                  <a:pt x="187523" y="330397"/>
                </a:lnTo>
                <a:lnTo>
                  <a:pt x="187523" y="339327"/>
                </a:lnTo>
                <a:lnTo>
                  <a:pt x="187523" y="339327"/>
                </a:lnTo>
                <a:lnTo>
                  <a:pt x="178594" y="339327"/>
                </a:lnTo>
                <a:lnTo>
                  <a:pt x="178594" y="339327"/>
                </a:lnTo>
                <a:lnTo>
                  <a:pt x="178594" y="339327"/>
                </a:lnTo>
                <a:lnTo>
                  <a:pt x="169664" y="339327"/>
                </a:lnTo>
                <a:lnTo>
                  <a:pt x="169664" y="339327"/>
                </a:lnTo>
                <a:lnTo>
                  <a:pt x="160734" y="339327"/>
                </a:lnTo>
                <a:lnTo>
                  <a:pt x="151805" y="339327"/>
                </a:lnTo>
                <a:lnTo>
                  <a:pt x="142875" y="339327"/>
                </a:lnTo>
                <a:lnTo>
                  <a:pt x="133945" y="348257"/>
                </a:lnTo>
                <a:lnTo>
                  <a:pt x="125016" y="348257"/>
                </a:lnTo>
                <a:lnTo>
                  <a:pt x="116086" y="348257"/>
                </a:lnTo>
                <a:lnTo>
                  <a:pt x="116086" y="348257"/>
                </a:lnTo>
                <a:lnTo>
                  <a:pt x="116086" y="357187"/>
                </a:lnTo>
                <a:lnTo>
                  <a:pt x="116086" y="357187"/>
                </a:lnTo>
                <a:lnTo>
                  <a:pt x="107156" y="357187"/>
                </a:lnTo>
                <a:lnTo>
                  <a:pt x="107156" y="357187"/>
                </a:lnTo>
                <a:lnTo>
                  <a:pt x="107156" y="357187"/>
                </a:lnTo>
                <a:lnTo>
                  <a:pt x="107156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161484" y="5759647"/>
            <a:ext cx="8931" cy="223243"/>
          </a:xfrm>
          <a:custGeom>
            <a:avLst/>
            <a:gdLst/>
            <a:ahLst/>
            <a:cxnLst/>
            <a:rect l="0" t="0" r="0" b="0"/>
            <a:pathLst>
              <a:path w="8931" h="223243">
                <a:moveTo>
                  <a:pt x="8930" y="0"/>
                </a:moveTo>
                <a:lnTo>
                  <a:pt x="8930" y="8930"/>
                </a:lnTo>
                <a:lnTo>
                  <a:pt x="0" y="26789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8752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250781" y="5759647"/>
            <a:ext cx="8930" cy="205384"/>
          </a:xfrm>
          <a:custGeom>
            <a:avLst/>
            <a:gdLst/>
            <a:ahLst/>
            <a:cxnLst/>
            <a:rect l="0" t="0" r="0" b="0"/>
            <a:pathLst>
              <a:path w="8930" h="205384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0735"/>
                </a:lnTo>
                <a:lnTo>
                  <a:pt x="8929" y="178594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179343" y="5723928"/>
            <a:ext cx="187525" cy="241103"/>
          </a:xfrm>
          <a:custGeom>
            <a:avLst/>
            <a:gdLst/>
            <a:ahLst/>
            <a:cxnLst/>
            <a:rect l="0" t="0" r="0" b="0"/>
            <a:pathLst>
              <a:path w="187525" h="241103">
                <a:moveTo>
                  <a:pt x="0" y="26789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25016" y="8930"/>
                </a:lnTo>
                <a:lnTo>
                  <a:pt x="133946" y="8930"/>
                </a:lnTo>
                <a:lnTo>
                  <a:pt x="151805" y="17860"/>
                </a:lnTo>
                <a:lnTo>
                  <a:pt x="160735" y="26789"/>
                </a:lnTo>
                <a:lnTo>
                  <a:pt x="169664" y="35719"/>
                </a:lnTo>
                <a:lnTo>
                  <a:pt x="178594" y="53579"/>
                </a:lnTo>
                <a:lnTo>
                  <a:pt x="187524" y="62508"/>
                </a:lnTo>
                <a:lnTo>
                  <a:pt x="187524" y="71438"/>
                </a:lnTo>
                <a:lnTo>
                  <a:pt x="187524" y="89297"/>
                </a:lnTo>
                <a:lnTo>
                  <a:pt x="187524" y="98227"/>
                </a:lnTo>
                <a:lnTo>
                  <a:pt x="187524" y="107157"/>
                </a:lnTo>
                <a:lnTo>
                  <a:pt x="178594" y="116086"/>
                </a:lnTo>
                <a:lnTo>
                  <a:pt x="169664" y="125016"/>
                </a:lnTo>
                <a:lnTo>
                  <a:pt x="160735" y="133946"/>
                </a:lnTo>
                <a:lnTo>
                  <a:pt x="151805" y="133946"/>
                </a:lnTo>
                <a:lnTo>
                  <a:pt x="142875" y="142875"/>
                </a:lnTo>
                <a:lnTo>
                  <a:pt x="133946" y="142875"/>
                </a:lnTo>
                <a:lnTo>
                  <a:pt x="125016" y="142875"/>
                </a:lnTo>
                <a:lnTo>
                  <a:pt x="107157" y="142875"/>
                </a:lnTo>
                <a:lnTo>
                  <a:pt x="107157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51805"/>
                </a:lnTo>
                <a:lnTo>
                  <a:pt x="107157" y="151805"/>
                </a:lnTo>
                <a:lnTo>
                  <a:pt x="107157" y="160735"/>
                </a:lnTo>
                <a:lnTo>
                  <a:pt x="116086" y="169664"/>
                </a:lnTo>
                <a:lnTo>
                  <a:pt x="133946" y="178594"/>
                </a:lnTo>
                <a:lnTo>
                  <a:pt x="142875" y="196454"/>
                </a:lnTo>
                <a:lnTo>
                  <a:pt x="151805" y="205383"/>
                </a:lnTo>
                <a:lnTo>
                  <a:pt x="160735" y="214313"/>
                </a:lnTo>
                <a:lnTo>
                  <a:pt x="160735" y="223243"/>
                </a:lnTo>
                <a:lnTo>
                  <a:pt x="160735" y="232172"/>
                </a:lnTo>
                <a:lnTo>
                  <a:pt x="160735" y="241102"/>
                </a:lnTo>
                <a:lnTo>
                  <a:pt x="160735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420445" y="6000749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536531" y="5831085"/>
            <a:ext cx="151805" cy="232173"/>
          </a:xfrm>
          <a:custGeom>
            <a:avLst/>
            <a:gdLst/>
            <a:ahLst/>
            <a:cxnLst/>
            <a:rect l="0" t="0" r="0" b="0"/>
            <a:pathLst>
              <a:path w="151805" h="232173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33945" y="8929"/>
                </a:lnTo>
                <a:lnTo>
                  <a:pt x="125015" y="17859"/>
                </a:lnTo>
                <a:lnTo>
                  <a:pt x="116086" y="17859"/>
                </a:lnTo>
                <a:lnTo>
                  <a:pt x="107156" y="26789"/>
                </a:lnTo>
                <a:lnTo>
                  <a:pt x="98226" y="26789"/>
                </a:lnTo>
                <a:lnTo>
                  <a:pt x="80367" y="35718"/>
                </a:lnTo>
                <a:lnTo>
                  <a:pt x="62508" y="35718"/>
                </a:lnTo>
                <a:lnTo>
                  <a:pt x="53578" y="35718"/>
                </a:lnTo>
                <a:lnTo>
                  <a:pt x="44648" y="44648"/>
                </a:lnTo>
                <a:lnTo>
                  <a:pt x="26789" y="44648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8929" y="62507"/>
                </a:lnTo>
                <a:lnTo>
                  <a:pt x="17859" y="71437"/>
                </a:lnTo>
                <a:lnTo>
                  <a:pt x="17859" y="80367"/>
                </a:lnTo>
                <a:lnTo>
                  <a:pt x="35719" y="98226"/>
                </a:lnTo>
                <a:lnTo>
                  <a:pt x="44648" y="116086"/>
                </a:lnTo>
                <a:lnTo>
                  <a:pt x="44648" y="133945"/>
                </a:lnTo>
                <a:lnTo>
                  <a:pt x="53578" y="151804"/>
                </a:lnTo>
                <a:lnTo>
                  <a:pt x="62508" y="169664"/>
                </a:lnTo>
                <a:lnTo>
                  <a:pt x="62508" y="196453"/>
                </a:lnTo>
                <a:lnTo>
                  <a:pt x="71437" y="205382"/>
                </a:lnTo>
                <a:lnTo>
                  <a:pt x="71437" y="223242"/>
                </a:lnTo>
                <a:lnTo>
                  <a:pt x="71437" y="223242"/>
                </a:lnTo>
                <a:lnTo>
                  <a:pt x="71437" y="232172"/>
                </a:lnTo>
                <a:lnTo>
                  <a:pt x="71437" y="232172"/>
                </a:lnTo>
                <a:lnTo>
                  <a:pt x="71437" y="232172"/>
                </a:lnTo>
                <a:lnTo>
                  <a:pt x="71437" y="232172"/>
                </a:lnTo>
                <a:lnTo>
                  <a:pt x="71437" y="232172"/>
                </a:lnTo>
                <a:lnTo>
                  <a:pt x="71437" y="232172"/>
                </a:lnTo>
                <a:lnTo>
                  <a:pt x="71437" y="232172"/>
                </a:lnTo>
                <a:lnTo>
                  <a:pt x="71437" y="232172"/>
                </a:lnTo>
                <a:lnTo>
                  <a:pt x="71437" y="232172"/>
                </a:lnTo>
                <a:lnTo>
                  <a:pt x="80367" y="232172"/>
                </a:lnTo>
                <a:lnTo>
                  <a:pt x="80367" y="232172"/>
                </a:lnTo>
                <a:lnTo>
                  <a:pt x="89297" y="223242"/>
                </a:lnTo>
                <a:lnTo>
                  <a:pt x="98226" y="223242"/>
                </a:lnTo>
                <a:lnTo>
                  <a:pt x="107156" y="223242"/>
                </a:lnTo>
                <a:lnTo>
                  <a:pt x="116086" y="214312"/>
                </a:lnTo>
                <a:lnTo>
                  <a:pt x="133945" y="214312"/>
                </a:lnTo>
                <a:lnTo>
                  <a:pt x="133945" y="214312"/>
                </a:lnTo>
                <a:lnTo>
                  <a:pt x="142875" y="214312"/>
                </a:lnTo>
                <a:lnTo>
                  <a:pt x="151804" y="214312"/>
                </a:lnTo>
                <a:lnTo>
                  <a:pt x="151804" y="214312"/>
                </a:lnTo>
                <a:lnTo>
                  <a:pt x="151804" y="214312"/>
                </a:lnTo>
                <a:lnTo>
                  <a:pt x="151804" y="214312"/>
                </a:lnTo>
                <a:lnTo>
                  <a:pt x="151804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724054" y="5956100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875859" y="5857874"/>
            <a:ext cx="214313" cy="125016"/>
          </a:xfrm>
          <a:custGeom>
            <a:avLst/>
            <a:gdLst/>
            <a:ahLst/>
            <a:cxnLst/>
            <a:rect l="0" t="0" r="0" b="0"/>
            <a:pathLst>
              <a:path w="214313" h="125016">
                <a:moveTo>
                  <a:pt x="53578" y="53578"/>
                </a:moveTo>
                <a:lnTo>
                  <a:pt x="62508" y="53578"/>
                </a:lnTo>
                <a:lnTo>
                  <a:pt x="62508" y="44648"/>
                </a:lnTo>
                <a:lnTo>
                  <a:pt x="62508" y="35718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8" y="98226"/>
                </a:lnTo>
                <a:lnTo>
                  <a:pt x="62508" y="98226"/>
                </a:lnTo>
                <a:lnTo>
                  <a:pt x="71437" y="89297"/>
                </a:lnTo>
                <a:lnTo>
                  <a:pt x="80367" y="89297"/>
                </a:lnTo>
                <a:lnTo>
                  <a:pt x="89297" y="71437"/>
                </a:lnTo>
                <a:lnTo>
                  <a:pt x="98226" y="62508"/>
                </a:lnTo>
                <a:lnTo>
                  <a:pt x="116086" y="53578"/>
                </a:lnTo>
                <a:lnTo>
                  <a:pt x="125016" y="35718"/>
                </a:lnTo>
                <a:lnTo>
                  <a:pt x="133945" y="26789"/>
                </a:lnTo>
                <a:lnTo>
                  <a:pt x="142875" y="26789"/>
                </a:lnTo>
                <a:lnTo>
                  <a:pt x="151805" y="17859"/>
                </a:lnTo>
                <a:lnTo>
                  <a:pt x="160734" y="8929"/>
                </a:lnTo>
                <a:lnTo>
                  <a:pt x="169664" y="892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87523" y="26789"/>
                </a:lnTo>
                <a:lnTo>
                  <a:pt x="196453" y="35718"/>
                </a:lnTo>
                <a:lnTo>
                  <a:pt x="196453" y="44648"/>
                </a:lnTo>
                <a:lnTo>
                  <a:pt x="205383" y="62508"/>
                </a:lnTo>
                <a:lnTo>
                  <a:pt x="214312" y="71437"/>
                </a:lnTo>
                <a:lnTo>
                  <a:pt x="214312" y="89297"/>
                </a:lnTo>
                <a:lnTo>
                  <a:pt x="214312" y="98226"/>
                </a:lnTo>
                <a:lnTo>
                  <a:pt x="214312" y="107156"/>
                </a:lnTo>
                <a:lnTo>
                  <a:pt x="205383" y="116086"/>
                </a:lnTo>
                <a:lnTo>
                  <a:pt x="205383" y="125015"/>
                </a:lnTo>
                <a:lnTo>
                  <a:pt x="196453" y="125015"/>
                </a:lnTo>
                <a:lnTo>
                  <a:pt x="187523" y="125015"/>
                </a:lnTo>
                <a:lnTo>
                  <a:pt x="178594" y="125015"/>
                </a:lnTo>
                <a:lnTo>
                  <a:pt x="169664" y="116086"/>
                </a:lnTo>
                <a:lnTo>
                  <a:pt x="151805" y="107156"/>
                </a:lnTo>
                <a:lnTo>
                  <a:pt x="142875" y="89297"/>
                </a:lnTo>
                <a:lnTo>
                  <a:pt x="125016" y="80367"/>
                </a:lnTo>
                <a:lnTo>
                  <a:pt x="116086" y="62508"/>
                </a:lnTo>
                <a:lnTo>
                  <a:pt x="98226" y="53578"/>
                </a:lnTo>
                <a:lnTo>
                  <a:pt x="89297" y="35718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134820" y="6036467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26789" y="0"/>
                </a:moveTo>
                <a:lnTo>
                  <a:pt x="3571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715125" y="5929311"/>
            <a:ext cx="89297" cy="26790"/>
          </a:xfrm>
          <a:custGeom>
            <a:avLst/>
            <a:gdLst/>
            <a:ahLst/>
            <a:cxnLst/>
            <a:rect l="0" t="0" r="0" b="0"/>
            <a:pathLst>
              <a:path w="89297" h="26790">
                <a:moveTo>
                  <a:pt x="89296" y="0"/>
                </a:move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277695" y="5857874"/>
            <a:ext cx="241102" cy="107157"/>
          </a:xfrm>
          <a:custGeom>
            <a:avLst/>
            <a:gdLst/>
            <a:ahLst/>
            <a:cxnLst/>
            <a:rect l="0" t="0" r="0" b="0"/>
            <a:pathLst>
              <a:path w="241102" h="107157">
                <a:moveTo>
                  <a:pt x="44648" y="17859"/>
                </a:move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44648" y="107156"/>
                </a:lnTo>
                <a:lnTo>
                  <a:pt x="53578" y="98226"/>
                </a:lnTo>
                <a:lnTo>
                  <a:pt x="62508" y="89297"/>
                </a:lnTo>
                <a:lnTo>
                  <a:pt x="80367" y="80367"/>
                </a:lnTo>
                <a:lnTo>
                  <a:pt x="89297" y="71437"/>
                </a:lnTo>
                <a:lnTo>
                  <a:pt x="98226" y="62508"/>
                </a:lnTo>
                <a:lnTo>
                  <a:pt x="116086" y="53578"/>
                </a:lnTo>
                <a:lnTo>
                  <a:pt x="125015" y="44648"/>
                </a:lnTo>
                <a:lnTo>
                  <a:pt x="133945" y="35718"/>
                </a:lnTo>
                <a:lnTo>
                  <a:pt x="142875" y="26789"/>
                </a:lnTo>
                <a:lnTo>
                  <a:pt x="151805" y="17859"/>
                </a:lnTo>
                <a:lnTo>
                  <a:pt x="160734" y="17859"/>
                </a:lnTo>
                <a:lnTo>
                  <a:pt x="160734" y="8929"/>
                </a:lnTo>
                <a:lnTo>
                  <a:pt x="169664" y="8929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0"/>
                </a:lnTo>
                <a:lnTo>
                  <a:pt x="205383" y="8929"/>
                </a:lnTo>
                <a:lnTo>
                  <a:pt x="205383" y="8929"/>
                </a:lnTo>
                <a:lnTo>
                  <a:pt x="214312" y="17859"/>
                </a:lnTo>
                <a:lnTo>
                  <a:pt x="223242" y="26789"/>
                </a:lnTo>
                <a:lnTo>
                  <a:pt x="223242" y="35718"/>
                </a:lnTo>
                <a:lnTo>
                  <a:pt x="232172" y="44648"/>
                </a:lnTo>
                <a:lnTo>
                  <a:pt x="232172" y="62508"/>
                </a:lnTo>
                <a:lnTo>
                  <a:pt x="241101" y="71437"/>
                </a:lnTo>
                <a:lnTo>
                  <a:pt x="241101" y="80367"/>
                </a:lnTo>
                <a:lnTo>
                  <a:pt x="241101" y="89297"/>
                </a:lnTo>
                <a:lnTo>
                  <a:pt x="241101" y="98226"/>
                </a:lnTo>
                <a:lnTo>
                  <a:pt x="241101" y="98226"/>
                </a:lnTo>
                <a:lnTo>
                  <a:pt x="232172" y="107156"/>
                </a:lnTo>
                <a:lnTo>
                  <a:pt x="223242" y="107156"/>
                </a:lnTo>
                <a:lnTo>
                  <a:pt x="223242" y="107156"/>
                </a:lnTo>
                <a:lnTo>
                  <a:pt x="214312" y="107156"/>
                </a:lnTo>
                <a:lnTo>
                  <a:pt x="205383" y="98226"/>
                </a:lnTo>
                <a:lnTo>
                  <a:pt x="196453" y="98226"/>
                </a:lnTo>
                <a:lnTo>
                  <a:pt x="196453" y="89297"/>
                </a:lnTo>
                <a:lnTo>
                  <a:pt x="178594" y="80367"/>
                </a:lnTo>
                <a:lnTo>
                  <a:pt x="169664" y="71437"/>
                </a:lnTo>
                <a:lnTo>
                  <a:pt x="160734" y="62508"/>
                </a:lnTo>
                <a:lnTo>
                  <a:pt x="142875" y="53578"/>
                </a:lnTo>
                <a:lnTo>
                  <a:pt x="133945" y="44648"/>
                </a:lnTo>
                <a:lnTo>
                  <a:pt x="125015" y="35718"/>
                </a:lnTo>
                <a:lnTo>
                  <a:pt x="116086" y="26789"/>
                </a:lnTo>
                <a:lnTo>
                  <a:pt x="107156" y="17859"/>
                </a:lnTo>
                <a:lnTo>
                  <a:pt x="98226" y="17859"/>
                </a:lnTo>
                <a:lnTo>
                  <a:pt x="98226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536656" y="5786436"/>
            <a:ext cx="125016" cy="276822"/>
          </a:xfrm>
          <a:custGeom>
            <a:avLst/>
            <a:gdLst/>
            <a:ahLst/>
            <a:cxnLst/>
            <a:rect l="0" t="0" r="0" b="0"/>
            <a:pathLst>
              <a:path w="125016" h="27682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17860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25015" y="53578"/>
                </a:lnTo>
                <a:lnTo>
                  <a:pt x="116086" y="71438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16086" y="125016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16086" y="187524"/>
                </a:lnTo>
                <a:lnTo>
                  <a:pt x="116086" y="205383"/>
                </a:lnTo>
                <a:lnTo>
                  <a:pt x="116086" y="223242"/>
                </a:lnTo>
                <a:lnTo>
                  <a:pt x="116086" y="241102"/>
                </a:lnTo>
                <a:lnTo>
                  <a:pt x="116086" y="250031"/>
                </a:lnTo>
                <a:lnTo>
                  <a:pt x="116086" y="258961"/>
                </a:lnTo>
                <a:lnTo>
                  <a:pt x="116086" y="267891"/>
                </a:lnTo>
                <a:lnTo>
                  <a:pt x="107156" y="267891"/>
                </a:lnTo>
                <a:lnTo>
                  <a:pt x="107156" y="276821"/>
                </a:lnTo>
                <a:lnTo>
                  <a:pt x="107156" y="276821"/>
                </a:lnTo>
                <a:lnTo>
                  <a:pt x="98226" y="276821"/>
                </a:lnTo>
                <a:lnTo>
                  <a:pt x="89297" y="276821"/>
                </a:lnTo>
                <a:lnTo>
                  <a:pt x="89297" y="276821"/>
                </a:lnTo>
                <a:lnTo>
                  <a:pt x="80367" y="276821"/>
                </a:lnTo>
                <a:lnTo>
                  <a:pt x="71437" y="276821"/>
                </a:lnTo>
                <a:lnTo>
                  <a:pt x="62508" y="267891"/>
                </a:lnTo>
                <a:lnTo>
                  <a:pt x="44648" y="267891"/>
                </a:lnTo>
                <a:lnTo>
                  <a:pt x="35719" y="267891"/>
                </a:lnTo>
                <a:lnTo>
                  <a:pt x="26789" y="267891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724054" y="6143624"/>
            <a:ext cx="160736" cy="258962"/>
          </a:xfrm>
          <a:custGeom>
            <a:avLst/>
            <a:gdLst/>
            <a:ahLst/>
            <a:cxnLst/>
            <a:rect l="0" t="0" r="0" b="0"/>
            <a:pathLst>
              <a:path w="160736" h="258962">
                <a:moveTo>
                  <a:pt x="160735" y="0"/>
                </a:moveTo>
                <a:lnTo>
                  <a:pt x="16073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17859"/>
                </a:lnTo>
                <a:lnTo>
                  <a:pt x="133946" y="17859"/>
                </a:lnTo>
                <a:lnTo>
                  <a:pt x="125016" y="35718"/>
                </a:lnTo>
                <a:lnTo>
                  <a:pt x="116086" y="44648"/>
                </a:lnTo>
                <a:lnTo>
                  <a:pt x="98227" y="53578"/>
                </a:lnTo>
                <a:lnTo>
                  <a:pt x="80367" y="71437"/>
                </a:lnTo>
                <a:lnTo>
                  <a:pt x="62508" y="98226"/>
                </a:lnTo>
                <a:lnTo>
                  <a:pt x="44649" y="116086"/>
                </a:lnTo>
                <a:lnTo>
                  <a:pt x="26789" y="142875"/>
                </a:lnTo>
                <a:lnTo>
                  <a:pt x="17860" y="160734"/>
                </a:lnTo>
                <a:lnTo>
                  <a:pt x="8930" y="178593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858000" y="6206132"/>
            <a:ext cx="133946" cy="205383"/>
          </a:xfrm>
          <a:custGeom>
            <a:avLst/>
            <a:gdLst/>
            <a:ahLst/>
            <a:cxnLst/>
            <a:rect l="0" t="0" r="0" b="0"/>
            <a:pathLst>
              <a:path w="133946" h="205383">
                <a:moveTo>
                  <a:pt x="133945" y="26789"/>
                </a:moveTo>
                <a:lnTo>
                  <a:pt x="133945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25015" y="8929"/>
                </a:lnTo>
                <a:lnTo>
                  <a:pt x="125015" y="0"/>
                </a:lnTo>
                <a:lnTo>
                  <a:pt x="116085" y="0"/>
                </a:lnTo>
                <a:lnTo>
                  <a:pt x="107156" y="0"/>
                </a:lnTo>
                <a:lnTo>
                  <a:pt x="89296" y="8929"/>
                </a:lnTo>
                <a:lnTo>
                  <a:pt x="80367" y="8929"/>
                </a:lnTo>
                <a:lnTo>
                  <a:pt x="62507" y="17859"/>
                </a:lnTo>
                <a:lnTo>
                  <a:pt x="44648" y="35718"/>
                </a:lnTo>
                <a:lnTo>
                  <a:pt x="35718" y="44648"/>
                </a:lnTo>
                <a:lnTo>
                  <a:pt x="17859" y="62507"/>
                </a:lnTo>
                <a:lnTo>
                  <a:pt x="8929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78593"/>
                </a:lnTo>
                <a:lnTo>
                  <a:pt x="17859" y="187523"/>
                </a:lnTo>
                <a:lnTo>
                  <a:pt x="26789" y="196453"/>
                </a:lnTo>
                <a:lnTo>
                  <a:pt x="44648" y="205382"/>
                </a:lnTo>
                <a:lnTo>
                  <a:pt x="53578" y="205382"/>
                </a:lnTo>
                <a:lnTo>
                  <a:pt x="71437" y="196453"/>
                </a:lnTo>
                <a:lnTo>
                  <a:pt x="80367" y="187523"/>
                </a:lnTo>
                <a:lnTo>
                  <a:pt x="98226" y="178593"/>
                </a:lnTo>
                <a:lnTo>
                  <a:pt x="107156" y="160734"/>
                </a:lnTo>
                <a:lnTo>
                  <a:pt x="116085" y="142875"/>
                </a:lnTo>
                <a:lnTo>
                  <a:pt x="125015" y="116085"/>
                </a:lnTo>
                <a:lnTo>
                  <a:pt x="125015" y="98226"/>
                </a:lnTo>
                <a:lnTo>
                  <a:pt x="133945" y="80367"/>
                </a:lnTo>
                <a:lnTo>
                  <a:pt x="133945" y="53578"/>
                </a:lnTo>
                <a:lnTo>
                  <a:pt x="133945" y="44648"/>
                </a:lnTo>
                <a:lnTo>
                  <a:pt x="133945" y="35718"/>
                </a:lnTo>
                <a:lnTo>
                  <a:pt x="133945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027664" y="6447233"/>
            <a:ext cx="53579" cy="62509"/>
          </a:xfrm>
          <a:custGeom>
            <a:avLst/>
            <a:gdLst/>
            <a:ahLst/>
            <a:cxnLst/>
            <a:rect l="0" t="0" r="0" b="0"/>
            <a:pathLst>
              <a:path w="53579" h="62509">
                <a:moveTo>
                  <a:pt x="53578" y="0"/>
                </a:moveTo>
                <a:lnTo>
                  <a:pt x="4464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134820" y="6259710"/>
            <a:ext cx="142876" cy="205383"/>
          </a:xfrm>
          <a:custGeom>
            <a:avLst/>
            <a:gdLst/>
            <a:ahLst/>
            <a:cxnLst/>
            <a:rect l="0" t="0" r="0" b="0"/>
            <a:pathLst>
              <a:path w="142876" h="205383">
                <a:moveTo>
                  <a:pt x="116086" y="44648"/>
                </a:moveTo>
                <a:lnTo>
                  <a:pt x="125015" y="44648"/>
                </a:lnTo>
                <a:lnTo>
                  <a:pt x="125015" y="35718"/>
                </a:lnTo>
                <a:lnTo>
                  <a:pt x="125015" y="35718"/>
                </a:lnTo>
                <a:lnTo>
                  <a:pt x="125015" y="26789"/>
                </a:lnTo>
                <a:lnTo>
                  <a:pt x="125015" y="17859"/>
                </a:lnTo>
                <a:lnTo>
                  <a:pt x="125015" y="8929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8929"/>
                </a:lnTo>
                <a:lnTo>
                  <a:pt x="53578" y="26789"/>
                </a:lnTo>
                <a:lnTo>
                  <a:pt x="35719" y="35718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78593"/>
                </a:lnTo>
                <a:lnTo>
                  <a:pt x="26789" y="196453"/>
                </a:lnTo>
                <a:lnTo>
                  <a:pt x="35719" y="205382"/>
                </a:lnTo>
                <a:lnTo>
                  <a:pt x="53578" y="205382"/>
                </a:lnTo>
                <a:lnTo>
                  <a:pt x="62508" y="205382"/>
                </a:lnTo>
                <a:lnTo>
                  <a:pt x="80367" y="196453"/>
                </a:lnTo>
                <a:lnTo>
                  <a:pt x="89297" y="187523"/>
                </a:lnTo>
                <a:lnTo>
                  <a:pt x="107156" y="178593"/>
                </a:lnTo>
                <a:lnTo>
                  <a:pt x="116086" y="160734"/>
                </a:lnTo>
                <a:lnTo>
                  <a:pt x="125015" y="133945"/>
                </a:lnTo>
                <a:lnTo>
                  <a:pt x="133945" y="116086"/>
                </a:lnTo>
                <a:lnTo>
                  <a:pt x="133945" y="98226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7304484" y="6161483"/>
            <a:ext cx="107157" cy="330400"/>
          </a:xfrm>
          <a:custGeom>
            <a:avLst/>
            <a:gdLst/>
            <a:ahLst/>
            <a:cxnLst/>
            <a:rect l="0" t="0" r="0" b="0"/>
            <a:pathLst>
              <a:path w="107157" h="330400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26789"/>
                </a:lnTo>
                <a:lnTo>
                  <a:pt x="26789" y="35719"/>
                </a:lnTo>
                <a:lnTo>
                  <a:pt x="44648" y="53578"/>
                </a:lnTo>
                <a:lnTo>
                  <a:pt x="62508" y="80367"/>
                </a:lnTo>
                <a:lnTo>
                  <a:pt x="71437" y="107156"/>
                </a:lnTo>
                <a:lnTo>
                  <a:pt x="89297" y="133945"/>
                </a:lnTo>
                <a:lnTo>
                  <a:pt x="98226" y="160734"/>
                </a:lnTo>
                <a:lnTo>
                  <a:pt x="107156" y="187524"/>
                </a:lnTo>
                <a:lnTo>
                  <a:pt x="107156" y="214313"/>
                </a:lnTo>
                <a:lnTo>
                  <a:pt x="107156" y="241102"/>
                </a:lnTo>
                <a:lnTo>
                  <a:pt x="107156" y="258961"/>
                </a:lnTo>
                <a:lnTo>
                  <a:pt x="98226" y="276820"/>
                </a:lnTo>
                <a:lnTo>
                  <a:pt x="89297" y="294680"/>
                </a:lnTo>
                <a:lnTo>
                  <a:pt x="80367" y="31253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Families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/>
          <a:lstStyle/>
          <a:p>
            <a:r>
              <a:rPr lang="en-US" dirty="0" smtClean="0"/>
              <a:t>Quadratic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041775" cy="639762"/>
          </a:xfrm>
        </p:spPr>
        <p:txBody>
          <a:bodyPr/>
          <a:lstStyle/>
          <a:p>
            <a:r>
              <a:rPr lang="en-US" dirty="0" smtClean="0"/>
              <a:t>Cubic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224134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67000"/>
            <a:ext cx="234345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057400"/>
            <a:ext cx="1447800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133600"/>
            <a:ext cx="1447800" cy="4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85800" y="52578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Domain?</a:t>
            </a:r>
          </a:p>
          <a:p>
            <a:r>
              <a:rPr lang="en-US" sz="2000" dirty="0" smtClean="0"/>
              <a:t>Range?</a:t>
            </a:r>
          </a:p>
          <a:p>
            <a:r>
              <a:rPr lang="en-US" sz="2000" dirty="0" smtClean="0"/>
              <a:t>Y-Intercept?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54102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Domain?</a:t>
            </a:r>
          </a:p>
          <a:p>
            <a:r>
              <a:rPr lang="en-US" sz="2000" dirty="0" smtClean="0"/>
              <a:t>Range?</a:t>
            </a:r>
          </a:p>
          <a:p>
            <a:r>
              <a:rPr lang="en-US" sz="2000" dirty="0" smtClean="0"/>
              <a:t>Y-Intercept?</a:t>
            </a:r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1928812" y="5197078"/>
            <a:ext cx="8931" cy="312540"/>
          </a:xfrm>
          <a:custGeom>
            <a:avLst/>
            <a:gdLst/>
            <a:ahLst/>
            <a:cxnLst/>
            <a:rect l="0" t="0" r="0" b="0"/>
            <a:pathLst>
              <a:path w="8931" h="312540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78593"/>
                </a:lnTo>
                <a:lnTo>
                  <a:pt x="8930" y="205382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67890"/>
                </a:lnTo>
                <a:lnTo>
                  <a:pt x="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8930" y="312539"/>
                </a:lnTo>
                <a:lnTo>
                  <a:pt x="8930" y="3125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27039" y="5197078"/>
            <a:ext cx="17860" cy="267891"/>
          </a:xfrm>
          <a:custGeom>
            <a:avLst/>
            <a:gdLst/>
            <a:ahLst/>
            <a:cxnLst/>
            <a:rect l="0" t="0" r="0" b="0"/>
            <a:pathLst>
              <a:path w="17860" h="267891">
                <a:moveTo>
                  <a:pt x="8929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9664"/>
                </a:lnTo>
                <a:lnTo>
                  <a:pt x="8929" y="196453"/>
                </a:lnTo>
                <a:lnTo>
                  <a:pt x="17859" y="223242"/>
                </a:lnTo>
                <a:lnTo>
                  <a:pt x="17859" y="241101"/>
                </a:lnTo>
                <a:lnTo>
                  <a:pt x="17859" y="258961"/>
                </a:lnTo>
                <a:lnTo>
                  <a:pt x="17859" y="267890"/>
                </a:lnTo>
                <a:lnTo>
                  <a:pt x="17859" y="267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955601" y="5143500"/>
            <a:ext cx="223243" cy="312540"/>
          </a:xfrm>
          <a:custGeom>
            <a:avLst/>
            <a:gdLst/>
            <a:ahLst/>
            <a:cxnLst/>
            <a:rect l="0" t="0" r="0" b="0"/>
            <a:pathLst>
              <a:path w="223243" h="312540">
                <a:moveTo>
                  <a:pt x="8930" y="26789"/>
                </a:moveTo>
                <a:lnTo>
                  <a:pt x="893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8929"/>
                </a:lnTo>
                <a:lnTo>
                  <a:pt x="160734" y="17859"/>
                </a:lnTo>
                <a:lnTo>
                  <a:pt x="178594" y="26789"/>
                </a:lnTo>
                <a:lnTo>
                  <a:pt x="187524" y="35718"/>
                </a:lnTo>
                <a:lnTo>
                  <a:pt x="196453" y="44648"/>
                </a:lnTo>
                <a:lnTo>
                  <a:pt x="205383" y="53578"/>
                </a:lnTo>
                <a:lnTo>
                  <a:pt x="205383" y="71437"/>
                </a:lnTo>
                <a:lnTo>
                  <a:pt x="214313" y="80367"/>
                </a:lnTo>
                <a:lnTo>
                  <a:pt x="214313" y="98226"/>
                </a:lnTo>
                <a:lnTo>
                  <a:pt x="205383" y="107156"/>
                </a:lnTo>
                <a:lnTo>
                  <a:pt x="205383" y="125015"/>
                </a:lnTo>
                <a:lnTo>
                  <a:pt x="196453" y="133945"/>
                </a:lnTo>
                <a:lnTo>
                  <a:pt x="187524" y="133945"/>
                </a:lnTo>
                <a:lnTo>
                  <a:pt x="169664" y="142875"/>
                </a:lnTo>
                <a:lnTo>
                  <a:pt x="160734" y="151804"/>
                </a:lnTo>
                <a:lnTo>
                  <a:pt x="142875" y="151804"/>
                </a:lnTo>
                <a:lnTo>
                  <a:pt x="133945" y="160734"/>
                </a:lnTo>
                <a:lnTo>
                  <a:pt x="125016" y="160734"/>
                </a:lnTo>
                <a:lnTo>
                  <a:pt x="125016" y="160734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25016" y="160734"/>
                </a:lnTo>
                <a:lnTo>
                  <a:pt x="133945" y="169664"/>
                </a:lnTo>
                <a:lnTo>
                  <a:pt x="142875" y="178593"/>
                </a:lnTo>
                <a:lnTo>
                  <a:pt x="160734" y="187523"/>
                </a:lnTo>
                <a:lnTo>
                  <a:pt x="169664" y="196453"/>
                </a:lnTo>
                <a:lnTo>
                  <a:pt x="187524" y="205382"/>
                </a:lnTo>
                <a:lnTo>
                  <a:pt x="196453" y="214312"/>
                </a:lnTo>
                <a:lnTo>
                  <a:pt x="205383" y="232171"/>
                </a:lnTo>
                <a:lnTo>
                  <a:pt x="214313" y="250031"/>
                </a:lnTo>
                <a:lnTo>
                  <a:pt x="223242" y="258960"/>
                </a:lnTo>
                <a:lnTo>
                  <a:pt x="223242" y="276820"/>
                </a:lnTo>
                <a:lnTo>
                  <a:pt x="223242" y="285750"/>
                </a:lnTo>
                <a:lnTo>
                  <a:pt x="223242" y="294679"/>
                </a:lnTo>
                <a:lnTo>
                  <a:pt x="223242" y="303609"/>
                </a:lnTo>
                <a:lnTo>
                  <a:pt x="214313" y="312539"/>
                </a:lnTo>
                <a:lnTo>
                  <a:pt x="205383" y="312539"/>
                </a:lnTo>
                <a:lnTo>
                  <a:pt x="196453" y="312539"/>
                </a:lnTo>
                <a:lnTo>
                  <a:pt x="196453" y="3125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41351" y="5438179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348507" y="5161359"/>
            <a:ext cx="178595" cy="294681"/>
          </a:xfrm>
          <a:custGeom>
            <a:avLst/>
            <a:gdLst/>
            <a:ahLst/>
            <a:cxnLst/>
            <a:rect l="0" t="0" r="0" b="0"/>
            <a:pathLst>
              <a:path w="178595" h="294681">
                <a:moveTo>
                  <a:pt x="178594" y="0"/>
                </a:move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80368" y="17859"/>
                </a:lnTo>
                <a:lnTo>
                  <a:pt x="71438" y="17859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98226"/>
                </a:lnTo>
                <a:lnTo>
                  <a:pt x="26789" y="116086"/>
                </a:lnTo>
                <a:lnTo>
                  <a:pt x="35719" y="133945"/>
                </a:lnTo>
                <a:lnTo>
                  <a:pt x="35719" y="151805"/>
                </a:lnTo>
                <a:lnTo>
                  <a:pt x="35719" y="169664"/>
                </a:lnTo>
                <a:lnTo>
                  <a:pt x="35719" y="18752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23242"/>
                </a:lnTo>
                <a:lnTo>
                  <a:pt x="17860" y="232172"/>
                </a:lnTo>
                <a:lnTo>
                  <a:pt x="8930" y="241101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0" y="267891"/>
                </a:lnTo>
                <a:lnTo>
                  <a:pt x="8930" y="276820"/>
                </a:lnTo>
                <a:lnTo>
                  <a:pt x="17860" y="276820"/>
                </a:lnTo>
                <a:lnTo>
                  <a:pt x="17860" y="285750"/>
                </a:lnTo>
                <a:lnTo>
                  <a:pt x="35719" y="285750"/>
                </a:lnTo>
                <a:lnTo>
                  <a:pt x="44649" y="285750"/>
                </a:lnTo>
                <a:lnTo>
                  <a:pt x="53578" y="294680"/>
                </a:lnTo>
                <a:lnTo>
                  <a:pt x="71438" y="294680"/>
                </a:lnTo>
                <a:lnTo>
                  <a:pt x="80368" y="294680"/>
                </a:lnTo>
                <a:lnTo>
                  <a:pt x="80368" y="294680"/>
                </a:lnTo>
                <a:lnTo>
                  <a:pt x="89297" y="285750"/>
                </a:lnTo>
                <a:lnTo>
                  <a:pt x="89297" y="285750"/>
                </a:lnTo>
                <a:lnTo>
                  <a:pt x="89297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91382" y="5304234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96765" y="5214937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53578" y="71438"/>
                </a:moveTo>
                <a:lnTo>
                  <a:pt x="62508" y="62508"/>
                </a:lnTo>
                <a:lnTo>
                  <a:pt x="62508" y="62508"/>
                </a:lnTo>
                <a:lnTo>
                  <a:pt x="62508" y="62508"/>
                </a:lnTo>
                <a:lnTo>
                  <a:pt x="62508" y="44648"/>
                </a:lnTo>
                <a:lnTo>
                  <a:pt x="62508" y="35719"/>
                </a:lnTo>
                <a:lnTo>
                  <a:pt x="62508" y="26789"/>
                </a:lnTo>
                <a:lnTo>
                  <a:pt x="53578" y="17859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33945"/>
                </a:lnTo>
                <a:lnTo>
                  <a:pt x="35719" y="133945"/>
                </a:lnTo>
                <a:lnTo>
                  <a:pt x="44649" y="142875"/>
                </a:lnTo>
                <a:lnTo>
                  <a:pt x="53578" y="142875"/>
                </a:lnTo>
                <a:lnTo>
                  <a:pt x="62508" y="133945"/>
                </a:lnTo>
                <a:lnTo>
                  <a:pt x="71438" y="133945"/>
                </a:lnTo>
                <a:lnTo>
                  <a:pt x="80367" y="116086"/>
                </a:lnTo>
                <a:lnTo>
                  <a:pt x="89297" y="107156"/>
                </a:lnTo>
                <a:lnTo>
                  <a:pt x="98227" y="89297"/>
                </a:lnTo>
                <a:lnTo>
                  <a:pt x="107156" y="71438"/>
                </a:lnTo>
                <a:lnTo>
                  <a:pt x="116086" y="53578"/>
                </a:lnTo>
                <a:lnTo>
                  <a:pt x="125016" y="44648"/>
                </a:lnTo>
                <a:lnTo>
                  <a:pt x="125016" y="3571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42875" y="8930"/>
                </a:lnTo>
                <a:lnTo>
                  <a:pt x="151805" y="8930"/>
                </a:lnTo>
                <a:lnTo>
                  <a:pt x="151805" y="17859"/>
                </a:lnTo>
                <a:lnTo>
                  <a:pt x="160735" y="17859"/>
                </a:lnTo>
                <a:lnTo>
                  <a:pt x="169664" y="35719"/>
                </a:lnTo>
                <a:lnTo>
                  <a:pt x="178594" y="44648"/>
                </a:lnTo>
                <a:lnTo>
                  <a:pt x="187524" y="53578"/>
                </a:lnTo>
                <a:lnTo>
                  <a:pt x="187524" y="71438"/>
                </a:lnTo>
                <a:lnTo>
                  <a:pt x="196453" y="89297"/>
                </a:lnTo>
                <a:lnTo>
                  <a:pt x="196453" y="98227"/>
                </a:lnTo>
                <a:lnTo>
                  <a:pt x="196453" y="116086"/>
                </a:lnTo>
                <a:lnTo>
                  <a:pt x="196453" y="125016"/>
                </a:lnTo>
                <a:lnTo>
                  <a:pt x="196453" y="133945"/>
                </a:lnTo>
                <a:lnTo>
                  <a:pt x="187524" y="133945"/>
                </a:lnTo>
                <a:lnTo>
                  <a:pt x="178594" y="133945"/>
                </a:lnTo>
                <a:lnTo>
                  <a:pt x="169664" y="125016"/>
                </a:lnTo>
                <a:lnTo>
                  <a:pt x="160735" y="116086"/>
                </a:lnTo>
                <a:lnTo>
                  <a:pt x="142875" y="107156"/>
                </a:lnTo>
                <a:lnTo>
                  <a:pt x="125016" y="98227"/>
                </a:lnTo>
                <a:lnTo>
                  <a:pt x="116086" y="89297"/>
                </a:lnTo>
                <a:lnTo>
                  <a:pt x="98227" y="71438"/>
                </a:lnTo>
                <a:lnTo>
                  <a:pt x="8929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71438" y="44648"/>
                </a:lnTo>
                <a:lnTo>
                  <a:pt x="71438" y="44648"/>
                </a:lnTo>
                <a:lnTo>
                  <a:pt x="71438" y="446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920007" y="5411390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036093" y="5250656"/>
            <a:ext cx="276822" cy="133946"/>
          </a:xfrm>
          <a:custGeom>
            <a:avLst/>
            <a:gdLst/>
            <a:ahLst/>
            <a:cxnLst/>
            <a:rect l="0" t="0" r="0" b="0"/>
            <a:pathLst>
              <a:path w="276822" h="133946">
                <a:moveTo>
                  <a:pt x="71438" y="35719"/>
                </a:moveTo>
                <a:lnTo>
                  <a:pt x="7143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53578" y="35719"/>
                </a:lnTo>
                <a:lnTo>
                  <a:pt x="44649" y="35719"/>
                </a:lnTo>
                <a:lnTo>
                  <a:pt x="35719" y="44648"/>
                </a:lnTo>
                <a:lnTo>
                  <a:pt x="26789" y="44648"/>
                </a:lnTo>
                <a:lnTo>
                  <a:pt x="26789" y="53578"/>
                </a:lnTo>
                <a:lnTo>
                  <a:pt x="1786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53578" y="133945"/>
                </a:lnTo>
                <a:lnTo>
                  <a:pt x="62508" y="125015"/>
                </a:lnTo>
                <a:lnTo>
                  <a:pt x="80367" y="116086"/>
                </a:lnTo>
                <a:lnTo>
                  <a:pt x="89297" y="107156"/>
                </a:lnTo>
                <a:lnTo>
                  <a:pt x="98227" y="89297"/>
                </a:lnTo>
                <a:lnTo>
                  <a:pt x="107157" y="80367"/>
                </a:lnTo>
                <a:lnTo>
                  <a:pt x="125016" y="62508"/>
                </a:lnTo>
                <a:lnTo>
                  <a:pt x="133946" y="53578"/>
                </a:lnTo>
                <a:lnTo>
                  <a:pt x="142875" y="35719"/>
                </a:lnTo>
                <a:lnTo>
                  <a:pt x="151805" y="26789"/>
                </a:lnTo>
                <a:lnTo>
                  <a:pt x="169664" y="17859"/>
                </a:lnTo>
                <a:lnTo>
                  <a:pt x="178594" y="8929"/>
                </a:lnTo>
                <a:lnTo>
                  <a:pt x="187524" y="0"/>
                </a:lnTo>
                <a:lnTo>
                  <a:pt x="196453" y="0"/>
                </a:lnTo>
                <a:lnTo>
                  <a:pt x="205383" y="0"/>
                </a:lnTo>
                <a:lnTo>
                  <a:pt x="214313" y="0"/>
                </a:lnTo>
                <a:lnTo>
                  <a:pt x="223242" y="8929"/>
                </a:lnTo>
                <a:lnTo>
                  <a:pt x="232172" y="17859"/>
                </a:lnTo>
                <a:lnTo>
                  <a:pt x="241102" y="26789"/>
                </a:lnTo>
                <a:lnTo>
                  <a:pt x="250032" y="35719"/>
                </a:lnTo>
                <a:lnTo>
                  <a:pt x="258961" y="53578"/>
                </a:lnTo>
                <a:lnTo>
                  <a:pt x="267891" y="62508"/>
                </a:lnTo>
                <a:lnTo>
                  <a:pt x="276821" y="71437"/>
                </a:lnTo>
                <a:lnTo>
                  <a:pt x="276821" y="80367"/>
                </a:lnTo>
                <a:lnTo>
                  <a:pt x="276821" y="80367"/>
                </a:lnTo>
                <a:lnTo>
                  <a:pt x="267891" y="89297"/>
                </a:lnTo>
                <a:lnTo>
                  <a:pt x="267891" y="98226"/>
                </a:lnTo>
                <a:lnTo>
                  <a:pt x="258961" y="98226"/>
                </a:lnTo>
                <a:lnTo>
                  <a:pt x="250032" y="98226"/>
                </a:lnTo>
                <a:lnTo>
                  <a:pt x="241102" y="98226"/>
                </a:lnTo>
                <a:lnTo>
                  <a:pt x="232172" y="89297"/>
                </a:lnTo>
                <a:lnTo>
                  <a:pt x="214313" y="80367"/>
                </a:lnTo>
                <a:lnTo>
                  <a:pt x="205383" y="80367"/>
                </a:lnTo>
                <a:lnTo>
                  <a:pt x="187524" y="71437"/>
                </a:lnTo>
                <a:lnTo>
                  <a:pt x="178594" y="62508"/>
                </a:lnTo>
                <a:lnTo>
                  <a:pt x="160735" y="53578"/>
                </a:lnTo>
                <a:lnTo>
                  <a:pt x="142875" y="35719"/>
                </a:lnTo>
                <a:lnTo>
                  <a:pt x="133946" y="26789"/>
                </a:lnTo>
                <a:lnTo>
                  <a:pt x="125016" y="17859"/>
                </a:lnTo>
                <a:lnTo>
                  <a:pt x="10715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68265" y="5089921"/>
            <a:ext cx="169665" cy="312540"/>
          </a:xfrm>
          <a:custGeom>
            <a:avLst/>
            <a:gdLst/>
            <a:ahLst/>
            <a:cxnLst/>
            <a:rect l="0" t="0" r="0" b="0"/>
            <a:pathLst>
              <a:path w="169665" h="31254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33945" y="17860"/>
                </a:lnTo>
                <a:lnTo>
                  <a:pt x="133945" y="17860"/>
                </a:lnTo>
                <a:lnTo>
                  <a:pt x="142875" y="26789"/>
                </a:lnTo>
                <a:lnTo>
                  <a:pt x="142875" y="35719"/>
                </a:lnTo>
                <a:lnTo>
                  <a:pt x="151805" y="53579"/>
                </a:lnTo>
                <a:lnTo>
                  <a:pt x="151805" y="62508"/>
                </a:lnTo>
                <a:lnTo>
                  <a:pt x="151805" y="80368"/>
                </a:lnTo>
                <a:lnTo>
                  <a:pt x="160735" y="98227"/>
                </a:lnTo>
                <a:lnTo>
                  <a:pt x="160735" y="116086"/>
                </a:lnTo>
                <a:lnTo>
                  <a:pt x="160735" y="142875"/>
                </a:lnTo>
                <a:lnTo>
                  <a:pt x="160735" y="160735"/>
                </a:lnTo>
                <a:lnTo>
                  <a:pt x="169664" y="178594"/>
                </a:lnTo>
                <a:lnTo>
                  <a:pt x="169664" y="205383"/>
                </a:lnTo>
                <a:lnTo>
                  <a:pt x="169664" y="223243"/>
                </a:lnTo>
                <a:lnTo>
                  <a:pt x="169664" y="241102"/>
                </a:lnTo>
                <a:lnTo>
                  <a:pt x="160735" y="258961"/>
                </a:lnTo>
                <a:lnTo>
                  <a:pt x="160735" y="267891"/>
                </a:lnTo>
                <a:lnTo>
                  <a:pt x="160735" y="276821"/>
                </a:lnTo>
                <a:lnTo>
                  <a:pt x="160735" y="285750"/>
                </a:lnTo>
                <a:lnTo>
                  <a:pt x="160735" y="294680"/>
                </a:lnTo>
                <a:lnTo>
                  <a:pt x="160735" y="294680"/>
                </a:lnTo>
                <a:lnTo>
                  <a:pt x="151805" y="303610"/>
                </a:lnTo>
                <a:lnTo>
                  <a:pt x="151805" y="303610"/>
                </a:lnTo>
                <a:lnTo>
                  <a:pt x="151805" y="303610"/>
                </a:lnTo>
                <a:lnTo>
                  <a:pt x="142875" y="303610"/>
                </a:lnTo>
                <a:lnTo>
                  <a:pt x="142875" y="303610"/>
                </a:lnTo>
                <a:lnTo>
                  <a:pt x="133945" y="294680"/>
                </a:lnTo>
                <a:lnTo>
                  <a:pt x="125016" y="294680"/>
                </a:lnTo>
                <a:lnTo>
                  <a:pt x="125016" y="294680"/>
                </a:lnTo>
                <a:lnTo>
                  <a:pt x="116086" y="294680"/>
                </a:lnTo>
                <a:lnTo>
                  <a:pt x="107156" y="294680"/>
                </a:lnTo>
                <a:lnTo>
                  <a:pt x="98227" y="294680"/>
                </a:lnTo>
                <a:lnTo>
                  <a:pt x="89297" y="294680"/>
                </a:lnTo>
                <a:lnTo>
                  <a:pt x="80367" y="294680"/>
                </a:lnTo>
                <a:lnTo>
                  <a:pt x="62508" y="303610"/>
                </a:lnTo>
                <a:lnTo>
                  <a:pt x="62508" y="303610"/>
                </a:lnTo>
                <a:lnTo>
                  <a:pt x="53578" y="312539"/>
                </a:lnTo>
                <a:lnTo>
                  <a:pt x="53578" y="312539"/>
                </a:lnTo>
                <a:lnTo>
                  <a:pt x="53578" y="3125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768078" y="5563195"/>
            <a:ext cx="151805" cy="294680"/>
          </a:xfrm>
          <a:custGeom>
            <a:avLst/>
            <a:gdLst/>
            <a:ahLst/>
            <a:cxnLst/>
            <a:rect l="0" t="0" r="0" b="0"/>
            <a:pathLst>
              <a:path w="151805" h="294680">
                <a:moveTo>
                  <a:pt x="151804" y="0"/>
                </a:move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42875" y="0"/>
                </a:lnTo>
                <a:lnTo>
                  <a:pt x="14287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17858"/>
                </a:lnTo>
                <a:lnTo>
                  <a:pt x="62507" y="17858"/>
                </a:lnTo>
                <a:lnTo>
                  <a:pt x="53578" y="17858"/>
                </a:lnTo>
                <a:lnTo>
                  <a:pt x="53578" y="26788"/>
                </a:lnTo>
                <a:lnTo>
                  <a:pt x="44648" y="26788"/>
                </a:lnTo>
                <a:lnTo>
                  <a:pt x="35718" y="26788"/>
                </a:lnTo>
                <a:lnTo>
                  <a:pt x="35718" y="26788"/>
                </a:lnTo>
                <a:lnTo>
                  <a:pt x="35718" y="26788"/>
                </a:lnTo>
                <a:lnTo>
                  <a:pt x="35718" y="26788"/>
                </a:lnTo>
                <a:lnTo>
                  <a:pt x="35718" y="26788"/>
                </a:lnTo>
                <a:lnTo>
                  <a:pt x="35718" y="26788"/>
                </a:lnTo>
                <a:lnTo>
                  <a:pt x="35718" y="26788"/>
                </a:lnTo>
                <a:lnTo>
                  <a:pt x="26789" y="26788"/>
                </a:lnTo>
                <a:lnTo>
                  <a:pt x="26789" y="26788"/>
                </a:lnTo>
                <a:lnTo>
                  <a:pt x="26789" y="35718"/>
                </a:lnTo>
                <a:lnTo>
                  <a:pt x="35718" y="35718"/>
                </a:lnTo>
                <a:lnTo>
                  <a:pt x="35718" y="44647"/>
                </a:lnTo>
                <a:lnTo>
                  <a:pt x="35718" y="44647"/>
                </a:lnTo>
                <a:lnTo>
                  <a:pt x="35718" y="53577"/>
                </a:lnTo>
                <a:lnTo>
                  <a:pt x="44648" y="62507"/>
                </a:lnTo>
                <a:lnTo>
                  <a:pt x="44648" y="80366"/>
                </a:lnTo>
                <a:lnTo>
                  <a:pt x="44648" y="89296"/>
                </a:lnTo>
                <a:lnTo>
                  <a:pt x="35718" y="107155"/>
                </a:lnTo>
                <a:lnTo>
                  <a:pt x="35718" y="116085"/>
                </a:lnTo>
                <a:lnTo>
                  <a:pt x="35718" y="133944"/>
                </a:lnTo>
                <a:lnTo>
                  <a:pt x="26789" y="151804"/>
                </a:lnTo>
                <a:lnTo>
                  <a:pt x="26789" y="169663"/>
                </a:lnTo>
                <a:lnTo>
                  <a:pt x="17859" y="196452"/>
                </a:lnTo>
                <a:lnTo>
                  <a:pt x="17859" y="214312"/>
                </a:lnTo>
                <a:lnTo>
                  <a:pt x="17859" y="232171"/>
                </a:lnTo>
                <a:lnTo>
                  <a:pt x="8929" y="250030"/>
                </a:lnTo>
                <a:lnTo>
                  <a:pt x="8929" y="258960"/>
                </a:lnTo>
                <a:lnTo>
                  <a:pt x="0" y="276819"/>
                </a:lnTo>
                <a:lnTo>
                  <a:pt x="0" y="276819"/>
                </a:lnTo>
                <a:lnTo>
                  <a:pt x="8929" y="285749"/>
                </a:lnTo>
                <a:lnTo>
                  <a:pt x="8929" y="285749"/>
                </a:lnTo>
                <a:lnTo>
                  <a:pt x="8929" y="294679"/>
                </a:lnTo>
                <a:lnTo>
                  <a:pt x="892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26789" y="285749"/>
                </a:lnTo>
                <a:lnTo>
                  <a:pt x="35718" y="285749"/>
                </a:lnTo>
                <a:lnTo>
                  <a:pt x="44648" y="285749"/>
                </a:lnTo>
                <a:lnTo>
                  <a:pt x="53578" y="276819"/>
                </a:lnTo>
                <a:lnTo>
                  <a:pt x="62507" y="276819"/>
                </a:lnTo>
                <a:lnTo>
                  <a:pt x="71437" y="276819"/>
                </a:lnTo>
                <a:lnTo>
                  <a:pt x="89297" y="276819"/>
                </a:lnTo>
                <a:lnTo>
                  <a:pt x="98226" y="276819"/>
                </a:lnTo>
                <a:lnTo>
                  <a:pt x="107156" y="276819"/>
                </a:lnTo>
                <a:lnTo>
                  <a:pt x="116086" y="276819"/>
                </a:lnTo>
                <a:lnTo>
                  <a:pt x="116086" y="276819"/>
                </a:lnTo>
                <a:lnTo>
                  <a:pt x="125015" y="276819"/>
                </a:lnTo>
                <a:lnTo>
                  <a:pt x="125015" y="276819"/>
                </a:lnTo>
                <a:lnTo>
                  <a:pt x="125015" y="276819"/>
                </a:lnTo>
                <a:lnTo>
                  <a:pt x="133945" y="276819"/>
                </a:lnTo>
                <a:lnTo>
                  <a:pt x="133945" y="276819"/>
                </a:lnTo>
                <a:lnTo>
                  <a:pt x="133945" y="267890"/>
                </a:lnTo>
                <a:lnTo>
                  <a:pt x="133945" y="267890"/>
                </a:lnTo>
                <a:lnTo>
                  <a:pt x="133945" y="267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946671" y="5554265"/>
            <a:ext cx="107158" cy="178594"/>
          </a:xfrm>
          <a:custGeom>
            <a:avLst/>
            <a:gdLst/>
            <a:ahLst/>
            <a:cxnLst/>
            <a:rect l="0" t="0" r="0" b="0"/>
            <a:pathLst>
              <a:path w="107158" h="178594">
                <a:moveTo>
                  <a:pt x="71438" y="71437"/>
                </a:moveTo>
                <a:lnTo>
                  <a:pt x="80368" y="62507"/>
                </a:lnTo>
                <a:lnTo>
                  <a:pt x="80368" y="62507"/>
                </a:lnTo>
                <a:lnTo>
                  <a:pt x="80368" y="53577"/>
                </a:lnTo>
                <a:lnTo>
                  <a:pt x="80368" y="44648"/>
                </a:lnTo>
                <a:lnTo>
                  <a:pt x="80368" y="44648"/>
                </a:lnTo>
                <a:lnTo>
                  <a:pt x="89297" y="35718"/>
                </a:lnTo>
                <a:lnTo>
                  <a:pt x="89297" y="26788"/>
                </a:lnTo>
                <a:lnTo>
                  <a:pt x="89297" y="17860"/>
                </a:lnTo>
                <a:lnTo>
                  <a:pt x="89297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17860" y="26788"/>
                </a:lnTo>
                <a:lnTo>
                  <a:pt x="8930" y="35718"/>
                </a:lnTo>
                <a:lnTo>
                  <a:pt x="8930" y="53577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5"/>
                </a:lnTo>
                <a:lnTo>
                  <a:pt x="0" y="125015"/>
                </a:lnTo>
                <a:lnTo>
                  <a:pt x="8930" y="142874"/>
                </a:lnTo>
                <a:lnTo>
                  <a:pt x="8930" y="160734"/>
                </a:lnTo>
                <a:lnTo>
                  <a:pt x="17860" y="169663"/>
                </a:lnTo>
                <a:lnTo>
                  <a:pt x="35719" y="169663"/>
                </a:lnTo>
                <a:lnTo>
                  <a:pt x="44649" y="178593"/>
                </a:lnTo>
                <a:lnTo>
                  <a:pt x="53579" y="178593"/>
                </a:lnTo>
                <a:lnTo>
                  <a:pt x="62508" y="169663"/>
                </a:lnTo>
                <a:lnTo>
                  <a:pt x="71438" y="169663"/>
                </a:lnTo>
                <a:lnTo>
                  <a:pt x="80368" y="160734"/>
                </a:lnTo>
                <a:lnTo>
                  <a:pt x="89297" y="151804"/>
                </a:lnTo>
                <a:lnTo>
                  <a:pt x="89297" y="133945"/>
                </a:lnTo>
                <a:lnTo>
                  <a:pt x="98227" y="125015"/>
                </a:lnTo>
                <a:lnTo>
                  <a:pt x="98227" y="107156"/>
                </a:lnTo>
                <a:lnTo>
                  <a:pt x="107157" y="89296"/>
                </a:lnTo>
                <a:lnTo>
                  <a:pt x="107157" y="80367"/>
                </a:lnTo>
                <a:lnTo>
                  <a:pt x="107157" y="62507"/>
                </a:lnTo>
                <a:lnTo>
                  <a:pt x="107157" y="53577"/>
                </a:lnTo>
                <a:lnTo>
                  <a:pt x="107157" y="44648"/>
                </a:lnTo>
                <a:lnTo>
                  <a:pt x="107157" y="35718"/>
                </a:lnTo>
                <a:lnTo>
                  <a:pt x="107157" y="26788"/>
                </a:lnTo>
                <a:lnTo>
                  <a:pt x="107157" y="26788"/>
                </a:lnTo>
                <a:lnTo>
                  <a:pt x="107157" y="26788"/>
                </a:lnTo>
                <a:lnTo>
                  <a:pt x="107157" y="2678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089546" y="5732858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35719" y="0"/>
                </a:moveTo>
                <a:lnTo>
                  <a:pt x="3571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5598913"/>
            <a:ext cx="250032" cy="160735"/>
          </a:xfrm>
          <a:custGeom>
            <a:avLst/>
            <a:gdLst/>
            <a:ahLst/>
            <a:cxnLst/>
            <a:rect l="0" t="0" r="0" b="0"/>
            <a:pathLst>
              <a:path w="250032" h="160735">
                <a:moveTo>
                  <a:pt x="44648" y="26789"/>
                </a:moveTo>
                <a:lnTo>
                  <a:pt x="44648" y="26789"/>
                </a:lnTo>
                <a:lnTo>
                  <a:pt x="35718" y="26789"/>
                </a:lnTo>
                <a:lnTo>
                  <a:pt x="35718" y="35719"/>
                </a:lnTo>
                <a:lnTo>
                  <a:pt x="35718" y="35719"/>
                </a:lnTo>
                <a:lnTo>
                  <a:pt x="26789" y="35719"/>
                </a:lnTo>
                <a:lnTo>
                  <a:pt x="2678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8929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51804"/>
                </a:lnTo>
                <a:lnTo>
                  <a:pt x="17859" y="160734"/>
                </a:lnTo>
                <a:lnTo>
                  <a:pt x="26789" y="160734"/>
                </a:lnTo>
                <a:lnTo>
                  <a:pt x="35718" y="160734"/>
                </a:lnTo>
                <a:lnTo>
                  <a:pt x="44648" y="160734"/>
                </a:lnTo>
                <a:lnTo>
                  <a:pt x="53578" y="160734"/>
                </a:lnTo>
                <a:lnTo>
                  <a:pt x="62507" y="151804"/>
                </a:lnTo>
                <a:lnTo>
                  <a:pt x="80367" y="151804"/>
                </a:lnTo>
                <a:lnTo>
                  <a:pt x="89296" y="133945"/>
                </a:lnTo>
                <a:lnTo>
                  <a:pt x="98226" y="125015"/>
                </a:lnTo>
                <a:lnTo>
                  <a:pt x="116085" y="116086"/>
                </a:lnTo>
                <a:lnTo>
                  <a:pt x="116085" y="98226"/>
                </a:lnTo>
                <a:lnTo>
                  <a:pt x="133945" y="89297"/>
                </a:lnTo>
                <a:lnTo>
                  <a:pt x="142875" y="71437"/>
                </a:lnTo>
                <a:lnTo>
                  <a:pt x="142875" y="62508"/>
                </a:lnTo>
                <a:lnTo>
                  <a:pt x="151804" y="53578"/>
                </a:lnTo>
                <a:lnTo>
                  <a:pt x="160734" y="35719"/>
                </a:lnTo>
                <a:lnTo>
                  <a:pt x="160734" y="26789"/>
                </a:lnTo>
                <a:lnTo>
                  <a:pt x="178593" y="17859"/>
                </a:lnTo>
                <a:lnTo>
                  <a:pt x="187523" y="8929"/>
                </a:lnTo>
                <a:lnTo>
                  <a:pt x="196453" y="8929"/>
                </a:lnTo>
                <a:lnTo>
                  <a:pt x="205382" y="0"/>
                </a:lnTo>
                <a:lnTo>
                  <a:pt x="205382" y="0"/>
                </a:lnTo>
                <a:lnTo>
                  <a:pt x="214312" y="0"/>
                </a:lnTo>
                <a:lnTo>
                  <a:pt x="223242" y="0"/>
                </a:lnTo>
                <a:lnTo>
                  <a:pt x="232171" y="8929"/>
                </a:lnTo>
                <a:lnTo>
                  <a:pt x="241101" y="17859"/>
                </a:lnTo>
                <a:lnTo>
                  <a:pt x="241101" y="26789"/>
                </a:lnTo>
                <a:lnTo>
                  <a:pt x="250031" y="35719"/>
                </a:lnTo>
                <a:lnTo>
                  <a:pt x="250031" y="44648"/>
                </a:lnTo>
                <a:lnTo>
                  <a:pt x="250031" y="53578"/>
                </a:lnTo>
                <a:lnTo>
                  <a:pt x="250031" y="62508"/>
                </a:lnTo>
                <a:lnTo>
                  <a:pt x="250031" y="71437"/>
                </a:lnTo>
                <a:lnTo>
                  <a:pt x="250031" y="80367"/>
                </a:lnTo>
                <a:lnTo>
                  <a:pt x="241101" y="89297"/>
                </a:lnTo>
                <a:lnTo>
                  <a:pt x="241101" y="98226"/>
                </a:lnTo>
                <a:lnTo>
                  <a:pt x="232171" y="98226"/>
                </a:lnTo>
                <a:lnTo>
                  <a:pt x="214312" y="107156"/>
                </a:lnTo>
                <a:lnTo>
                  <a:pt x="205382" y="107156"/>
                </a:lnTo>
                <a:lnTo>
                  <a:pt x="187523" y="107156"/>
                </a:lnTo>
                <a:lnTo>
                  <a:pt x="178593" y="98226"/>
                </a:lnTo>
                <a:lnTo>
                  <a:pt x="160734" y="98226"/>
                </a:lnTo>
                <a:lnTo>
                  <a:pt x="151804" y="98226"/>
                </a:lnTo>
                <a:lnTo>
                  <a:pt x="142875" y="89297"/>
                </a:lnTo>
                <a:lnTo>
                  <a:pt x="125015" y="80367"/>
                </a:lnTo>
                <a:lnTo>
                  <a:pt x="116085" y="71437"/>
                </a:lnTo>
                <a:lnTo>
                  <a:pt x="107156" y="53578"/>
                </a:lnTo>
                <a:lnTo>
                  <a:pt x="98226" y="53578"/>
                </a:lnTo>
                <a:lnTo>
                  <a:pt x="89296" y="44648"/>
                </a:lnTo>
                <a:lnTo>
                  <a:pt x="80367" y="35719"/>
                </a:lnTo>
                <a:lnTo>
                  <a:pt x="71437" y="26789"/>
                </a:lnTo>
                <a:lnTo>
                  <a:pt x="62507" y="17859"/>
                </a:lnTo>
                <a:lnTo>
                  <a:pt x="53578" y="17859"/>
                </a:lnTo>
                <a:lnTo>
                  <a:pt x="53578" y="8929"/>
                </a:lnTo>
                <a:lnTo>
                  <a:pt x="53578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27101" y="5464968"/>
            <a:ext cx="169665" cy="375047"/>
          </a:xfrm>
          <a:custGeom>
            <a:avLst/>
            <a:gdLst/>
            <a:ahLst/>
            <a:cxnLst/>
            <a:rect l="0" t="0" r="0" b="0"/>
            <a:pathLst>
              <a:path w="169665" h="375047">
                <a:moveTo>
                  <a:pt x="0" y="0"/>
                </a:moveTo>
                <a:lnTo>
                  <a:pt x="17859" y="893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9" y="26789"/>
                </a:lnTo>
                <a:lnTo>
                  <a:pt x="53578" y="26789"/>
                </a:lnTo>
                <a:lnTo>
                  <a:pt x="71438" y="26789"/>
                </a:lnTo>
                <a:lnTo>
                  <a:pt x="80367" y="35719"/>
                </a:lnTo>
                <a:lnTo>
                  <a:pt x="89297" y="3571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3394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51805" y="35719"/>
                </a:lnTo>
                <a:lnTo>
                  <a:pt x="151805" y="35719"/>
                </a:lnTo>
                <a:lnTo>
                  <a:pt x="151805" y="44649"/>
                </a:lnTo>
                <a:lnTo>
                  <a:pt x="151805" y="44649"/>
                </a:lnTo>
                <a:lnTo>
                  <a:pt x="151805" y="53578"/>
                </a:lnTo>
                <a:lnTo>
                  <a:pt x="151805" y="71438"/>
                </a:lnTo>
                <a:lnTo>
                  <a:pt x="151805" y="80367"/>
                </a:lnTo>
                <a:lnTo>
                  <a:pt x="151805" y="98227"/>
                </a:lnTo>
                <a:lnTo>
                  <a:pt x="151805" y="125015"/>
                </a:lnTo>
                <a:lnTo>
                  <a:pt x="160734" y="151804"/>
                </a:lnTo>
                <a:lnTo>
                  <a:pt x="160734" y="169664"/>
                </a:lnTo>
                <a:lnTo>
                  <a:pt x="160734" y="196453"/>
                </a:lnTo>
                <a:lnTo>
                  <a:pt x="160734" y="223242"/>
                </a:lnTo>
                <a:lnTo>
                  <a:pt x="169664" y="250031"/>
                </a:lnTo>
                <a:lnTo>
                  <a:pt x="169664" y="267890"/>
                </a:lnTo>
                <a:lnTo>
                  <a:pt x="169664" y="294679"/>
                </a:lnTo>
                <a:lnTo>
                  <a:pt x="169664" y="312539"/>
                </a:lnTo>
                <a:lnTo>
                  <a:pt x="169664" y="321468"/>
                </a:lnTo>
                <a:lnTo>
                  <a:pt x="169664" y="339328"/>
                </a:lnTo>
                <a:lnTo>
                  <a:pt x="169664" y="348257"/>
                </a:lnTo>
                <a:lnTo>
                  <a:pt x="169664" y="357187"/>
                </a:lnTo>
                <a:lnTo>
                  <a:pt x="169664" y="366117"/>
                </a:lnTo>
                <a:lnTo>
                  <a:pt x="160734" y="366117"/>
                </a:lnTo>
                <a:lnTo>
                  <a:pt x="160734" y="366117"/>
                </a:lnTo>
                <a:lnTo>
                  <a:pt x="151805" y="375046"/>
                </a:lnTo>
                <a:lnTo>
                  <a:pt x="142875" y="375046"/>
                </a:lnTo>
                <a:lnTo>
                  <a:pt x="133945" y="375046"/>
                </a:lnTo>
                <a:lnTo>
                  <a:pt x="125016" y="375046"/>
                </a:lnTo>
                <a:lnTo>
                  <a:pt x="125016" y="375046"/>
                </a:lnTo>
                <a:lnTo>
                  <a:pt x="107156" y="366117"/>
                </a:lnTo>
                <a:lnTo>
                  <a:pt x="98227" y="366117"/>
                </a:lnTo>
                <a:lnTo>
                  <a:pt x="89297" y="366117"/>
                </a:lnTo>
                <a:lnTo>
                  <a:pt x="80367" y="366117"/>
                </a:lnTo>
                <a:lnTo>
                  <a:pt x="71438" y="366117"/>
                </a:lnTo>
                <a:lnTo>
                  <a:pt x="62508" y="366117"/>
                </a:lnTo>
                <a:lnTo>
                  <a:pt x="62508" y="366117"/>
                </a:lnTo>
                <a:lnTo>
                  <a:pt x="62508" y="36611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455539" y="6161483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14287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8930"/>
                </a:lnTo>
                <a:lnTo>
                  <a:pt x="125015" y="17859"/>
                </a:lnTo>
                <a:lnTo>
                  <a:pt x="116086" y="26789"/>
                </a:lnTo>
                <a:lnTo>
                  <a:pt x="98226" y="35719"/>
                </a:lnTo>
                <a:lnTo>
                  <a:pt x="80367" y="53578"/>
                </a:lnTo>
                <a:lnTo>
                  <a:pt x="71437" y="80367"/>
                </a:lnTo>
                <a:lnTo>
                  <a:pt x="53578" y="98227"/>
                </a:lnTo>
                <a:lnTo>
                  <a:pt x="35718" y="125016"/>
                </a:lnTo>
                <a:lnTo>
                  <a:pt x="26789" y="142875"/>
                </a:lnTo>
                <a:lnTo>
                  <a:pt x="17859" y="169664"/>
                </a:lnTo>
                <a:lnTo>
                  <a:pt x="8929" y="187524"/>
                </a:lnTo>
                <a:lnTo>
                  <a:pt x="8929" y="214313"/>
                </a:lnTo>
                <a:lnTo>
                  <a:pt x="0" y="232172"/>
                </a:lnTo>
                <a:lnTo>
                  <a:pt x="8929" y="241102"/>
                </a:lnTo>
                <a:lnTo>
                  <a:pt x="8929" y="250031"/>
                </a:lnTo>
                <a:lnTo>
                  <a:pt x="8929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571625" y="6215061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133945" y="17860"/>
                </a:moveTo>
                <a:lnTo>
                  <a:pt x="133945" y="17860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0"/>
                </a:lnTo>
                <a:lnTo>
                  <a:pt x="116085" y="0"/>
                </a:lnTo>
                <a:lnTo>
                  <a:pt x="116085" y="0"/>
                </a:lnTo>
                <a:lnTo>
                  <a:pt x="98226" y="0"/>
                </a:lnTo>
                <a:lnTo>
                  <a:pt x="89296" y="0"/>
                </a:lnTo>
                <a:lnTo>
                  <a:pt x="71437" y="17860"/>
                </a:lnTo>
                <a:lnTo>
                  <a:pt x="53578" y="26789"/>
                </a:lnTo>
                <a:lnTo>
                  <a:pt x="35718" y="44649"/>
                </a:lnTo>
                <a:lnTo>
                  <a:pt x="26789" y="53578"/>
                </a:lnTo>
                <a:lnTo>
                  <a:pt x="17859" y="71438"/>
                </a:lnTo>
                <a:lnTo>
                  <a:pt x="8929" y="89297"/>
                </a:lnTo>
                <a:lnTo>
                  <a:pt x="0" y="107156"/>
                </a:lnTo>
                <a:lnTo>
                  <a:pt x="8929" y="125016"/>
                </a:lnTo>
                <a:lnTo>
                  <a:pt x="8929" y="133946"/>
                </a:lnTo>
                <a:lnTo>
                  <a:pt x="17859" y="151805"/>
                </a:lnTo>
                <a:lnTo>
                  <a:pt x="26789" y="160735"/>
                </a:lnTo>
                <a:lnTo>
                  <a:pt x="44648" y="160735"/>
                </a:lnTo>
                <a:lnTo>
                  <a:pt x="53578" y="160735"/>
                </a:lnTo>
                <a:lnTo>
                  <a:pt x="71437" y="160735"/>
                </a:lnTo>
                <a:lnTo>
                  <a:pt x="80367" y="151805"/>
                </a:lnTo>
                <a:lnTo>
                  <a:pt x="98226" y="142875"/>
                </a:lnTo>
                <a:lnTo>
                  <a:pt x="107156" y="125016"/>
                </a:lnTo>
                <a:lnTo>
                  <a:pt x="125015" y="107156"/>
                </a:lnTo>
                <a:lnTo>
                  <a:pt x="133945" y="80367"/>
                </a:lnTo>
                <a:lnTo>
                  <a:pt x="142875" y="62508"/>
                </a:lnTo>
                <a:lnTo>
                  <a:pt x="142875" y="35719"/>
                </a:lnTo>
                <a:lnTo>
                  <a:pt x="142875" y="1786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732359" y="6429374"/>
            <a:ext cx="35720" cy="44649"/>
          </a:xfrm>
          <a:custGeom>
            <a:avLst/>
            <a:gdLst/>
            <a:ahLst/>
            <a:cxnLst/>
            <a:rect l="0" t="0" r="0" b="0"/>
            <a:pathLst>
              <a:path w="35720" h="44649">
                <a:moveTo>
                  <a:pt x="35719" y="0"/>
                </a:moveTo>
                <a:lnTo>
                  <a:pt x="3571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26789"/>
                </a:lnTo>
                <a:lnTo>
                  <a:pt x="893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75234" y="6197202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125016" y="35719"/>
                </a:moveTo>
                <a:lnTo>
                  <a:pt x="125016" y="35719"/>
                </a:lnTo>
                <a:lnTo>
                  <a:pt x="125016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8930"/>
                </a:lnTo>
                <a:lnTo>
                  <a:pt x="44648" y="26789"/>
                </a:lnTo>
                <a:lnTo>
                  <a:pt x="26789" y="35719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0" y="151805"/>
                </a:lnTo>
                <a:lnTo>
                  <a:pt x="8930" y="169664"/>
                </a:lnTo>
                <a:lnTo>
                  <a:pt x="17859" y="187523"/>
                </a:lnTo>
                <a:lnTo>
                  <a:pt x="26789" y="196453"/>
                </a:lnTo>
                <a:lnTo>
                  <a:pt x="35719" y="205383"/>
                </a:lnTo>
                <a:lnTo>
                  <a:pt x="53578" y="205383"/>
                </a:lnTo>
                <a:lnTo>
                  <a:pt x="62508" y="205383"/>
                </a:lnTo>
                <a:lnTo>
                  <a:pt x="71437" y="196453"/>
                </a:lnTo>
                <a:lnTo>
                  <a:pt x="80367" y="187523"/>
                </a:lnTo>
                <a:lnTo>
                  <a:pt x="89297" y="178594"/>
                </a:lnTo>
                <a:lnTo>
                  <a:pt x="89297" y="160734"/>
                </a:lnTo>
                <a:lnTo>
                  <a:pt x="98226" y="142875"/>
                </a:lnTo>
                <a:lnTo>
                  <a:pt x="98226" y="133945"/>
                </a:lnTo>
                <a:lnTo>
                  <a:pt x="98226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027039" y="6107905"/>
            <a:ext cx="98227" cy="348259"/>
          </a:xfrm>
          <a:custGeom>
            <a:avLst/>
            <a:gdLst/>
            <a:ahLst/>
            <a:cxnLst/>
            <a:rect l="0" t="0" r="0" b="0"/>
            <a:pathLst>
              <a:path w="98227" h="348259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53578"/>
                </a:lnTo>
                <a:lnTo>
                  <a:pt x="44648" y="71437"/>
                </a:lnTo>
                <a:lnTo>
                  <a:pt x="62507" y="98227"/>
                </a:lnTo>
                <a:lnTo>
                  <a:pt x="71437" y="125016"/>
                </a:lnTo>
                <a:lnTo>
                  <a:pt x="80367" y="151805"/>
                </a:lnTo>
                <a:lnTo>
                  <a:pt x="89296" y="178594"/>
                </a:lnTo>
                <a:lnTo>
                  <a:pt x="98226" y="205383"/>
                </a:lnTo>
                <a:lnTo>
                  <a:pt x="98226" y="232172"/>
                </a:lnTo>
                <a:lnTo>
                  <a:pt x="98226" y="258961"/>
                </a:lnTo>
                <a:lnTo>
                  <a:pt x="98226" y="276820"/>
                </a:lnTo>
                <a:lnTo>
                  <a:pt x="89296" y="294680"/>
                </a:lnTo>
                <a:lnTo>
                  <a:pt x="80367" y="312539"/>
                </a:lnTo>
                <a:lnTo>
                  <a:pt x="62507" y="321469"/>
                </a:lnTo>
                <a:lnTo>
                  <a:pt x="44648" y="339328"/>
                </a:lnTo>
                <a:lnTo>
                  <a:pt x="35718" y="339328"/>
                </a:lnTo>
                <a:lnTo>
                  <a:pt x="26789" y="348258"/>
                </a:lnTo>
                <a:lnTo>
                  <a:pt x="26789" y="34825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937742" y="6215061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62508" y="0"/>
                </a:moveTo>
                <a:lnTo>
                  <a:pt x="6250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44649"/>
                </a:lnTo>
                <a:lnTo>
                  <a:pt x="62508" y="53578"/>
                </a:lnTo>
                <a:lnTo>
                  <a:pt x="62508" y="62508"/>
                </a:lnTo>
                <a:lnTo>
                  <a:pt x="53578" y="71438"/>
                </a:lnTo>
                <a:lnTo>
                  <a:pt x="53578" y="80367"/>
                </a:lnTo>
                <a:lnTo>
                  <a:pt x="53578" y="89297"/>
                </a:lnTo>
                <a:lnTo>
                  <a:pt x="44648" y="98227"/>
                </a:lnTo>
                <a:lnTo>
                  <a:pt x="44648" y="107156"/>
                </a:lnTo>
                <a:lnTo>
                  <a:pt x="35718" y="107156"/>
                </a:lnTo>
                <a:lnTo>
                  <a:pt x="35718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17859" y="133946"/>
                </a:lnTo>
                <a:lnTo>
                  <a:pt x="1785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072187" y="5438179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60734"/>
                </a:lnTo>
                <a:lnTo>
                  <a:pt x="8930" y="17859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152554" y="5438179"/>
            <a:ext cx="17861" cy="232172"/>
          </a:xfrm>
          <a:custGeom>
            <a:avLst/>
            <a:gdLst/>
            <a:ahLst/>
            <a:cxnLst/>
            <a:rect l="0" t="0" r="0" b="0"/>
            <a:pathLst>
              <a:path w="17861" h="232172">
                <a:moveTo>
                  <a:pt x="1786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42874"/>
                </a:lnTo>
                <a:lnTo>
                  <a:pt x="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0" y="232171"/>
                </a:lnTo>
                <a:lnTo>
                  <a:pt x="0" y="23217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098976" y="5384601"/>
            <a:ext cx="160735" cy="285750"/>
          </a:xfrm>
          <a:custGeom>
            <a:avLst/>
            <a:gdLst/>
            <a:ahLst/>
            <a:cxnLst/>
            <a:rect l="0" t="0" r="0" b="0"/>
            <a:pathLst>
              <a:path w="160735" h="28575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98227" y="8930"/>
                </a:lnTo>
                <a:lnTo>
                  <a:pt x="116086" y="17859"/>
                </a:lnTo>
                <a:lnTo>
                  <a:pt x="125016" y="35719"/>
                </a:lnTo>
                <a:lnTo>
                  <a:pt x="133945" y="44649"/>
                </a:lnTo>
                <a:lnTo>
                  <a:pt x="142875" y="62508"/>
                </a:lnTo>
                <a:lnTo>
                  <a:pt x="151805" y="80367"/>
                </a:lnTo>
                <a:lnTo>
                  <a:pt x="151805" y="89297"/>
                </a:lnTo>
                <a:lnTo>
                  <a:pt x="151805" y="107156"/>
                </a:lnTo>
                <a:lnTo>
                  <a:pt x="151805" y="116086"/>
                </a:lnTo>
                <a:lnTo>
                  <a:pt x="142875" y="125016"/>
                </a:lnTo>
                <a:lnTo>
                  <a:pt x="133945" y="133945"/>
                </a:lnTo>
                <a:lnTo>
                  <a:pt x="125016" y="133945"/>
                </a:lnTo>
                <a:lnTo>
                  <a:pt x="116086" y="142875"/>
                </a:lnTo>
                <a:lnTo>
                  <a:pt x="98227" y="142875"/>
                </a:lnTo>
                <a:lnTo>
                  <a:pt x="89297" y="151805"/>
                </a:lnTo>
                <a:lnTo>
                  <a:pt x="80367" y="151805"/>
                </a:lnTo>
                <a:lnTo>
                  <a:pt x="80367" y="151805"/>
                </a:lnTo>
                <a:lnTo>
                  <a:pt x="71438" y="151805"/>
                </a:lnTo>
                <a:lnTo>
                  <a:pt x="71438" y="151805"/>
                </a:lnTo>
                <a:lnTo>
                  <a:pt x="71438" y="151805"/>
                </a:lnTo>
                <a:lnTo>
                  <a:pt x="80367" y="160734"/>
                </a:lnTo>
                <a:lnTo>
                  <a:pt x="89297" y="169664"/>
                </a:lnTo>
                <a:lnTo>
                  <a:pt x="107156" y="178594"/>
                </a:lnTo>
                <a:lnTo>
                  <a:pt x="116086" y="187524"/>
                </a:lnTo>
                <a:lnTo>
                  <a:pt x="133945" y="196452"/>
                </a:lnTo>
                <a:lnTo>
                  <a:pt x="142875" y="205382"/>
                </a:lnTo>
                <a:lnTo>
                  <a:pt x="151805" y="223241"/>
                </a:lnTo>
                <a:lnTo>
                  <a:pt x="151805" y="232171"/>
                </a:lnTo>
                <a:lnTo>
                  <a:pt x="160734" y="241101"/>
                </a:lnTo>
                <a:lnTo>
                  <a:pt x="160734" y="258960"/>
                </a:lnTo>
                <a:lnTo>
                  <a:pt x="160734" y="267890"/>
                </a:lnTo>
                <a:lnTo>
                  <a:pt x="160734" y="276820"/>
                </a:lnTo>
                <a:lnTo>
                  <a:pt x="151805" y="285749"/>
                </a:lnTo>
                <a:lnTo>
                  <a:pt x="151805" y="285749"/>
                </a:lnTo>
                <a:lnTo>
                  <a:pt x="151805" y="285749"/>
                </a:lnTo>
                <a:lnTo>
                  <a:pt x="151805" y="28574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331148" y="5697139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420445" y="5348882"/>
            <a:ext cx="169665" cy="294680"/>
          </a:xfrm>
          <a:custGeom>
            <a:avLst/>
            <a:gdLst/>
            <a:ahLst/>
            <a:cxnLst/>
            <a:rect l="0" t="0" r="0" b="0"/>
            <a:pathLst>
              <a:path w="169665" h="294680">
                <a:moveTo>
                  <a:pt x="169664" y="17860"/>
                </a:moveTo>
                <a:lnTo>
                  <a:pt x="169664" y="17860"/>
                </a:lnTo>
                <a:lnTo>
                  <a:pt x="160734" y="17860"/>
                </a:lnTo>
                <a:lnTo>
                  <a:pt x="160734" y="17860"/>
                </a:lnTo>
                <a:lnTo>
                  <a:pt x="142875" y="8930"/>
                </a:lnTo>
                <a:lnTo>
                  <a:pt x="133945" y="8930"/>
                </a:lnTo>
                <a:lnTo>
                  <a:pt x="116086" y="8930"/>
                </a:lnTo>
                <a:lnTo>
                  <a:pt x="98226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35719" y="44649"/>
                </a:lnTo>
                <a:lnTo>
                  <a:pt x="44648" y="62508"/>
                </a:lnTo>
                <a:lnTo>
                  <a:pt x="44648" y="80368"/>
                </a:lnTo>
                <a:lnTo>
                  <a:pt x="53578" y="98227"/>
                </a:lnTo>
                <a:lnTo>
                  <a:pt x="53578" y="125016"/>
                </a:lnTo>
                <a:lnTo>
                  <a:pt x="53578" y="142875"/>
                </a:lnTo>
                <a:lnTo>
                  <a:pt x="53578" y="169664"/>
                </a:lnTo>
                <a:lnTo>
                  <a:pt x="44648" y="187524"/>
                </a:lnTo>
                <a:lnTo>
                  <a:pt x="35719" y="214313"/>
                </a:lnTo>
                <a:lnTo>
                  <a:pt x="35719" y="232171"/>
                </a:lnTo>
                <a:lnTo>
                  <a:pt x="26789" y="241101"/>
                </a:lnTo>
                <a:lnTo>
                  <a:pt x="17859" y="258960"/>
                </a:lnTo>
                <a:lnTo>
                  <a:pt x="17859" y="267890"/>
                </a:lnTo>
                <a:lnTo>
                  <a:pt x="8930" y="276820"/>
                </a:lnTo>
                <a:lnTo>
                  <a:pt x="893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8930" y="276820"/>
                </a:lnTo>
                <a:lnTo>
                  <a:pt x="17859" y="276820"/>
                </a:lnTo>
                <a:lnTo>
                  <a:pt x="35719" y="276820"/>
                </a:lnTo>
                <a:lnTo>
                  <a:pt x="44648" y="276820"/>
                </a:lnTo>
                <a:lnTo>
                  <a:pt x="62508" y="276820"/>
                </a:lnTo>
                <a:lnTo>
                  <a:pt x="80367" y="276820"/>
                </a:lnTo>
                <a:lnTo>
                  <a:pt x="89297" y="285750"/>
                </a:lnTo>
                <a:lnTo>
                  <a:pt x="107156" y="285750"/>
                </a:lnTo>
                <a:lnTo>
                  <a:pt x="116086" y="285750"/>
                </a:lnTo>
                <a:lnTo>
                  <a:pt x="133945" y="285750"/>
                </a:lnTo>
                <a:lnTo>
                  <a:pt x="142875" y="294679"/>
                </a:lnTo>
                <a:lnTo>
                  <a:pt x="142875" y="294679"/>
                </a:lnTo>
                <a:lnTo>
                  <a:pt x="142875" y="29467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581179" y="5563195"/>
            <a:ext cx="44650" cy="17859"/>
          </a:xfrm>
          <a:custGeom>
            <a:avLst/>
            <a:gdLst/>
            <a:ahLst/>
            <a:cxnLst/>
            <a:rect l="0" t="0" r="0" b="0"/>
            <a:pathLst>
              <a:path w="44650" h="17859">
                <a:moveTo>
                  <a:pt x="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17858"/>
                </a:lnTo>
                <a:lnTo>
                  <a:pt x="35719" y="17858"/>
                </a:lnTo>
                <a:lnTo>
                  <a:pt x="44649" y="17858"/>
                </a:lnTo>
                <a:lnTo>
                  <a:pt x="44649" y="1785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768703" y="5447109"/>
            <a:ext cx="178594" cy="125017"/>
          </a:xfrm>
          <a:custGeom>
            <a:avLst/>
            <a:gdLst/>
            <a:ahLst/>
            <a:cxnLst/>
            <a:rect l="0" t="0" r="0" b="0"/>
            <a:pathLst>
              <a:path w="178594" h="125017">
                <a:moveTo>
                  <a:pt x="62507" y="35719"/>
                </a:moveTo>
                <a:lnTo>
                  <a:pt x="62507" y="26789"/>
                </a:lnTo>
                <a:lnTo>
                  <a:pt x="62507" y="17859"/>
                </a:lnTo>
                <a:lnTo>
                  <a:pt x="62507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29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7" y="116086"/>
                </a:lnTo>
                <a:lnTo>
                  <a:pt x="71437" y="107156"/>
                </a:lnTo>
                <a:lnTo>
                  <a:pt x="80367" y="98226"/>
                </a:lnTo>
                <a:lnTo>
                  <a:pt x="89297" y="80367"/>
                </a:lnTo>
                <a:lnTo>
                  <a:pt x="98226" y="62508"/>
                </a:lnTo>
                <a:lnTo>
                  <a:pt x="116086" y="53578"/>
                </a:lnTo>
                <a:lnTo>
                  <a:pt x="125015" y="44648"/>
                </a:lnTo>
                <a:lnTo>
                  <a:pt x="133945" y="2678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60734" y="17859"/>
                </a:lnTo>
                <a:lnTo>
                  <a:pt x="160734" y="26789"/>
                </a:lnTo>
                <a:lnTo>
                  <a:pt x="169664" y="35719"/>
                </a:lnTo>
                <a:lnTo>
                  <a:pt x="169664" y="44648"/>
                </a:lnTo>
                <a:lnTo>
                  <a:pt x="169664" y="62508"/>
                </a:lnTo>
                <a:lnTo>
                  <a:pt x="178593" y="71437"/>
                </a:lnTo>
                <a:lnTo>
                  <a:pt x="178593" y="89297"/>
                </a:lnTo>
                <a:lnTo>
                  <a:pt x="178593" y="98226"/>
                </a:lnTo>
                <a:lnTo>
                  <a:pt x="178593" y="10715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0734" y="125016"/>
                </a:lnTo>
                <a:lnTo>
                  <a:pt x="151804" y="116086"/>
                </a:lnTo>
                <a:lnTo>
                  <a:pt x="142875" y="107156"/>
                </a:lnTo>
                <a:lnTo>
                  <a:pt x="133945" y="98226"/>
                </a:lnTo>
                <a:lnTo>
                  <a:pt x="125015" y="89297"/>
                </a:lnTo>
                <a:lnTo>
                  <a:pt x="107156" y="71437"/>
                </a:lnTo>
                <a:lnTo>
                  <a:pt x="98226" y="62508"/>
                </a:lnTo>
                <a:lnTo>
                  <a:pt x="89297" y="44648"/>
                </a:lnTo>
                <a:lnTo>
                  <a:pt x="8036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991945" y="5616772"/>
            <a:ext cx="35720" cy="44650"/>
          </a:xfrm>
          <a:custGeom>
            <a:avLst/>
            <a:gdLst/>
            <a:ahLst/>
            <a:cxnLst/>
            <a:rect l="0" t="0" r="0" b="0"/>
            <a:pathLst>
              <a:path w="35720" h="44650">
                <a:moveTo>
                  <a:pt x="35719" y="0"/>
                </a:move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108031" y="5429250"/>
            <a:ext cx="241102" cy="169664"/>
          </a:xfrm>
          <a:custGeom>
            <a:avLst/>
            <a:gdLst/>
            <a:ahLst/>
            <a:cxnLst/>
            <a:rect l="0" t="0" r="0" b="0"/>
            <a:pathLst>
              <a:path w="241102" h="169664">
                <a:moveTo>
                  <a:pt x="44648" y="35718"/>
                </a:moveTo>
                <a:lnTo>
                  <a:pt x="44648" y="26789"/>
                </a:lnTo>
                <a:lnTo>
                  <a:pt x="5357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59" y="35718"/>
                </a:lnTo>
                <a:lnTo>
                  <a:pt x="8929" y="44648"/>
                </a:lnTo>
                <a:lnTo>
                  <a:pt x="8929" y="62507"/>
                </a:lnTo>
                <a:lnTo>
                  <a:pt x="0" y="80367"/>
                </a:lnTo>
                <a:lnTo>
                  <a:pt x="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8929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8" y="133945"/>
                </a:lnTo>
                <a:lnTo>
                  <a:pt x="62508" y="125015"/>
                </a:lnTo>
                <a:lnTo>
                  <a:pt x="80367" y="107156"/>
                </a:lnTo>
                <a:lnTo>
                  <a:pt x="89297" y="98226"/>
                </a:lnTo>
                <a:lnTo>
                  <a:pt x="98226" y="80367"/>
                </a:lnTo>
                <a:lnTo>
                  <a:pt x="107156" y="62507"/>
                </a:lnTo>
                <a:lnTo>
                  <a:pt x="116086" y="44648"/>
                </a:lnTo>
                <a:lnTo>
                  <a:pt x="125015" y="35718"/>
                </a:lnTo>
                <a:lnTo>
                  <a:pt x="133945" y="17859"/>
                </a:lnTo>
                <a:lnTo>
                  <a:pt x="133945" y="8929"/>
                </a:lnTo>
                <a:lnTo>
                  <a:pt x="142875" y="8929"/>
                </a:lnTo>
                <a:lnTo>
                  <a:pt x="151804" y="0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0"/>
                </a:lnTo>
                <a:lnTo>
                  <a:pt x="178594" y="8929"/>
                </a:lnTo>
                <a:lnTo>
                  <a:pt x="187523" y="17859"/>
                </a:lnTo>
                <a:lnTo>
                  <a:pt x="196453" y="35718"/>
                </a:lnTo>
                <a:lnTo>
                  <a:pt x="205383" y="44648"/>
                </a:lnTo>
                <a:lnTo>
                  <a:pt x="214312" y="62507"/>
                </a:lnTo>
                <a:lnTo>
                  <a:pt x="223242" y="80367"/>
                </a:lnTo>
                <a:lnTo>
                  <a:pt x="232172" y="89296"/>
                </a:lnTo>
                <a:lnTo>
                  <a:pt x="241101" y="107156"/>
                </a:lnTo>
                <a:lnTo>
                  <a:pt x="241101" y="125015"/>
                </a:lnTo>
                <a:lnTo>
                  <a:pt x="241101" y="133945"/>
                </a:lnTo>
                <a:lnTo>
                  <a:pt x="241101" y="142875"/>
                </a:lnTo>
                <a:lnTo>
                  <a:pt x="232172" y="151803"/>
                </a:lnTo>
                <a:lnTo>
                  <a:pt x="223242" y="160733"/>
                </a:lnTo>
                <a:lnTo>
                  <a:pt x="214312" y="169663"/>
                </a:lnTo>
                <a:lnTo>
                  <a:pt x="205383" y="169663"/>
                </a:lnTo>
                <a:lnTo>
                  <a:pt x="196453" y="160733"/>
                </a:lnTo>
                <a:lnTo>
                  <a:pt x="187523" y="151803"/>
                </a:lnTo>
                <a:lnTo>
                  <a:pt x="178594" y="142875"/>
                </a:lnTo>
                <a:lnTo>
                  <a:pt x="160734" y="133945"/>
                </a:lnTo>
                <a:lnTo>
                  <a:pt x="151804" y="125015"/>
                </a:lnTo>
                <a:lnTo>
                  <a:pt x="133945" y="107156"/>
                </a:lnTo>
                <a:lnTo>
                  <a:pt x="125015" y="89296"/>
                </a:lnTo>
                <a:lnTo>
                  <a:pt x="107156" y="80367"/>
                </a:lnTo>
                <a:lnTo>
                  <a:pt x="98226" y="62507"/>
                </a:lnTo>
                <a:lnTo>
                  <a:pt x="80367" y="53578"/>
                </a:lnTo>
                <a:lnTo>
                  <a:pt x="80367" y="44648"/>
                </a:lnTo>
                <a:lnTo>
                  <a:pt x="71437" y="35718"/>
                </a:lnTo>
                <a:lnTo>
                  <a:pt x="71437" y="35718"/>
                </a:lnTo>
                <a:lnTo>
                  <a:pt x="71437" y="357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277695" y="5277445"/>
            <a:ext cx="196454" cy="375047"/>
          </a:xfrm>
          <a:custGeom>
            <a:avLst/>
            <a:gdLst/>
            <a:ahLst/>
            <a:cxnLst/>
            <a:rect l="0" t="0" r="0" b="0"/>
            <a:pathLst>
              <a:path w="196454" h="37504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35719" y="26789"/>
                </a:lnTo>
                <a:lnTo>
                  <a:pt x="53578" y="35719"/>
                </a:lnTo>
                <a:lnTo>
                  <a:pt x="71437" y="44648"/>
                </a:lnTo>
                <a:lnTo>
                  <a:pt x="89297" y="53578"/>
                </a:lnTo>
                <a:lnTo>
                  <a:pt x="107156" y="62508"/>
                </a:lnTo>
                <a:lnTo>
                  <a:pt x="116086" y="62508"/>
                </a:lnTo>
                <a:lnTo>
                  <a:pt x="125015" y="71437"/>
                </a:lnTo>
                <a:lnTo>
                  <a:pt x="142875" y="80367"/>
                </a:lnTo>
                <a:lnTo>
                  <a:pt x="151805" y="80367"/>
                </a:lnTo>
                <a:lnTo>
                  <a:pt x="151805" y="80367"/>
                </a:lnTo>
                <a:lnTo>
                  <a:pt x="160734" y="80367"/>
                </a:lnTo>
                <a:lnTo>
                  <a:pt x="160734" y="80367"/>
                </a:lnTo>
                <a:lnTo>
                  <a:pt x="160734" y="89297"/>
                </a:lnTo>
                <a:lnTo>
                  <a:pt x="160734" y="89297"/>
                </a:lnTo>
                <a:lnTo>
                  <a:pt x="169664" y="98226"/>
                </a:lnTo>
                <a:lnTo>
                  <a:pt x="169664" y="107156"/>
                </a:lnTo>
                <a:lnTo>
                  <a:pt x="169664" y="125015"/>
                </a:lnTo>
                <a:lnTo>
                  <a:pt x="178594" y="142875"/>
                </a:lnTo>
                <a:lnTo>
                  <a:pt x="178594" y="160734"/>
                </a:lnTo>
                <a:lnTo>
                  <a:pt x="178594" y="178594"/>
                </a:lnTo>
                <a:lnTo>
                  <a:pt x="178594" y="196453"/>
                </a:lnTo>
                <a:lnTo>
                  <a:pt x="187523" y="214312"/>
                </a:lnTo>
                <a:lnTo>
                  <a:pt x="187523" y="241101"/>
                </a:lnTo>
                <a:lnTo>
                  <a:pt x="196453" y="258961"/>
                </a:lnTo>
                <a:lnTo>
                  <a:pt x="196453" y="285750"/>
                </a:lnTo>
                <a:lnTo>
                  <a:pt x="187523" y="303608"/>
                </a:lnTo>
                <a:lnTo>
                  <a:pt x="187523" y="321468"/>
                </a:lnTo>
                <a:lnTo>
                  <a:pt x="187523" y="330397"/>
                </a:lnTo>
                <a:lnTo>
                  <a:pt x="187523" y="339327"/>
                </a:lnTo>
                <a:lnTo>
                  <a:pt x="178594" y="348257"/>
                </a:lnTo>
                <a:lnTo>
                  <a:pt x="178594" y="357187"/>
                </a:lnTo>
                <a:lnTo>
                  <a:pt x="169664" y="366116"/>
                </a:lnTo>
                <a:lnTo>
                  <a:pt x="160734" y="366116"/>
                </a:lnTo>
                <a:lnTo>
                  <a:pt x="160734" y="375046"/>
                </a:lnTo>
                <a:lnTo>
                  <a:pt x="151805" y="375046"/>
                </a:lnTo>
                <a:lnTo>
                  <a:pt x="142875" y="375046"/>
                </a:lnTo>
                <a:lnTo>
                  <a:pt x="142875" y="375046"/>
                </a:lnTo>
                <a:lnTo>
                  <a:pt x="133945" y="375046"/>
                </a:lnTo>
                <a:lnTo>
                  <a:pt x="125015" y="375046"/>
                </a:lnTo>
                <a:lnTo>
                  <a:pt x="116086" y="375046"/>
                </a:lnTo>
                <a:lnTo>
                  <a:pt x="107156" y="375046"/>
                </a:lnTo>
                <a:lnTo>
                  <a:pt x="107156" y="375046"/>
                </a:lnTo>
                <a:lnTo>
                  <a:pt x="107156" y="375046"/>
                </a:lnTo>
                <a:lnTo>
                  <a:pt x="107156" y="3750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965031" y="5768577"/>
            <a:ext cx="17860" cy="241102"/>
          </a:xfrm>
          <a:custGeom>
            <a:avLst/>
            <a:gdLst/>
            <a:ahLst/>
            <a:cxnLst/>
            <a:rect l="0" t="0" r="0" b="0"/>
            <a:pathLst>
              <a:path w="17860" h="241102">
                <a:moveTo>
                  <a:pt x="0" y="0"/>
                </a:move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78594"/>
                </a:lnTo>
                <a:lnTo>
                  <a:pt x="17859" y="205383"/>
                </a:lnTo>
                <a:lnTo>
                  <a:pt x="17859" y="214312"/>
                </a:lnTo>
                <a:lnTo>
                  <a:pt x="8929" y="232172"/>
                </a:lnTo>
                <a:lnTo>
                  <a:pt x="17859" y="232172"/>
                </a:lnTo>
                <a:lnTo>
                  <a:pt x="17859" y="241101"/>
                </a:lnTo>
                <a:lnTo>
                  <a:pt x="17859" y="241101"/>
                </a:lnTo>
                <a:lnTo>
                  <a:pt x="17859" y="24110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063257" y="5804296"/>
            <a:ext cx="8931" cy="178594"/>
          </a:xfrm>
          <a:custGeom>
            <a:avLst/>
            <a:gdLst/>
            <a:ahLst/>
            <a:cxnLst/>
            <a:rect l="0" t="0" r="0" b="0"/>
            <a:pathLst>
              <a:path w="8931" h="17859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60734"/>
                </a:lnTo>
                <a:lnTo>
                  <a:pt x="8930" y="169664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009679" y="5741788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98227" y="0"/>
                </a:lnTo>
                <a:lnTo>
                  <a:pt x="107156" y="8929"/>
                </a:lnTo>
                <a:lnTo>
                  <a:pt x="125016" y="17859"/>
                </a:lnTo>
                <a:lnTo>
                  <a:pt x="133946" y="26789"/>
                </a:lnTo>
                <a:lnTo>
                  <a:pt x="142875" y="35719"/>
                </a:lnTo>
                <a:lnTo>
                  <a:pt x="151805" y="53578"/>
                </a:lnTo>
                <a:lnTo>
                  <a:pt x="160735" y="62508"/>
                </a:lnTo>
                <a:lnTo>
                  <a:pt x="169664" y="80367"/>
                </a:lnTo>
                <a:lnTo>
                  <a:pt x="169664" y="89297"/>
                </a:lnTo>
                <a:lnTo>
                  <a:pt x="169664" y="98226"/>
                </a:lnTo>
                <a:lnTo>
                  <a:pt x="169664" y="107156"/>
                </a:lnTo>
                <a:lnTo>
                  <a:pt x="160735" y="125015"/>
                </a:lnTo>
                <a:lnTo>
                  <a:pt x="151805" y="125015"/>
                </a:lnTo>
                <a:lnTo>
                  <a:pt x="142875" y="133945"/>
                </a:lnTo>
                <a:lnTo>
                  <a:pt x="133946" y="133945"/>
                </a:lnTo>
                <a:lnTo>
                  <a:pt x="125016" y="133945"/>
                </a:lnTo>
                <a:lnTo>
                  <a:pt x="125016" y="142875"/>
                </a:lnTo>
                <a:lnTo>
                  <a:pt x="116086" y="142875"/>
                </a:lnTo>
                <a:lnTo>
                  <a:pt x="11608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51804"/>
                </a:lnTo>
                <a:lnTo>
                  <a:pt x="116086" y="160734"/>
                </a:lnTo>
                <a:lnTo>
                  <a:pt x="125016" y="169664"/>
                </a:lnTo>
                <a:lnTo>
                  <a:pt x="133946" y="178594"/>
                </a:lnTo>
                <a:lnTo>
                  <a:pt x="142875" y="196453"/>
                </a:lnTo>
                <a:lnTo>
                  <a:pt x="142875" y="205383"/>
                </a:lnTo>
                <a:lnTo>
                  <a:pt x="151805" y="223242"/>
                </a:lnTo>
                <a:lnTo>
                  <a:pt x="160735" y="241101"/>
                </a:lnTo>
                <a:lnTo>
                  <a:pt x="160735" y="250031"/>
                </a:lnTo>
                <a:lnTo>
                  <a:pt x="160735" y="250031"/>
                </a:lnTo>
                <a:lnTo>
                  <a:pt x="160735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232921" y="6009678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366867" y="5768577"/>
            <a:ext cx="133946" cy="258962"/>
          </a:xfrm>
          <a:custGeom>
            <a:avLst/>
            <a:gdLst/>
            <a:ahLst/>
            <a:cxnLst/>
            <a:rect l="0" t="0" r="0" b="0"/>
            <a:pathLst>
              <a:path w="133946" h="258962">
                <a:moveTo>
                  <a:pt x="125015" y="0"/>
                </a:moveTo>
                <a:lnTo>
                  <a:pt x="125015" y="0"/>
                </a:lnTo>
                <a:lnTo>
                  <a:pt x="116086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6" y="17859"/>
                </a:lnTo>
                <a:lnTo>
                  <a:pt x="80367" y="26789"/>
                </a:lnTo>
                <a:lnTo>
                  <a:pt x="71437" y="35719"/>
                </a:lnTo>
                <a:lnTo>
                  <a:pt x="53578" y="35719"/>
                </a:lnTo>
                <a:lnTo>
                  <a:pt x="35718" y="44648"/>
                </a:lnTo>
                <a:lnTo>
                  <a:pt x="35718" y="53578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98226"/>
                </a:lnTo>
                <a:lnTo>
                  <a:pt x="26789" y="107156"/>
                </a:lnTo>
                <a:lnTo>
                  <a:pt x="35718" y="116086"/>
                </a:lnTo>
                <a:lnTo>
                  <a:pt x="44648" y="125015"/>
                </a:lnTo>
                <a:lnTo>
                  <a:pt x="44648" y="142875"/>
                </a:lnTo>
                <a:lnTo>
                  <a:pt x="53578" y="160734"/>
                </a:lnTo>
                <a:lnTo>
                  <a:pt x="53578" y="178594"/>
                </a:lnTo>
                <a:lnTo>
                  <a:pt x="53578" y="187523"/>
                </a:lnTo>
                <a:lnTo>
                  <a:pt x="44648" y="205383"/>
                </a:lnTo>
                <a:lnTo>
                  <a:pt x="44648" y="214312"/>
                </a:lnTo>
                <a:lnTo>
                  <a:pt x="35718" y="232172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50031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35718" y="258961"/>
                </a:lnTo>
                <a:lnTo>
                  <a:pt x="44648" y="258961"/>
                </a:lnTo>
                <a:lnTo>
                  <a:pt x="53578" y="258961"/>
                </a:lnTo>
                <a:lnTo>
                  <a:pt x="62508" y="258961"/>
                </a:lnTo>
                <a:lnTo>
                  <a:pt x="80367" y="258961"/>
                </a:lnTo>
                <a:lnTo>
                  <a:pt x="89297" y="258961"/>
                </a:lnTo>
                <a:lnTo>
                  <a:pt x="98226" y="258961"/>
                </a:lnTo>
                <a:lnTo>
                  <a:pt x="107156" y="258961"/>
                </a:lnTo>
                <a:lnTo>
                  <a:pt x="116086" y="258961"/>
                </a:lnTo>
                <a:lnTo>
                  <a:pt x="125015" y="258961"/>
                </a:lnTo>
                <a:lnTo>
                  <a:pt x="125015" y="258961"/>
                </a:lnTo>
                <a:lnTo>
                  <a:pt x="133945" y="258961"/>
                </a:lnTo>
                <a:lnTo>
                  <a:pt x="133945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536531" y="5938241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715125" y="5822155"/>
            <a:ext cx="178594" cy="133946"/>
          </a:xfrm>
          <a:custGeom>
            <a:avLst/>
            <a:gdLst/>
            <a:ahLst/>
            <a:cxnLst/>
            <a:rect l="0" t="0" r="0" b="0"/>
            <a:pathLst>
              <a:path w="178594" h="133946">
                <a:moveTo>
                  <a:pt x="44648" y="71437"/>
                </a:moveTo>
                <a:lnTo>
                  <a:pt x="53578" y="62508"/>
                </a:lnTo>
                <a:lnTo>
                  <a:pt x="44648" y="53578"/>
                </a:lnTo>
                <a:lnTo>
                  <a:pt x="44648" y="53578"/>
                </a:lnTo>
                <a:lnTo>
                  <a:pt x="44648" y="44648"/>
                </a:lnTo>
                <a:lnTo>
                  <a:pt x="44648" y="35719"/>
                </a:lnTo>
                <a:lnTo>
                  <a:pt x="44648" y="26789"/>
                </a:lnTo>
                <a:lnTo>
                  <a:pt x="44648" y="17859"/>
                </a:lnTo>
                <a:lnTo>
                  <a:pt x="35718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8" y="11608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7" y="107156"/>
                </a:lnTo>
                <a:lnTo>
                  <a:pt x="71437" y="98227"/>
                </a:lnTo>
                <a:lnTo>
                  <a:pt x="80367" y="89297"/>
                </a:lnTo>
                <a:lnTo>
                  <a:pt x="89296" y="80367"/>
                </a:lnTo>
                <a:lnTo>
                  <a:pt x="107156" y="71437"/>
                </a:lnTo>
                <a:lnTo>
                  <a:pt x="116085" y="62508"/>
                </a:lnTo>
                <a:lnTo>
                  <a:pt x="125015" y="53578"/>
                </a:lnTo>
                <a:lnTo>
                  <a:pt x="133945" y="44648"/>
                </a:lnTo>
                <a:lnTo>
                  <a:pt x="142875" y="44648"/>
                </a:lnTo>
                <a:lnTo>
                  <a:pt x="151804" y="44648"/>
                </a:lnTo>
                <a:lnTo>
                  <a:pt x="151804" y="44648"/>
                </a:lnTo>
                <a:lnTo>
                  <a:pt x="160734" y="53578"/>
                </a:lnTo>
                <a:lnTo>
                  <a:pt x="160734" y="62508"/>
                </a:lnTo>
                <a:lnTo>
                  <a:pt x="169664" y="71437"/>
                </a:lnTo>
                <a:lnTo>
                  <a:pt x="178593" y="80367"/>
                </a:lnTo>
                <a:lnTo>
                  <a:pt x="178593" y="98227"/>
                </a:lnTo>
                <a:lnTo>
                  <a:pt x="178593" y="107156"/>
                </a:lnTo>
                <a:lnTo>
                  <a:pt x="178593" y="116086"/>
                </a:lnTo>
                <a:lnTo>
                  <a:pt x="178593" y="125016"/>
                </a:lnTo>
                <a:lnTo>
                  <a:pt x="178593" y="125016"/>
                </a:lnTo>
                <a:lnTo>
                  <a:pt x="178593" y="133945"/>
                </a:lnTo>
                <a:lnTo>
                  <a:pt x="169664" y="133945"/>
                </a:lnTo>
                <a:lnTo>
                  <a:pt x="169664" y="133945"/>
                </a:lnTo>
                <a:lnTo>
                  <a:pt x="160734" y="125016"/>
                </a:lnTo>
                <a:lnTo>
                  <a:pt x="151804" y="107156"/>
                </a:lnTo>
                <a:lnTo>
                  <a:pt x="142875" y="98227"/>
                </a:lnTo>
                <a:lnTo>
                  <a:pt x="125015" y="80367"/>
                </a:lnTo>
                <a:lnTo>
                  <a:pt x="116085" y="71437"/>
                </a:lnTo>
                <a:lnTo>
                  <a:pt x="107156" y="53578"/>
                </a:lnTo>
                <a:lnTo>
                  <a:pt x="98226" y="35719"/>
                </a:lnTo>
                <a:lnTo>
                  <a:pt x="89296" y="1785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947296" y="5991819"/>
            <a:ext cx="44650" cy="35720"/>
          </a:xfrm>
          <a:custGeom>
            <a:avLst/>
            <a:gdLst/>
            <a:ahLst/>
            <a:cxnLst/>
            <a:rect l="0" t="0" r="0" b="0"/>
            <a:pathLst>
              <a:path w="44650" h="35720">
                <a:moveTo>
                  <a:pt x="35719" y="0"/>
                </a:move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6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090171" y="5866803"/>
            <a:ext cx="205384" cy="98228"/>
          </a:xfrm>
          <a:custGeom>
            <a:avLst/>
            <a:gdLst/>
            <a:ahLst/>
            <a:cxnLst/>
            <a:rect l="0" t="0" r="0" b="0"/>
            <a:pathLst>
              <a:path w="205384" h="98228">
                <a:moveTo>
                  <a:pt x="35719" y="0"/>
                </a:moveTo>
                <a:lnTo>
                  <a:pt x="3571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80368"/>
                </a:lnTo>
                <a:lnTo>
                  <a:pt x="17860" y="80368"/>
                </a:lnTo>
                <a:lnTo>
                  <a:pt x="26789" y="80368"/>
                </a:lnTo>
                <a:lnTo>
                  <a:pt x="35719" y="80368"/>
                </a:lnTo>
                <a:lnTo>
                  <a:pt x="53579" y="71438"/>
                </a:lnTo>
                <a:lnTo>
                  <a:pt x="71438" y="62508"/>
                </a:lnTo>
                <a:lnTo>
                  <a:pt x="80368" y="53579"/>
                </a:lnTo>
                <a:lnTo>
                  <a:pt x="98227" y="44649"/>
                </a:lnTo>
                <a:lnTo>
                  <a:pt x="107157" y="35719"/>
                </a:lnTo>
                <a:lnTo>
                  <a:pt x="125016" y="26789"/>
                </a:lnTo>
                <a:lnTo>
                  <a:pt x="133946" y="26789"/>
                </a:lnTo>
                <a:lnTo>
                  <a:pt x="142875" y="17860"/>
                </a:lnTo>
                <a:lnTo>
                  <a:pt x="142875" y="8930"/>
                </a:lnTo>
                <a:lnTo>
                  <a:pt x="151805" y="8930"/>
                </a:lnTo>
                <a:lnTo>
                  <a:pt x="160735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78594" y="17860"/>
                </a:lnTo>
                <a:lnTo>
                  <a:pt x="187524" y="26789"/>
                </a:lnTo>
                <a:lnTo>
                  <a:pt x="196454" y="44649"/>
                </a:lnTo>
                <a:lnTo>
                  <a:pt x="196454" y="53579"/>
                </a:lnTo>
                <a:lnTo>
                  <a:pt x="205383" y="62508"/>
                </a:lnTo>
                <a:lnTo>
                  <a:pt x="205383" y="71438"/>
                </a:lnTo>
                <a:lnTo>
                  <a:pt x="205383" y="80368"/>
                </a:lnTo>
                <a:lnTo>
                  <a:pt x="196454" y="89297"/>
                </a:lnTo>
                <a:lnTo>
                  <a:pt x="196454" y="98227"/>
                </a:lnTo>
                <a:lnTo>
                  <a:pt x="196454" y="98227"/>
                </a:lnTo>
                <a:lnTo>
                  <a:pt x="178594" y="89297"/>
                </a:lnTo>
                <a:lnTo>
                  <a:pt x="169664" y="89297"/>
                </a:lnTo>
                <a:lnTo>
                  <a:pt x="160735" y="80368"/>
                </a:lnTo>
                <a:lnTo>
                  <a:pt x="142875" y="71438"/>
                </a:lnTo>
                <a:lnTo>
                  <a:pt x="133946" y="62508"/>
                </a:lnTo>
                <a:lnTo>
                  <a:pt x="125016" y="53579"/>
                </a:lnTo>
                <a:lnTo>
                  <a:pt x="107157" y="35719"/>
                </a:lnTo>
                <a:lnTo>
                  <a:pt x="9822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286625" y="5777507"/>
            <a:ext cx="151805" cy="267891"/>
          </a:xfrm>
          <a:custGeom>
            <a:avLst/>
            <a:gdLst/>
            <a:ahLst/>
            <a:cxnLst/>
            <a:rect l="0" t="0" r="0" b="0"/>
            <a:pathLst>
              <a:path w="151805" h="267891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71437" y="17859"/>
                </a:lnTo>
                <a:lnTo>
                  <a:pt x="80367" y="17859"/>
                </a:lnTo>
                <a:lnTo>
                  <a:pt x="98226" y="17859"/>
                </a:lnTo>
                <a:lnTo>
                  <a:pt x="107156" y="17859"/>
                </a:lnTo>
                <a:lnTo>
                  <a:pt x="116085" y="17859"/>
                </a:lnTo>
                <a:lnTo>
                  <a:pt x="116085" y="17859"/>
                </a:lnTo>
                <a:lnTo>
                  <a:pt x="125015" y="892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33945" y="35718"/>
                </a:lnTo>
                <a:lnTo>
                  <a:pt x="133945" y="44648"/>
                </a:lnTo>
                <a:lnTo>
                  <a:pt x="133945" y="62507"/>
                </a:lnTo>
                <a:lnTo>
                  <a:pt x="142875" y="71437"/>
                </a:lnTo>
                <a:lnTo>
                  <a:pt x="142875" y="89296"/>
                </a:lnTo>
                <a:lnTo>
                  <a:pt x="142875" y="107156"/>
                </a:lnTo>
                <a:lnTo>
                  <a:pt x="142875" y="116085"/>
                </a:lnTo>
                <a:lnTo>
                  <a:pt x="142875" y="133945"/>
                </a:lnTo>
                <a:lnTo>
                  <a:pt x="142875" y="151804"/>
                </a:lnTo>
                <a:lnTo>
                  <a:pt x="151804" y="160734"/>
                </a:lnTo>
                <a:lnTo>
                  <a:pt x="151804" y="178593"/>
                </a:lnTo>
                <a:lnTo>
                  <a:pt x="151804" y="187523"/>
                </a:lnTo>
                <a:lnTo>
                  <a:pt x="151804" y="196453"/>
                </a:lnTo>
                <a:lnTo>
                  <a:pt x="151804" y="205382"/>
                </a:lnTo>
                <a:lnTo>
                  <a:pt x="151804" y="214312"/>
                </a:lnTo>
                <a:lnTo>
                  <a:pt x="151804" y="214312"/>
                </a:lnTo>
                <a:lnTo>
                  <a:pt x="142875" y="223242"/>
                </a:lnTo>
                <a:lnTo>
                  <a:pt x="142875" y="223242"/>
                </a:lnTo>
                <a:lnTo>
                  <a:pt x="142875" y="223242"/>
                </a:lnTo>
                <a:lnTo>
                  <a:pt x="142875" y="223242"/>
                </a:lnTo>
                <a:lnTo>
                  <a:pt x="133945" y="223242"/>
                </a:lnTo>
                <a:lnTo>
                  <a:pt x="133945" y="232171"/>
                </a:lnTo>
                <a:lnTo>
                  <a:pt x="133945" y="232171"/>
                </a:lnTo>
                <a:lnTo>
                  <a:pt x="125015" y="232171"/>
                </a:lnTo>
                <a:lnTo>
                  <a:pt x="125015" y="232171"/>
                </a:lnTo>
                <a:lnTo>
                  <a:pt x="125015" y="232171"/>
                </a:lnTo>
                <a:lnTo>
                  <a:pt x="116085" y="241101"/>
                </a:lnTo>
                <a:lnTo>
                  <a:pt x="107156" y="241101"/>
                </a:lnTo>
                <a:lnTo>
                  <a:pt x="107156" y="250031"/>
                </a:lnTo>
                <a:lnTo>
                  <a:pt x="107156" y="250031"/>
                </a:lnTo>
                <a:lnTo>
                  <a:pt x="98226" y="250031"/>
                </a:lnTo>
                <a:lnTo>
                  <a:pt x="98226" y="258960"/>
                </a:lnTo>
                <a:lnTo>
                  <a:pt x="89296" y="258960"/>
                </a:lnTo>
                <a:lnTo>
                  <a:pt x="89296" y="258960"/>
                </a:lnTo>
                <a:lnTo>
                  <a:pt x="89296" y="258960"/>
                </a:lnTo>
                <a:lnTo>
                  <a:pt x="80367" y="258960"/>
                </a:lnTo>
                <a:lnTo>
                  <a:pt x="80367" y="267890"/>
                </a:lnTo>
                <a:lnTo>
                  <a:pt x="80367" y="267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616898" y="6134694"/>
            <a:ext cx="107157" cy="223243"/>
          </a:xfrm>
          <a:custGeom>
            <a:avLst/>
            <a:gdLst/>
            <a:ahLst/>
            <a:cxnLst/>
            <a:rect l="0" t="0" r="0" b="0"/>
            <a:pathLst>
              <a:path w="107157" h="223243">
                <a:moveTo>
                  <a:pt x="107156" y="0"/>
                </a:move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17859"/>
                </a:lnTo>
                <a:lnTo>
                  <a:pt x="80367" y="26789"/>
                </a:lnTo>
                <a:lnTo>
                  <a:pt x="80367" y="44648"/>
                </a:lnTo>
                <a:lnTo>
                  <a:pt x="62508" y="53578"/>
                </a:lnTo>
                <a:lnTo>
                  <a:pt x="53578" y="71438"/>
                </a:lnTo>
                <a:lnTo>
                  <a:pt x="35719" y="89297"/>
                </a:lnTo>
                <a:lnTo>
                  <a:pt x="26789" y="107156"/>
                </a:lnTo>
                <a:lnTo>
                  <a:pt x="17859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741914" y="6170413"/>
            <a:ext cx="151805" cy="196454"/>
          </a:xfrm>
          <a:custGeom>
            <a:avLst/>
            <a:gdLst/>
            <a:ahLst/>
            <a:cxnLst/>
            <a:rect l="0" t="0" r="0" b="0"/>
            <a:pathLst>
              <a:path w="151805" h="196454">
                <a:moveTo>
                  <a:pt x="107156" y="8929"/>
                </a:moveTo>
                <a:lnTo>
                  <a:pt x="107156" y="8929"/>
                </a:lnTo>
                <a:lnTo>
                  <a:pt x="98226" y="0"/>
                </a:lnTo>
                <a:lnTo>
                  <a:pt x="89296" y="8929"/>
                </a:lnTo>
                <a:lnTo>
                  <a:pt x="80367" y="0"/>
                </a:lnTo>
                <a:lnTo>
                  <a:pt x="62507" y="8929"/>
                </a:lnTo>
                <a:lnTo>
                  <a:pt x="53578" y="17859"/>
                </a:lnTo>
                <a:lnTo>
                  <a:pt x="35718" y="26789"/>
                </a:lnTo>
                <a:lnTo>
                  <a:pt x="26789" y="44648"/>
                </a:lnTo>
                <a:lnTo>
                  <a:pt x="8929" y="71437"/>
                </a:lnTo>
                <a:lnTo>
                  <a:pt x="8929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8929" y="178594"/>
                </a:lnTo>
                <a:lnTo>
                  <a:pt x="17859" y="187523"/>
                </a:lnTo>
                <a:lnTo>
                  <a:pt x="35718" y="196453"/>
                </a:lnTo>
                <a:lnTo>
                  <a:pt x="44648" y="196453"/>
                </a:lnTo>
                <a:lnTo>
                  <a:pt x="53578" y="196453"/>
                </a:lnTo>
                <a:lnTo>
                  <a:pt x="71437" y="187523"/>
                </a:lnTo>
                <a:lnTo>
                  <a:pt x="80367" y="178594"/>
                </a:lnTo>
                <a:lnTo>
                  <a:pt x="98226" y="160734"/>
                </a:lnTo>
                <a:lnTo>
                  <a:pt x="116086" y="151804"/>
                </a:lnTo>
                <a:lnTo>
                  <a:pt x="125015" y="125015"/>
                </a:lnTo>
                <a:lnTo>
                  <a:pt x="133945" y="107156"/>
                </a:lnTo>
                <a:lnTo>
                  <a:pt x="142875" y="89297"/>
                </a:lnTo>
                <a:lnTo>
                  <a:pt x="151804" y="71437"/>
                </a:lnTo>
                <a:lnTo>
                  <a:pt x="151804" y="53578"/>
                </a:lnTo>
                <a:lnTo>
                  <a:pt x="151804" y="35719"/>
                </a:lnTo>
                <a:lnTo>
                  <a:pt x="151804" y="17859"/>
                </a:lnTo>
                <a:lnTo>
                  <a:pt x="151804" y="8929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893718" y="6384725"/>
            <a:ext cx="53579" cy="44650"/>
          </a:xfrm>
          <a:custGeom>
            <a:avLst/>
            <a:gdLst/>
            <a:ahLst/>
            <a:cxnLst/>
            <a:rect l="0" t="0" r="0" b="0"/>
            <a:pathLst>
              <a:path w="53579" h="44650">
                <a:moveTo>
                  <a:pt x="53578" y="0"/>
                </a:moveTo>
                <a:lnTo>
                  <a:pt x="53578" y="8930"/>
                </a:lnTo>
                <a:lnTo>
                  <a:pt x="44649" y="8930"/>
                </a:lnTo>
                <a:lnTo>
                  <a:pt x="44649" y="1786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036593" y="6259710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89297" y="44648"/>
                </a:moveTo>
                <a:lnTo>
                  <a:pt x="89297" y="35718"/>
                </a:lnTo>
                <a:lnTo>
                  <a:pt x="89297" y="35718"/>
                </a:lnTo>
                <a:lnTo>
                  <a:pt x="89297" y="35718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42875"/>
                </a:lnTo>
                <a:lnTo>
                  <a:pt x="17860" y="151804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9" y="169664"/>
                </a:lnTo>
                <a:lnTo>
                  <a:pt x="53578" y="169664"/>
                </a:lnTo>
                <a:lnTo>
                  <a:pt x="71438" y="160734"/>
                </a:lnTo>
                <a:lnTo>
                  <a:pt x="80367" y="151804"/>
                </a:lnTo>
                <a:lnTo>
                  <a:pt x="89297" y="133945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179468" y="6152553"/>
            <a:ext cx="80368" cy="366119"/>
          </a:xfrm>
          <a:custGeom>
            <a:avLst/>
            <a:gdLst/>
            <a:ahLst/>
            <a:cxnLst/>
            <a:rect l="0" t="0" r="0" b="0"/>
            <a:pathLst>
              <a:path w="80368" h="36611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26789"/>
                </a:lnTo>
                <a:lnTo>
                  <a:pt x="26789" y="35719"/>
                </a:lnTo>
                <a:lnTo>
                  <a:pt x="35719" y="62508"/>
                </a:lnTo>
                <a:lnTo>
                  <a:pt x="44649" y="80368"/>
                </a:lnTo>
                <a:lnTo>
                  <a:pt x="53578" y="116086"/>
                </a:lnTo>
                <a:lnTo>
                  <a:pt x="71438" y="142875"/>
                </a:lnTo>
                <a:lnTo>
                  <a:pt x="71438" y="178594"/>
                </a:lnTo>
                <a:lnTo>
                  <a:pt x="80367" y="214313"/>
                </a:lnTo>
                <a:lnTo>
                  <a:pt x="80367" y="250032"/>
                </a:lnTo>
                <a:lnTo>
                  <a:pt x="80367" y="276821"/>
                </a:lnTo>
                <a:lnTo>
                  <a:pt x="80367" y="303610"/>
                </a:lnTo>
                <a:lnTo>
                  <a:pt x="71438" y="330399"/>
                </a:lnTo>
                <a:lnTo>
                  <a:pt x="62508" y="348258"/>
                </a:lnTo>
                <a:lnTo>
                  <a:pt x="53578" y="366118"/>
                </a:lnTo>
                <a:lnTo>
                  <a:pt x="53578" y="3661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616898" y="6161483"/>
            <a:ext cx="125017" cy="303610"/>
          </a:xfrm>
          <a:custGeom>
            <a:avLst/>
            <a:gdLst/>
            <a:ahLst/>
            <a:cxnLst/>
            <a:rect l="0" t="0" r="0" b="0"/>
            <a:pathLst>
              <a:path w="125017" h="303610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17859"/>
                </a:lnTo>
                <a:lnTo>
                  <a:pt x="107156" y="17859"/>
                </a:lnTo>
                <a:lnTo>
                  <a:pt x="98227" y="26789"/>
                </a:lnTo>
                <a:lnTo>
                  <a:pt x="89297" y="35719"/>
                </a:lnTo>
                <a:lnTo>
                  <a:pt x="80367" y="53578"/>
                </a:lnTo>
                <a:lnTo>
                  <a:pt x="71437" y="62508"/>
                </a:lnTo>
                <a:lnTo>
                  <a:pt x="53578" y="80367"/>
                </a:lnTo>
                <a:lnTo>
                  <a:pt x="44648" y="98227"/>
                </a:lnTo>
                <a:lnTo>
                  <a:pt x="26789" y="116086"/>
                </a:lnTo>
                <a:lnTo>
                  <a:pt x="17859" y="133945"/>
                </a:lnTo>
                <a:lnTo>
                  <a:pt x="893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8930" y="250031"/>
                </a:lnTo>
                <a:lnTo>
                  <a:pt x="17859" y="267891"/>
                </a:lnTo>
                <a:lnTo>
                  <a:pt x="26789" y="285750"/>
                </a:lnTo>
                <a:lnTo>
                  <a:pt x="35719" y="294680"/>
                </a:lnTo>
                <a:lnTo>
                  <a:pt x="35719" y="303609"/>
                </a:lnTo>
                <a:lnTo>
                  <a:pt x="44648" y="303609"/>
                </a:lnTo>
                <a:lnTo>
                  <a:pt x="44648" y="3036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Families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90800" y="1465217"/>
            <a:ext cx="4040188" cy="639762"/>
          </a:xfrm>
        </p:spPr>
        <p:txBody>
          <a:bodyPr/>
          <a:lstStyle/>
          <a:p>
            <a:r>
              <a:rPr lang="en-US" dirty="0" smtClean="0"/>
              <a:t>Square Root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1" y="2057400"/>
            <a:ext cx="1905000" cy="5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743200"/>
            <a:ext cx="2619679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743200" y="55626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Domain?</a:t>
            </a:r>
          </a:p>
          <a:p>
            <a:r>
              <a:rPr lang="en-US" sz="2000" dirty="0" smtClean="0"/>
              <a:t>Range?</a:t>
            </a:r>
          </a:p>
          <a:p>
            <a:r>
              <a:rPr lang="en-US" sz="2000" dirty="0" smtClean="0"/>
              <a:t>Y-Intercept?</a:t>
            </a:r>
            <a:endParaRPr lang="en-US" sz="2000" dirty="0"/>
          </a:p>
        </p:txBody>
      </p:sp>
      <p:sp>
        <p:nvSpPr>
          <p:cNvPr id="7" name="Freeform 6"/>
          <p:cNvSpPr/>
          <p:nvPr/>
        </p:nvSpPr>
        <p:spPr>
          <a:xfrm>
            <a:off x="3991570" y="5509617"/>
            <a:ext cx="151806" cy="383976"/>
          </a:xfrm>
          <a:custGeom>
            <a:avLst/>
            <a:gdLst/>
            <a:ahLst/>
            <a:cxnLst/>
            <a:rect l="0" t="0" r="0" b="0"/>
            <a:pathLst>
              <a:path w="151806" h="383976">
                <a:moveTo>
                  <a:pt x="151805" y="8929"/>
                </a:move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33945" y="8929"/>
                </a:lnTo>
                <a:lnTo>
                  <a:pt x="125015" y="8929"/>
                </a:lnTo>
                <a:lnTo>
                  <a:pt x="116086" y="17859"/>
                </a:lnTo>
                <a:lnTo>
                  <a:pt x="107156" y="26789"/>
                </a:lnTo>
                <a:lnTo>
                  <a:pt x="89297" y="26789"/>
                </a:lnTo>
                <a:lnTo>
                  <a:pt x="80367" y="35718"/>
                </a:lnTo>
                <a:lnTo>
                  <a:pt x="62508" y="44648"/>
                </a:lnTo>
                <a:lnTo>
                  <a:pt x="53578" y="44648"/>
                </a:lnTo>
                <a:lnTo>
                  <a:pt x="44648" y="53578"/>
                </a:lnTo>
                <a:lnTo>
                  <a:pt x="3571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71436"/>
                </a:lnTo>
                <a:lnTo>
                  <a:pt x="35719" y="71436"/>
                </a:lnTo>
                <a:lnTo>
                  <a:pt x="35719" y="80366"/>
                </a:lnTo>
                <a:lnTo>
                  <a:pt x="35719" y="89296"/>
                </a:lnTo>
                <a:lnTo>
                  <a:pt x="35719" y="107155"/>
                </a:lnTo>
                <a:lnTo>
                  <a:pt x="35719" y="125015"/>
                </a:lnTo>
                <a:lnTo>
                  <a:pt x="35719" y="142874"/>
                </a:lnTo>
                <a:lnTo>
                  <a:pt x="26789" y="169663"/>
                </a:lnTo>
                <a:lnTo>
                  <a:pt x="17859" y="196452"/>
                </a:lnTo>
                <a:lnTo>
                  <a:pt x="17859" y="223241"/>
                </a:lnTo>
                <a:lnTo>
                  <a:pt x="8930" y="241100"/>
                </a:lnTo>
                <a:lnTo>
                  <a:pt x="8930" y="267890"/>
                </a:lnTo>
                <a:lnTo>
                  <a:pt x="8930" y="285749"/>
                </a:lnTo>
                <a:lnTo>
                  <a:pt x="0" y="303608"/>
                </a:lnTo>
                <a:lnTo>
                  <a:pt x="0" y="312538"/>
                </a:lnTo>
                <a:lnTo>
                  <a:pt x="0" y="330397"/>
                </a:lnTo>
                <a:lnTo>
                  <a:pt x="0" y="348257"/>
                </a:lnTo>
                <a:lnTo>
                  <a:pt x="0" y="357186"/>
                </a:lnTo>
                <a:lnTo>
                  <a:pt x="8930" y="366116"/>
                </a:lnTo>
                <a:lnTo>
                  <a:pt x="8930" y="375046"/>
                </a:lnTo>
                <a:lnTo>
                  <a:pt x="17859" y="383975"/>
                </a:lnTo>
                <a:lnTo>
                  <a:pt x="26789" y="383975"/>
                </a:lnTo>
                <a:lnTo>
                  <a:pt x="35719" y="383975"/>
                </a:lnTo>
                <a:lnTo>
                  <a:pt x="44648" y="383975"/>
                </a:lnTo>
                <a:lnTo>
                  <a:pt x="53578" y="383975"/>
                </a:lnTo>
                <a:lnTo>
                  <a:pt x="71437" y="383975"/>
                </a:lnTo>
                <a:lnTo>
                  <a:pt x="80367" y="383975"/>
                </a:lnTo>
                <a:lnTo>
                  <a:pt x="89297" y="383975"/>
                </a:lnTo>
                <a:lnTo>
                  <a:pt x="98226" y="383975"/>
                </a:lnTo>
                <a:lnTo>
                  <a:pt x="107156" y="383975"/>
                </a:lnTo>
                <a:lnTo>
                  <a:pt x="116086" y="383975"/>
                </a:lnTo>
                <a:lnTo>
                  <a:pt x="125015" y="383975"/>
                </a:lnTo>
                <a:lnTo>
                  <a:pt x="125015" y="383975"/>
                </a:lnTo>
                <a:lnTo>
                  <a:pt x="125015" y="383975"/>
                </a:lnTo>
                <a:lnTo>
                  <a:pt x="125015" y="383975"/>
                </a:lnTo>
                <a:lnTo>
                  <a:pt x="125015" y="383975"/>
                </a:lnTo>
                <a:lnTo>
                  <a:pt x="125015" y="3839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161234" y="5616772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107156" y="26789"/>
                </a:moveTo>
                <a:lnTo>
                  <a:pt x="107156" y="26789"/>
                </a:lnTo>
                <a:lnTo>
                  <a:pt x="107156" y="17860"/>
                </a:lnTo>
                <a:lnTo>
                  <a:pt x="98226" y="17860"/>
                </a:lnTo>
                <a:lnTo>
                  <a:pt x="98226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44648" y="893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8" y="151805"/>
                </a:lnTo>
                <a:lnTo>
                  <a:pt x="53578" y="142875"/>
                </a:lnTo>
                <a:lnTo>
                  <a:pt x="71437" y="142875"/>
                </a:lnTo>
                <a:lnTo>
                  <a:pt x="80367" y="133945"/>
                </a:lnTo>
                <a:lnTo>
                  <a:pt x="98226" y="125016"/>
                </a:lnTo>
                <a:lnTo>
                  <a:pt x="107156" y="107156"/>
                </a:lnTo>
                <a:lnTo>
                  <a:pt x="116086" y="89297"/>
                </a:lnTo>
                <a:lnTo>
                  <a:pt x="125016" y="80367"/>
                </a:lnTo>
                <a:lnTo>
                  <a:pt x="125016" y="62508"/>
                </a:lnTo>
                <a:lnTo>
                  <a:pt x="125016" y="44649"/>
                </a:lnTo>
                <a:lnTo>
                  <a:pt x="133945" y="35719"/>
                </a:lnTo>
                <a:lnTo>
                  <a:pt x="133945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30898" y="5822155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35719" y="0"/>
                </a:moveTo>
                <a:lnTo>
                  <a:pt x="3571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64843" y="5536406"/>
            <a:ext cx="258962" cy="214312"/>
          </a:xfrm>
          <a:custGeom>
            <a:avLst/>
            <a:gdLst/>
            <a:ahLst/>
            <a:cxnLst/>
            <a:rect l="0" t="0" r="0" b="0"/>
            <a:pathLst>
              <a:path w="258962" h="214312">
                <a:moveTo>
                  <a:pt x="44649" y="44647"/>
                </a:moveTo>
                <a:lnTo>
                  <a:pt x="44649" y="44647"/>
                </a:lnTo>
                <a:lnTo>
                  <a:pt x="44649" y="35719"/>
                </a:lnTo>
                <a:lnTo>
                  <a:pt x="4464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44647"/>
                </a:lnTo>
                <a:lnTo>
                  <a:pt x="26789" y="53577"/>
                </a:lnTo>
                <a:lnTo>
                  <a:pt x="17860" y="62507"/>
                </a:lnTo>
                <a:lnTo>
                  <a:pt x="8930" y="80366"/>
                </a:lnTo>
                <a:lnTo>
                  <a:pt x="8930" y="98226"/>
                </a:lnTo>
                <a:lnTo>
                  <a:pt x="0" y="116085"/>
                </a:lnTo>
                <a:lnTo>
                  <a:pt x="0" y="133944"/>
                </a:lnTo>
                <a:lnTo>
                  <a:pt x="0" y="151804"/>
                </a:lnTo>
                <a:lnTo>
                  <a:pt x="0" y="169663"/>
                </a:lnTo>
                <a:lnTo>
                  <a:pt x="8930" y="178593"/>
                </a:lnTo>
                <a:lnTo>
                  <a:pt x="17860" y="196452"/>
                </a:lnTo>
                <a:lnTo>
                  <a:pt x="26789" y="205382"/>
                </a:lnTo>
                <a:lnTo>
                  <a:pt x="35719" y="214311"/>
                </a:lnTo>
                <a:lnTo>
                  <a:pt x="44649" y="214311"/>
                </a:lnTo>
                <a:lnTo>
                  <a:pt x="53578" y="214311"/>
                </a:lnTo>
                <a:lnTo>
                  <a:pt x="71438" y="205382"/>
                </a:lnTo>
                <a:lnTo>
                  <a:pt x="80367" y="205382"/>
                </a:lnTo>
                <a:lnTo>
                  <a:pt x="89297" y="196452"/>
                </a:lnTo>
                <a:lnTo>
                  <a:pt x="98227" y="178593"/>
                </a:lnTo>
                <a:lnTo>
                  <a:pt x="107157" y="169663"/>
                </a:lnTo>
                <a:lnTo>
                  <a:pt x="116086" y="142874"/>
                </a:lnTo>
                <a:lnTo>
                  <a:pt x="125016" y="125015"/>
                </a:lnTo>
                <a:lnTo>
                  <a:pt x="133946" y="107155"/>
                </a:lnTo>
                <a:lnTo>
                  <a:pt x="142875" y="89296"/>
                </a:lnTo>
                <a:lnTo>
                  <a:pt x="142875" y="71436"/>
                </a:lnTo>
                <a:lnTo>
                  <a:pt x="151805" y="53577"/>
                </a:lnTo>
                <a:lnTo>
                  <a:pt x="151805" y="35719"/>
                </a:lnTo>
                <a:lnTo>
                  <a:pt x="151805" y="26789"/>
                </a:lnTo>
                <a:lnTo>
                  <a:pt x="160735" y="17859"/>
                </a:lnTo>
                <a:lnTo>
                  <a:pt x="160735" y="8929"/>
                </a:lnTo>
                <a:lnTo>
                  <a:pt x="169664" y="8929"/>
                </a:lnTo>
                <a:lnTo>
                  <a:pt x="178594" y="0"/>
                </a:lnTo>
                <a:lnTo>
                  <a:pt x="178594" y="0"/>
                </a:lnTo>
                <a:lnTo>
                  <a:pt x="187524" y="0"/>
                </a:lnTo>
                <a:lnTo>
                  <a:pt x="196453" y="8929"/>
                </a:lnTo>
                <a:lnTo>
                  <a:pt x="205383" y="8929"/>
                </a:lnTo>
                <a:lnTo>
                  <a:pt x="214313" y="26789"/>
                </a:lnTo>
                <a:lnTo>
                  <a:pt x="223242" y="35719"/>
                </a:lnTo>
                <a:lnTo>
                  <a:pt x="223242" y="44647"/>
                </a:lnTo>
                <a:lnTo>
                  <a:pt x="232172" y="62507"/>
                </a:lnTo>
                <a:lnTo>
                  <a:pt x="241102" y="80366"/>
                </a:lnTo>
                <a:lnTo>
                  <a:pt x="250032" y="89296"/>
                </a:lnTo>
                <a:lnTo>
                  <a:pt x="258961" y="107155"/>
                </a:lnTo>
                <a:lnTo>
                  <a:pt x="258961" y="116085"/>
                </a:lnTo>
                <a:lnTo>
                  <a:pt x="258961" y="133944"/>
                </a:lnTo>
                <a:lnTo>
                  <a:pt x="258961" y="142874"/>
                </a:lnTo>
                <a:lnTo>
                  <a:pt x="250032" y="151804"/>
                </a:lnTo>
                <a:lnTo>
                  <a:pt x="250032" y="160733"/>
                </a:lnTo>
                <a:lnTo>
                  <a:pt x="241102" y="169663"/>
                </a:lnTo>
                <a:lnTo>
                  <a:pt x="232172" y="169663"/>
                </a:lnTo>
                <a:lnTo>
                  <a:pt x="223242" y="169663"/>
                </a:lnTo>
                <a:lnTo>
                  <a:pt x="214313" y="160733"/>
                </a:lnTo>
                <a:lnTo>
                  <a:pt x="205383" y="151804"/>
                </a:lnTo>
                <a:lnTo>
                  <a:pt x="187524" y="151804"/>
                </a:lnTo>
                <a:lnTo>
                  <a:pt x="178594" y="142874"/>
                </a:lnTo>
                <a:lnTo>
                  <a:pt x="160735" y="133944"/>
                </a:lnTo>
                <a:lnTo>
                  <a:pt x="142875" y="125015"/>
                </a:lnTo>
                <a:lnTo>
                  <a:pt x="133946" y="107155"/>
                </a:lnTo>
                <a:lnTo>
                  <a:pt x="116086" y="98226"/>
                </a:lnTo>
                <a:lnTo>
                  <a:pt x="98227" y="89296"/>
                </a:lnTo>
                <a:lnTo>
                  <a:pt x="89297" y="80366"/>
                </a:lnTo>
                <a:lnTo>
                  <a:pt x="71438" y="71436"/>
                </a:lnTo>
                <a:lnTo>
                  <a:pt x="62508" y="62507"/>
                </a:lnTo>
                <a:lnTo>
                  <a:pt x="53578" y="62507"/>
                </a:lnTo>
                <a:lnTo>
                  <a:pt x="53578" y="53577"/>
                </a:lnTo>
                <a:lnTo>
                  <a:pt x="44649" y="53577"/>
                </a:lnTo>
                <a:lnTo>
                  <a:pt x="44649" y="53577"/>
                </a:lnTo>
                <a:lnTo>
                  <a:pt x="44649" y="5357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705945" y="5411390"/>
            <a:ext cx="178595" cy="357188"/>
          </a:xfrm>
          <a:custGeom>
            <a:avLst/>
            <a:gdLst/>
            <a:ahLst/>
            <a:cxnLst/>
            <a:rect l="0" t="0" r="0" b="0"/>
            <a:pathLst>
              <a:path w="178595" h="35718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35719"/>
                </a:lnTo>
                <a:lnTo>
                  <a:pt x="44648" y="44649"/>
                </a:lnTo>
                <a:lnTo>
                  <a:pt x="53578" y="44649"/>
                </a:lnTo>
                <a:lnTo>
                  <a:pt x="71437" y="53578"/>
                </a:lnTo>
                <a:lnTo>
                  <a:pt x="89297" y="53578"/>
                </a:lnTo>
                <a:lnTo>
                  <a:pt x="98226" y="53578"/>
                </a:lnTo>
                <a:lnTo>
                  <a:pt x="116086" y="53578"/>
                </a:lnTo>
                <a:lnTo>
                  <a:pt x="125015" y="44649"/>
                </a:lnTo>
                <a:lnTo>
                  <a:pt x="125015" y="44649"/>
                </a:lnTo>
                <a:lnTo>
                  <a:pt x="133945" y="44649"/>
                </a:lnTo>
                <a:lnTo>
                  <a:pt x="133945" y="4464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44649"/>
                </a:lnTo>
                <a:lnTo>
                  <a:pt x="133945" y="53578"/>
                </a:lnTo>
                <a:lnTo>
                  <a:pt x="133945" y="62508"/>
                </a:lnTo>
                <a:lnTo>
                  <a:pt x="133945" y="80367"/>
                </a:lnTo>
                <a:lnTo>
                  <a:pt x="133945" y="89297"/>
                </a:lnTo>
                <a:lnTo>
                  <a:pt x="142875" y="116086"/>
                </a:lnTo>
                <a:lnTo>
                  <a:pt x="142875" y="133945"/>
                </a:lnTo>
                <a:lnTo>
                  <a:pt x="151805" y="160735"/>
                </a:lnTo>
                <a:lnTo>
                  <a:pt x="151805" y="178593"/>
                </a:lnTo>
                <a:lnTo>
                  <a:pt x="160734" y="205382"/>
                </a:lnTo>
                <a:lnTo>
                  <a:pt x="160734" y="223242"/>
                </a:lnTo>
                <a:lnTo>
                  <a:pt x="169664" y="241101"/>
                </a:lnTo>
                <a:lnTo>
                  <a:pt x="169664" y="258960"/>
                </a:lnTo>
                <a:lnTo>
                  <a:pt x="169664" y="276820"/>
                </a:lnTo>
                <a:lnTo>
                  <a:pt x="169664" y="294679"/>
                </a:lnTo>
                <a:lnTo>
                  <a:pt x="169664" y="303609"/>
                </a:lnTo>
                <a:lnTo>
                  <a:pt x="169664" y="312538"/>
                </a:lnTo>
                <a:lnTo>
                  <a:pt x="178594" y="321468"/>
                </a:lnTo>
                <a:lnTo>
                  <a:pt x="178594" y="321468"/>
                </a:lnTo>
                <a:lnTo>
                  <a:pt x="178594" y="330398"/>
                </a:lnTo>
                <a:lnTo>
                  <a:pt x="178594" y="330398"/>
                </a:lnTo>
                <a:lnTo>
                  <a:pt x="169664" y="339327"/>
                </a:lnTo>
                <a:lnTo>
                  <a:pt x="169664" y="339327"/>
                </a:lnTo>
                <a:lnTo>
                  <a:pt x="160734" y="339327"/>
                </a:lnTo>
                <a:lnTo>
                  <a:pt x="151805" y="348257"/>
                </a:lnTo>
                <a:lnTo>
                  <a:pt x="151805" y="348257"/>
                </a:lnTo>
                <a:lnTo>
                  <a:pt x="142875" y="348257"/>
                </a:lnTo>
                <a:lnTo>
                  <a:pt x="125015" y="348257"/>
                </a:lnTo>
                <a:lnTo>
                  <a:pt x="116086" y="348257"/>
                </a:lnTo>
                <a:lnTo>
                  <a:pt x="107156" y="348257"/>
                </a:lnTo>
                <a:lnTo>
                  <a:pt x="98226" y="348257"/>
                </a:lnTo>
                <a:lnTo>
                  <a:pt x="89297" y="357187"/>
                </a:lnTo>
                <a:lnTo>
                  <a:pt x="89297" y="357187"/>
                </a:lnTo>
                <a:lnTo>
                  <a:pt x="80367" y="357187"/>
                </a:lnTo>
                <a:lnTo>
                  <a:pt x="80367" y="357187"/>
                </a:lnTo>
                <a:lnTo>
                  <a:pt x="80367" y="35718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68328" y="5956100"/>
            <a:ext cx="151805" cy="241103"/>
          </a:xfrm>
          <a:custGeom>
            <a:avLst/>
            <a:gdLst/>
            <a:ahLst/>
            <a:cxnLst/>
            <a:rect l="0" t="0" r="0" b="0"/>
            <a:pathLst>
              <a:path w="151805" h="241103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44649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8" y="98227"/>
                </a:lnTo>
                <a:lnTo>
                  <a:pt x="35718" y="116086"/>
                </a:lnTo>
                <a:lnTo>
                  <a:pt x="35718" y="133946"/>
                </a:lnTo>
                <a:lnTo>
                  <a:pt x="35718" y="151805"/>
                </a:lnTo>
                <a:lnTo>
                  <a:pt x="35718" y="178594"/>
                </a:lnTo>
                <a:lnTo>
                  <a:pt x="35718" y="196453"/>
                </a:lnTo>
                <a:lnTo>
                  <a:pt x="35718" y="205383"/>
                </a:lnTo>
                <a:lnTo>
                  <a:pt x="35718" y="223242"/>
                </a:lnTo>
                <a:lnTo>
                  <a:pt x="35718" y="232172"/>
                </a:lnTo>
                <a:lnTo>
                  <a:pt x="35718" y="232172"/>
                </a:lnTo>
                <a:lnTo>
                  <a:pt x="35718" y="241102"/>
                </a:lnTo>
                <a:lnTo>
                  <a:pt x="35718" y="241102"/>
                </a:lnTo>
                <a:lnTo>
                  <a:pt x="35718" y="241102"/>
                </a:lnTo>
                <a:lnTo>
                  <a:pt x="35718" y="241102"/>
                </a:lnTo>
                <a:lnTo>
                  <a:pt x="35718" y="241102"/>
                </a:lnTo>
                <a:lnTo>
                  <a:pt x="35718" y="241102"/>
                </a:lnTo>
                <a:lnTo>
                  <a:pt x="35718" y="241102"/>
                </a:lnTo>
                <a:lnTo>
                  <a:pt x="35718" y="232172"/>
                </a:lnTo>
                <a:lnTo>
                  <a:pt x="35718" y="232172"/>
                </a:lnTo>
                <a:lnTo>
                  <a:pt x="44648" y="223242"/>
                </a:lnTo>
                <a:lnTo>
                  <a:pt x="53578" y="223242"/>
                </a:lnTo>
                <a:lnTo>
                  <a:pt x="62507" y="214313"/>
                </a:lnTo>
                <a:lnTo>
                  <a:pt x="80367" y="205383"/>
                </a:lnTo>
                <a:lnTo>
                  <a:pt x="98226" y="205383"/>
                </a:lnTo>
                <a:lnTo>
                  <a:pt x="107156" y="205383"/>
                </a:lnTo>
                <a:lnTo>
                  <a:pt x="125015" y="205383"/>
                </a:lnTo>
                <a:lnTo>
                  <a:pt x="133945" y="205383"/>
                </a:lnTo>
                <a:lnTo>
                  <a:pt x="142875" y="205383"/>
                </a:lnTo>
                <a:lnTo>
                  <a:pt x="151804" y="205383"/>
                </a:lnTo>
                <a:lnTo>
                  <a:pt x="151804" y="20538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955851" y="6009678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125016" y="44649"/>
                </a:moveTo>
                <a:lnTo>
                  <a:pt x="125016" y="44649"/>
                </a:lnTo>
                <a:lnTo>
                  <a:pt x="12501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07156" y="17860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26789"/>
                </a:lnTo>
                <a:lnTo>
                  <a:pt x="17859" y="35719"/>
                </a:lnTo>
                <a:lnTo>
                  <a:pt x="893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42875"/>
                </a:lnTo>
                <a:lnTo>
                  <a:pt x="17859" y="151805"/>
                </a:lnTo>
                <a:lnTo>
                  <a:pt x="35719" y="151805"/>
                </a:lnTo>
                <a:lnTo>
                  <a:pt x="44649" y="151805"/>
                </a:lnTo>
                <a:lnTo>
                  <a:pt x="62508" y="151805"/>
                </a:lnTo>
                <a:lnTo>
                  <a:pt x="71438" y="151805"/>
                </a:lnTo>
                <a:lnTo>
                  <a:pt x="80367" y="142875"/>
                </a:lnTo>
                <a:lnTo>
                  <a:pt x="89297" y="133946"/>
                </a:lnTo>
                <a:lnTo>
                  <a:pt x="98227" y="125016"/>
                </a:lnTo>
                <a:lnTo>
                  <a:pt x="107156" y="107157"/>
                </a:lnTo>
                <a:lnTo>
                  <a:pt x="116086" y="98227"/>
                </a:lnTo>
                <a:lnTo>
                  <a:pt x="116086" y="89297"/>
                </a:lnTo>
                <a:lnTo>
                  <a:pt x="125016" y="80368"/>
                </a:lnTo>
                <a:lnTo>
                  <a:pt x="125016" y="803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089796" y="6161483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0"/>
                </a:moveTo>
                <a:lnTo>
                  <a:pt x="26789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32671" y="5947171"/>
            <a:ext cx="223244" cy="187524"/>
          </a:xfrm>
          <a:custGeom>
            <a:avLst/>
            <a:gdLst/>
            <a:ahLst/>
            <a:cxnLst/>
            <a:rect l="0" t="0" r="0" b="0"/>
            <a:pathLst>
              <a:path w="223244" h="187524">
                <a:moveTo>
                  <a:pt x="71438" y="53578"/>
                </a:moveTo>
                <a:lnTo>
                  <a:pt x="62508" y="44648"/>
                </a:lnTo>
                <a:lnTo>
                  <a:pt x="62508" y="44648"/>
                </a:lnTo>
                <a:lnTo>
                  <a:pt x="62508" y="44648"/>
                </a:lnTo>
                <a:lnTo>
                  <a:pt x="53579" y="44648"/>
                </a:lnTo>
                <a:lnTo>
                  <a:pt x="53579" y="53578"/>
                </a:lnTo>
                <a:lnTo>
                  <a:pt x="44649" y="53578"/>
                </a:lnTo>
                <a:lnTo>
                  <a:pt x="35719" y="71437"/>
                </a:lnTo>
                <a:lnTo>
                  <a:pt x="26789" y="80367"/>
                </a:lnTo>
                <a:lnTo>
                  <a:pt x="17860" y="89296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3"/>
                </a:lnTo>
                <a:lnTo>
                  <a:pt x="17860" y="178593"/>
                </a:lnTo>
                <a:lnTo>
                  <a:pt x="26789" y="187523"/>
                </a:lnTo>
                <a:lnTo>
                  <a:pt x="35719" y="178593"/>
                </a:lnTo>
                <a:lnTo>
                  <a:pt x="44649" y="178593"/>
                </a:lnTo>
                <a:lnTo>
                  <a:pt x="53579" y="169664"/>
                </a:lnTo>
                <a:lnTo>
                  <a:pt x="62508" y="160734"/>
                </a:lnTo>
                <a:lnTo>
                  <a:pt x="71438" y="151804"/>
                </a:lnTo>
                <a:lnTo>
                  <a:pt x="80368" y="133945"/>
                </a:lnTo>
                <a:lnTo>
                  <a:pt x="98227" y="125015"/>
                </a:lnTo>
                <a:lnTo>
                  <a:pt x="107157" y="107156"/>
                </a:lnTo>
                <a:lnTo>
                  <a:pt x="116086" y="98226"/>
                </a:lnTo>
                <a:lnTo>
                  <a:pt x="125016" y="80367"/>
                </a:lnTo>
                <a:lnTo>
                  <a:pt x="133946" y="71437"/>
                </a:lnTo>
                <a:lnTo>
                  <a:pt x="142875" y="62507"/>
                </a:lnTo>
                <a:lnTo>
                  <a:pt x="151805" y="53578"/>
                </a:lnTo>
                <a:lnTo>
                  <a:pt x="160735" y="5357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78594" y="44648"/>
                </a:lnTo>
                <a:lnTo>
                  <a:pt x="187524" y="53578"/>
                </a:lnTo>
                <a:lnTo>
                  <a:pt x="196454" y="62507"/>
                </a:lnTo>
                <a:lnTo>
                  <a:pt x="205383" y="71437"/>
                </a:lnTo>
                <a:lnTo>
                  <a:pt x="205383" y="89296"/>
                </a:lnTo>
                <a:lnTo>
                  <a:pt x="214313" y="98226"/>
                </a:lnTo>
                <a:lnTo>
                  <a:pt x="223243" y="107156"/>
                </a:lnTo>
                <a:lnTo>
                  <a:pt x="223243" y="125015"/>
                </a:lnTo>
                <a:lnTo>
                  <a:pt x="223243" y="133945"/>
                </a:lnTo>
                <a:lnTo>
                  <a:pt x="223243" y="133945"/>
                </a:lnTo>
                <a:lnTo>
                  <a:pt x="214313" y="142875"/>
                </a:lnTo>
                <a:lnTo>
                  <a:pt x="205383" y="142875"/>
                </a:lnTo>
                <a:lnTo>
                  <a:pt x="205383" y="133945"/>
                </a:lnTo>
                <a:lnTo>
                  <a:pt x="187524" y="133945"/>
                </a:lnTo>
                <a:lnTo>
                  <a:pt x="178594" y="125015"/>
                </a:lnTo>
                <a:lnTo>
                  <a:pt x="169664" y="116086"/>
                </a:lnTo>
                <a:lnTo>
                  <a:pt x="151805" y="98226"/>
                </a:lnTo>
                <a:lnTo>
                  <a:pt x="142875" y="80367"/>
                </a:lnTo>
                <a:lnTo>
                  <a:pt x="125016" y="62507"/>
                </a:lnTo>
                <a:lnTo>
                  <a:pt x="116086" y="53578"/>
                </a:lnTo>
                <a:lnTo>
                  <a:pt x="107157" y="35718"/>
                </a:lnTo>
                <a:lnTo>
                  <a:pt x="98227" y="26789"/>
                </a:lnTo>
                <a:lnTo>
                  <a:pt x="89297" y="17859"/>
                </a:lnTo>
                <a:lnTo>
                  <a:pt x="80368" y="8929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491632" y="5902522"/>
            <a:ext cx="116087" cy="294681"/>
          </a:xfrm>
          <a:custGeom>
            <a:avLst/>
            <a:gdLst/>
            <a:ahLst/>
            <a:cxnLst/>
            <a:rect l="0" t="0" r="0" b="0"/>
            <a:pathLst>
              <a:path w="116087" h="29468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17860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8" y="26789"/>
                </a:lnTo>
                <a:lnTo>
                  <a:pt x="71438" y="26789"/>
                </a:lnTo>
                <a:lnTo>
                  <a:pt x="80368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44649"/>
                </a:lnTo>
                <a:lnTo>
                  <a:pt x="107157" y="53578"/>
                </a:lnTo>
                <a:lnTo>
                  <a:pt x="107157" y="62508"/>
                </a:lnTo>
                <a:lnTo>
                  <a:pt x="107157" y="80367"/>
                </a:lnTo>
                <a:lnTo>
                  <a:pt x="107157" y="98227"/>
                </a:lnTo>
                <a:lnTo>
                  <a:pt x="107157" y="116086"/>
                </a:lnTo>
                <a:lnTo>
                  <a:pt x="107157" y="142875"/>
                </a:lnTo>
                <a:lnTo>
                  <a:pt x="107157" y="160735"/>
                </a:lnTo>
                <a:lnTo>
                  <a:pt x="107157" y="187524"/>
                </a:lnTo>
                <a:lnTo>
                  <a:pt x="107157" y="205383"/>
                </a:lnTo>
                <a:lnTo>
                  <a:pt x="116086" y="232172"/>
                </a:lnTo>
                <a:lnTo>
                  <a:pt x="116086" y="250031"/>
                </a:lnTo>
                <a:lnTo>
                  <a:pt x="116086" y="258961"/>
                </a:lnTo>
                <a:lnTo>
                  <a:pt x="116086" y="276820"/>
                </a:lnTo>
                <a:lnTo>
                  <a:pt x="116086" y="285750"/>
                </a:lnTo>
                <a:lnTo>
                  <a:pt x="116086" y="285750"/>
                </a:lnTo>
                <a:lnTo>
                  <a:pt x="107157" y="294680"/>
                </a:lnTo>
                <a:lnTo>
                  <a:pt x="107157" y="294680"/>
                </a:lnTo>
                <a:lnTo>
                  <a:pt x="98227" y="294680"/>
                </a:lnTo>
                <a:lnTo>
                  <a:pt x="89297" y="285750"/>
                </a:lnTo>
                <a:lnTo>
                  <a:pt x="80368" y="285750"/>
                </a:lnTo>
                <a:lnTo>
                  <a:pt x="71438" y="276820"/>
                </a:lnTo>
                <a:lnTo>
                  <a:pt x="62508" y="276820"/>
                </a:lnTo>
                <a:lnTo>
                  <a:pt x="44649" y="267891"/>
                </a:lnTo>
                <a:lnTo>
                  <a:pt x="35719" y="258961"/>
                </a:lnTo>
                <a:lnTo>
                  <a:pt x="26789" y="258961"/>
                </a:lnTo>
                <a:lnTo>
                  <a:pt x="17860" y="258961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455914" y="6295428"/>
            <a:ext cx="89297" cy="250033"/>
          </a:xfrm>
          <a:custGeom>
            <a:avLst/>
            <a:gdLst/>
            <a:ahLst/>
            <a:cxnLst/>
            <a:rect l="0" t="0" r="0" b="0"/>
            <a:pathLst>
              <a:path w="89297" h="250033">
                <a:moveTo>
                  <a:pt x="89296" y="0"/>
                </a:move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7" y="17860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8" y="53579"/>
                </a:lnTo>
                <a:lnTo>
                  <a:pt x="26789" y="62508"/>
                </a:lnTo>
                <a:lnTo>
                  <a:pt x="17859" y="80368"/>
                </a:lnTo>
                <a:lnTo>
                  <a:pt x="8929" y="98227"/>
                </a:lnTo>
                <a:lnTo>
                  <a:pt x="8929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29" y="187524"/>
                </a:lnTo>
                <a:lnTo>
                  <a:pt x="8929" y="205383"/>
                </a:lnTo>
                <a:lnTo>
                  <a:pt x="17859" y="214313"/>
                </a:lnTo>
                <a:lnTo>
                  <a:pt x="26789" y="232172"/>
                </a:lnTo>
                <a:lnTo>
                  <a:pt x="26789" y="241102"/>
                </a:lnTo>
                <a:lnTo>
                  <a:pt x="35718" y="250032"/>
                </a:lnTo>
                <a:lnTo>
                  <a:pt x="35718" y="25003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589859" y="6331147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89297" y="71438"/>
                </a:moveTo>
                <a:lnTo>
                  <a:pt x="98226" y="71438"/>
                </a:lnTo>
                <a:lnTo>
                  <a:pt x="98226" y="62508"/>
                </a:lnTo>
                <a:lnTo>
                  <a:pt x="98226" y="53578"/>
                </a:lnTo>
                <a:lnTo>
                  <a:pt x="98226" y="44649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8" y="133945"/>
                </a:lnTo>
                <a:lnTo>
                  <a:pt x="62508" y="125016"/>
                </a:lnTo>
                <a:lnTo>
                  <a:pt x="71437" y="116086"/>
                </a:lnTo>
                <a:lnTo>
                  <a:pt x="80367" y="107156"/>
                </a:lnTo>
                <a:lnTo>
                  <a:pt x="98226" y="89297"/>
                </a:lnTo>
                <a:lnTo>
                  <a:pt x="98226" y="71438"/>
                </a:lnTo>
                <a:lnTo>
                  <a:pt x="107156" y="6250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714875" y="6491882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0"/>
                </a:moveTo>
                <a:lnTo>
                  <a:pt x="2678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813101" y="6340077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89297" y="44648"/>
                </a:moveTo>
                <a:lnTo>
                  <a:pt x="8929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893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17859" y="125015"/>
                </a:lnTo>
                <a:lnTo>
                  <a:pt x="26789" y="133945"/>
                </a:lnTo>
                <a:lnTo>
                  <a:pt x="35719" y="133945"/>
                </a:lnTo>
                <a:lnTo>
                  <a:pt x="53578" y="125015"/>
                </a:lnTo>
                <a:lnTo>
                  <a:pt x="62508" y="125015"/>
                </a:lnTo>
                <a:lnTo>
                  <a:pt x="71438" y="116086"/>
                </a:lnTo>
                <a:lnTo>
                  <a:pt x="80367" y="98226"/>
                </a:lnTo>
                <a:lnTo>
                  <a:pt x="89297" y="89297"/>
                </a:lnTo>
                <a:lnTo>
                  <a:pt x="89297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902398" y="642044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902398" y="6179342"/>
            <a:ext cx="98228" cy="383978"/>
          </a:xfrm>
          <a:custGeom>
            <a:avLst/>
            <a:gdLst/>
            <a:ahLst/>
            <a:cxnLst/>
            <a:rect l="0" t="0" r="0" b="0"/>
            <a:pathLst>
              <a:path w="98228" h="38397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26790"/>
                </a:lnTo>
                <a:lnTo>
                  <a:pt x="26789" y="35719"/>
                </a:lnTo>
                <a:lnTo>
                  <a:pt x="35719" y="53579"/>
                </a:lnTo>
                <a:lnTo>
                  <a:pt x="44648" y="71438"/>
                </a:lnTo>
                <a:lnTo>
                  <a:pt x="62508" y="89297"/>
                </a:lnTo>
                <a:lnTo>
                  <a:pt x="71437" y="116086"/>
                </a:lnTo>
                <a:lnTo>
                  <a:pt x="80367" y="142875"/>
                </a:lnTo>
                <a:lnTo>
                  <a:pt x="89297" y="169665"/>
                </a:lnTo>
                <a:lnTo>
                  <a:pt x="89297" y="196454"/>
                </a:lnTo>
                <a:lnTo>
                  <a:pt x="98227" y="214313"/>
                </a:lnTo>
                <a:lnTo>
                  <a:pt x="98227" y="241102"/>
                </a:lnTo>
                <a:lnTo>
                  <a:pt x="98227" y="258961"/>
                </a:lnTo>
                <a:lnTo>
                  <a:pt x="98227" y="276821"/>
                </a:lnTo>
                <a:lnTo>
                  <a:pt x="89297" y="303610"/>
                </a:lnTo>
                <a:lnTo>
                  <a:pt x="80367" y="321469"/>
                </a:lnTo>
                <a:lnTo>
                  <a:pt x="71437" y="339329"/>
                </a:lnTo>
                <a:lnTo>
                  <a:pt x="62508" y="348258"/>
                </a:lnTo>
                <a:lnTo>
                  <a:pt x="53578" y="366118"/>
                </a:lnTo>
                <a:lnTo>
                  <a:pt x="44648" y="375047"/>
                </a:lnTo>
                <a:lnTo>
                  <a:pt x="44648" y="383977"/>
                </a:lnTo>
                <a:lnTo>
                  <a:pt x="44648" y="38397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95275"/>
            <a:ext cx="72771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946546" y="964406"/>
            <a:ext cx="53580" cy="196454"/>
          </a:xfrm>
          <a:custGeom>
            <a:avLst/>
            <a:gdLst/>
            <a:ahLst/>
            <a:cxnLst/>
            <a:rect l="0" t="0" r="0" b="0"/>
            <a:pathLst>
              <a:path w="53580" h="196454">
                <a:moveTo>
                  <a:pt x="53579" y="0"/>
                </a:move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17859"/>
                </a:lnTo>
                <a:lnTo>
                  <a:pt x="35719" y="35718"/>
                </a:lnTo>
                <a:lnTo>
                  <a:pt x="35719" y="62507"/>
                </a:lnTo>
                <a:lnTo>
                  <a:pt x="26790" y="98226"/>
                </a:lnTo>
                <a:lnTo>
                  <a:pt x="17860" y="125015"/>
                </a:lnTo>
                <a:lnTo>
                  <a:pt x="17860" y="142875"/>
                </a:lnTo>
                <a:lnTo>
                  <a:pt x="8930" y="160734"/>
                </a:lnTo>
                <a:lnTo>
                  <a:pt x="8930" y="178593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09054" y="919757"/>
            <a:ext cx="133947" cy="187525"/>
          </a:xfrm>
          <a:custGeom>
            <a:avLst/>
            <a:gdLst/>
            <a:ahLst/>
            <a:cxnLst/>
            <a:rect l="0" t="0" r="0" b="0"/>
            <a:pathLst>
              <a:path w="133947" h="187525">
                <a:moveTo>
                  <a:pt x="17860" y="893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25016"/>
                </a:lnTo>
                <a:lnTo>
                  <a:pt x="35719" y="125016"/>
                </a:lnTo>
                <a:lnTo>
                  <a:pt x="44649" y="116086"/>
                </a:lnTo>
                <a:lnTo>
                  <a:pt x="53578" y="107156"/>
                </a:lnTo>
                <a:lnTo>
                  <a:pt x="62508" y="98227"/>
                </a:lnTo>
                <a:lnTo>
                  <a:pt x="71438" y="80367"/>
                </a:lnTo>
                <a:lnTo>
                  <a:pt x="80367" y="62508"/>
                </a:lnTo>
                <a:lnTo>
                  <a:pt x="98227" y="44649"/>
                </a:lnTo>
                <a:lnTo>
                  <a:pt x="107157" y="26789"/>
                </a:lnTo>
                <a:lnTo>
                  <a:pt x="116086" y="1786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33946" y="0"/>
                </a:lnTo>
                <a:lnTo>
                  <a:pt x="125016" y="8930"/>
                </a:lnTo>
                <a:lnTo>
                  <a:pt x="125016" y="17860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71438"/>
                </a:lnTo>
                <a:lnTo>
                  <a:pt x="107157" y="98227"/>
                </a:lnTo>
                <a:lnTo>
                  <a:pt x="107157" y="125016"/>
                </a:lnTo>
                <a:lnTo>
                  <a:pt x="107157" y="142875"/>
                </a:lnTo>
                <a:lnTo>
                  <a:pt x="107157" y="160735"/>
                </a:lnTo>
                <a:lnTo>
                  <a:pt x="107157" y="169664"/>
                </a:lnTo>
                <a:lnTo>
                  <a:pt x="107157" y="178594"/>
                </a:lnTo>
                <a:lnTo>
                  <a:pt x="107157" y="187524"/>
                </a:lnTo>
                <a:lnTo>
                  <a:pt x="107157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60859" y="991195"/>
            <a:ext cx="98227" cy="98227"/>
          </a:xfrm>
          <a:custGeom>
            <a:avLst/>
            <a:gdLst/>
            <a:ahLst/>
            <a:cxnLst/>
            <a:rect l="0" t="0" r="0" b="0"/>
            <a:pathLst>
              <a:path w="98227" h="98227">
                <a:moveTo>
                  <a:pt x="98226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29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89297"/>
                </a:lnTo>
                <a:lnTo>
                  <a:pt x="44648" y="89297"/>
                </a:lnTo>
                <a:lnTo>
                  <a:pt x="53578" y="71437"/>
                </a:lnTo>
                <a:lnTo>
                  <a:pt x="71437" y="62508"/>
                </a:lnTo>
                <a:lnTo>
                  <a:pt x="80367" y="44648"/>
                </a:lnTo>
                <a:lnTo>
                  <a:pt x="80367" y="35718"/>
                </a:lnTo>
                <a:lnTo>
                  <a:pt x="8036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276945" y="1000124"/>
            <a:ext cx="62509" cy="89298"/>
          </a:xfrm>
          <a:custGeom>
            <a:avLst/>
            <a:gdLst/>
            <a:ahLst/>
            <a:cxnLst/>
            <a:rect l="0" t="0" r="0" b="0"/>
            <a:pathLst>
              <a:path w="62509" h="89298">
                <a:moveTo>
                  <a:pt x="8930" y="17860"/>
                </a:move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53579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0368"/>
                </a:lnTo>
                <a:lnTo>
                  <a:pt x="35719" y="71438"/>
                </a:lnTo>
                <a:lnTo>
                  <a:pt x="35719" y="53579"/>
                </a:lnTo>
                <a:lnTo>
                  <a:pt x="44648" y="35719"/>
                </a:lnTo>
                <a:lnTo>
                  <a:pt x="5357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75171" y="973335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0" y="71438"/>
                </a:moveTo>
                <a:lnTo>
                  <a:pt x="0" y="7143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53578"/>
                </a:lnTo>
                <a:lnTo>
                  <a:pt x="26789" y="44649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9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8930"/>
                </a:lnTo>
                <a:lnTo>
                  <a:pt x="44649" y="17860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53578"/>
                </a:lnTo>
                <a:lnTo>
                  <a:pt x="17860" y="62508"/>
                </a:lnTo>
                <a:lnTo>
                  <a:pt x="17860" y="71438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98227"/>
                </a:lnTo>
                <a:lnTo>
                  <a:pt x="35719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16273" y="964406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35719" y="53578"/>
                </a:moveTo>
                <a:lnTo>
                  <a:pt x="35719" y="53578"/>
                </a:lnTo>
                <a:lnTo>
                  <a:pt x="35719" y="53578"/>
                </a:lnTo>
                <a:lnTo>
                  <a:pt x="44648" y="53578"/>
                </a:lnTo>
                <a:lnTo>
                  <a:pt x="44648" y="44648"/>
                </a:lnTo>
                <a:lnTo>
                  <a:pt x="44648" y="44648"/>
                </a:lnTo>
                <a:lnTo>
                  <a:pt x="53578" y="35718"/>
                </a:lnTo>
                <a:lnTo>
                  <a:pt x="62508" y="26789"/>
                </a:lnTo>
                <a:lnTo>
                  <a:pt x="71437" y="26789"/>
                </a:lnTo>
                <a:lnTo>
                  <a:pt x="8036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9" y="26789"/>
                </a:lnTo>
                <a:lnTo>
                  <a:pt x="17859" y="35718"/>
                </a:lnTo>
                <a:lnTo>
                  <a:pt x="17859" y="53578"/>
                </a:lnTo>
                <a:lnTo>
                  <a:pt x="8930" y="6250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77007" y="964406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89297" y="8929"/>
                </a:moveTo>
                <a:lnTo>
                  <a:pt x="89297" y="8929"/>
                </a:lnTo>
                <a:lnTo>
                  <a:pt x="89297" y="0"/>
                </a:lnTo>
                <a:lnTo>
                  <a:pt x="80368" y="8929"/>
                </a:lnTo>
                <a:lnTo>
                  <a:pt x="80368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3571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44649" y="107156"/>
                </a:lnTo>
                <a:lnTo>
                  <a:pt x="44649" y="98226"/>
                </a:lnTo>
                <a:lnTo>
                  <a:pt x="53578" y="89297"/>
                </a:lnTo>
                <a:lnTo>
                  <a:pt x="62508" y="71437"/>
                </a:lnTo>
                <a:lnTo>
                  <a:pt x="62508" y="62507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44648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53578"/>
                </a:lnTo>
                <a:lnTo>
                  <a:pt x="80368" y="62507"/>
                </a:lnTo>
                <a:lnTo>
                  <a:pt x="80368" y="71437"/>
                </a:lnTo>
                <a:lnTo>
                  <a:pt x="80368" y="80367"/>
                </a:lnTo>
                <a:lnTo>
                  <a:pt x="89297" y="98226"/>
                </a:lnTo>
                <a:lnTo>
                  <a:pt x="89297" y="98226"/>
                </a:lnTo>
                <a:lnTo>
                  <a:pt x="98227" y="107156"/>
                </a:lnTo>
                <a:lnTo>
                  <a:pt x="98227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46671" y="973335"/>
            <a:ext cx="71439" cy="98228"/>
          </a:xfrm>
          <a:custGeom>
            <a:avLst/>
            <a:gdLst/>
            <a:ahLst/>
            <a:cxnLst/>
            <a:rect l="0" t="0" r="0" b="0"/>
            <a:pathLst>
              <a:path w="71439" h="98228">
                <a:moveTo>
                  <a:pt x="71438" y="8930"/>
                </a:move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30"/>
                </a:lnTo>
                <a:lnTo>
                  <a:pt x="44649" y="17860"/>
                </a:lnTo>
                <a:lnTo>
                  <a:pt x="26789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17860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62508" y="98227"/>
                </a:lnTo>
                <a:lnTo>
                  <a:pt x="62508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80617" y="857249"/>
            <a:ext cx="107157" cy="196455"/>
          </a:xfrm>
          <a:custGeom>
            <a:avLst/>
            <a:gdLst/>
            <a:ahLst/>
            <a:cxnLst/>
            <a:rect l="0" t="0" r="0" b="0"/>
            <a:pathLst>
              <a:path w="107157" h="196455">
                <a:moveTo>
                  <a:pt x="8929" y="0"/>
                </a:move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87524"/>
                </a:lnTo>
                <a:lnTo>
                  <a:pt x="8929" y="196454"/>
                </a:lnTo>
                <a:lnTo>
                  <a:pt x="8929" y="196454"/>
                </a:lnTo>
                <a:lnTo>
                  <a:pt x="8929" y="196454"/>
                </a:lnTo>
                <a:lnTo>
                  <a:pt x="8929" y="196454"/>
                </a:lnTo>
                <a:lnTo>
                  <a:pt x="8929" y="187524"/>
                </a:lnTo>
                <a:lnTo>
                  <a:pt x="8929" y="178594"/>
                </a:lnTo>
                <a:lnTo>
                  <a:pt x="17859" y="160735"/>
                </a:lnTo>
                <a:lnTo>
                  <a:pt x="17859" y="133946"/>
                </a:lnTo>
                <a:lnTo>
                  <a:pt x="26789" y="116086"/>
                </a:lnTo>
                <a:lnTo>
                  <a:pt x="35718" y="98227"/>
                </a:lnTo>
                <a:lnTo>
                  <a:pt x="44648" y="89297"/>
                </a:lnTo>
                <a:lnTo>
                  <a:pt x="53578" y="80368"/>
                </a:lnTo>
                <a:lnTo>
                  <a:pt x="62508" y="80368"/>
                </a:lnTo>
                <a:lnTo>
                  <a:pt x="71437" y="80368"/>
                </a:lnTo>
                <a:lnTo>
                  <a:pt x="80367" y="89297"/>
                </a:lnTo>
                <a:lnTo>
                  <a:pt x="89297" y="98227"/>
                </a:lnTo>
                <a:lnTo>
                  <a:pt x="98226" y="107157"/>
                </a:lnTo>
                <a:lnTo>
                  <a:pt x="107156" y="116086"/>
                </a:lnTo>
                <a:lnTo>
                  <a:pt x="107156" y="133946"/>
                </a:lnTo>
                <a:lnTo>
                  <a:pt x="107156" y="142875"/>
                </a:lnTo>
                <a:lnTo>
                  <a:pt x="107156" y="160735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107156" y="178594"/>
                </a:lnTo>
                <a:lnTo>
                  <a:pt x="107156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02085" y="955476"/>
            <a:ext cx="8931" cy="250032"/>
          </a:xfrm>
          <a:custGeom>
            <a:avLst/>
            <a:gdLst/>
            <a:ahLst/>
            <a:cxnLst/>
            <a:rect l="0" t="0" r="0" b="0"/>
            <a:pathLst>
              <a:path w="8931" h="250032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02085" y="901898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0" y="89297"/>
                </a:move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53578"/>
                </a:lnTo>
                <a:lnTo>
                  <a:pt x="8930" y="44648"/>
                </a:lnTo>
                <a:lnTo>
                  <a:pt x="8930" y="26789"/>
                </a:lnTo>
                <a:lnTo>
                  <a:pt x="17860" y="17859"/>
                </a:lnTo>
                <a:lnTo>
                  <a:pt x="17860" y="8930"/>
                </a:lnTo>
                <a:lnTo>
                  <a:pt x="26790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80368" y="8930"/>
                </a:lnTo>
                <a:lnTo>
                  <a:pt x="89297" y="26789"/>
                </a:lnTo>
                <a:lnTo>
                  <a:pt x="98227" y="35719"/>
                </a:lnTo>
                <a:lnTo>
                  <a:pt x="107157" y="53578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16086" y="125015"/>
                </a:lnTo>
                <a:lnTo>
                  <a:pt x="107157" y="133945"/>
                </a:lnTo>
                <a:lnTo>
                  <a:pt x="107157" y="142875"/>
                </a:lnTo>
                <a:lnTo>
                  <a:pt x="98227" y="151805"/>
                </a:lnTo>
                <a:lnTo>
                  <a:pt x="80368" y="151805"/>
                </a:lnTo>
                <a:lnTo>
                  <a:pt x="71438" y="151805"/>
                </a:lnTo>
                <a:lnTo>
                  <a:pt x="53579" y="151805"/>
                </a:lnTo>
                <a:lnTo>
                  <a:pt x="44649" y="15180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36031" y="928687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98226"/>
                </a:lnTo>
                <a:lnTo>
                  <a:pt x="17859" y="98226"/>
                </a:lnTo>
                <a:lnTo>
                  <a:pt x="26789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71437" y="98226"/>
                </a:lnTo>
                <a:lnTo>
                  <a:pt x="80367" y="89297"/>
                </a:lnTo>
                <a:lnTo>
                  <a:pt x="89297" y="89297"/>
                </a:lnTo>
                <a:lnTo>
                  <a:pt x="98226" y="71437"/>
                </a:lnTo>
                <a:lnTo>
                  <a:pt x="107156" y="62508"/>
                </a:lnTo>
                <a:lnTo>
                  <a:pt x="107156" y="4464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723554" y="982265"/>
            <a:ext cx="1" cy="62509"/>
          </a:xfrm>
          <a:custGeom>
            <a:avLst/>
            <a:gdLst/>
            <a:ahLst/>
            <a:cxnLst/>
            <a:rect l="0" t="0" r="0" b="0"/>
            <a:pathLst>
              <a:path w="1" h="6250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32484" y="87510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786062" y="919757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8930" y="107156"/>
                </a:move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98227"/>
                </a:lnTo>
                <a:lnTo>
                  <a:pt x="0" y="98227"/>
                </a:lnTo>
                <a:lnTo>
                  <a:pt x="0" y="80367"/>
                </a:lnTo>
                <a:lnTo>
                  <a:pt x="0" y="71438"/>
                </a:lnTo>
                <a:lnTo>
                  <a:pt x="0" y="53578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17860"/>
                </a:lnTo>
                <a:lnTo>
                  <a:pt x="89297" y="35719"/>
                </a:lnTo>
                <a:lnTo>
                  <a:pt x="98227" y="4464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982515" y="821531"/>
            <a:ext cx="17861" cy="223243"/>
          </a:xfrm>
          <a:custGeom>
            <a:avLst/>
            <a:gdLst/>
            <a:ahLst/>
            <a:cxnLst/>
            <a:rect l="0" t="0" r="0" b="0"/>
            <a:pathLst>
              <a:path w="17861" h="223243">
                <a:moveTo>
                  <a:pt x="17860" y="0"/>
                </a:moveTo>
                <a:lnTo>
                  <a:pt x="1786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0" y="214312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37867" y="910828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98226" y="8929"/>
                </a:lnTo>
                <a:lnTo>
                  <a:pt x="107156" y="8929"/>
                </a:lnTo>
                <a:lnTo>
                  <a:pt x="107156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86062" y="821531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295054" y="901898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95054" y="84832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375421" y="901898"/>
            <a:ext cx="98228" cy="98227"/>
          </a:xfrm>
          <a:custGeom>
            <a:avLst/>
            <a:gdLst/>
            <a:ahLst/>
            <a:cxnLst/>
            <a:rect l="0" t="0" r="0" b="0"/>
            <a:pathLst>
              <a:path w="98228" h="98227">
                <a:moveTo>
                  <a:pt x="8930" y="62508"/>
                </a:moveTo>
                <a:lnTo>
                  <a:pt x="8930" y="71437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80367"/>
                </a:lnTo>
                <a:lnTo>
                  <a:pt x="0" y="62508"/>
                </a:lnTo>
                <a:lnTo>
                  <a:pt x="8930" y="44648"/>
                </a:lnTo>
                <a:lnTo>
                  <a:pt x="8930" y="26789"/>
                </a:lnTo>
                <a:lnTo>
                  <a:pt x="8930" y="8930"/>
                </a:lnTo>
                <a:lnTo>
                  <a:pt x="26789" y="0"/>
                </a:lnTo>
                <a:lnTo>
                  <a:pt x="2678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8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89297" y="62508"/>
                </a:lnTo>
                <a:lnTo>
                  <a:pt x="89297" y="71437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89297"/>
                </a:lnTo>
                <a:lnTo>
                  <a:pt x="98227" y="98226"/>
                </a:lnTo>
                <a:lnTo>
                  <a:pt x="98227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696890" y="848320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34382" y="919757"/>
            <a:ext cx="107158" cy="26790"/>
          </a:xfrm>
          <a:custGeom>
            <a:avLst/>
            <a:gdLst/>
            <a:ahLst/>
            <a:cxnLst/>
            <a:rect l="0" t="0" r="0" b="0"/>
            <a:pathLst>
              <a:path w="107158" h="26790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44649" y="17860"/>
                </a:lnTo>
                <a:lnTo>
                  <a:pt x="53578" y="17860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795117" y="830460"/>
            <a:ext cx="285751" cy="187525"/>
          </a:xfrm>
          <a:custGeom>
            <a:avLst/>
            <a:gdLst/>
            <a:ahLst/>
            <a:cxnLst/>
            <a:rect l="0" t="0" r="0" b="0"/>
            <a:pathLst>
              <a:path w="285751" h="187525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29" y="107157"/>
                </a:lnTo>
                <a:lnTo>
                  <a:pt x="8929" y="125016"/>
                </a:lnTo>
                <a:lnTo>
                  <a:pt x="8929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51805"/>
                </a:lnTo>
                <a:lnTo>
                  <a:pt x="26789" y="133946"/>
                </a:lnTo>
                <a:lnTo>
                  <a:pt x="26789" y="116086"/>
                </a:lnTo>
                <a:lnTo>
                  <a:pt x="35718" y="98227"/>
                </a:lnTo>
                <a:lnTo>
                  <a:pt x="44648" y="80368"/>
                </a:lnTo>
                <a:lnTo>
                  <a:pt x="53578" y="71438"/>
                </a:lnTo>
                <a:lnTo>
                  <a:pt x="62508" y="71438"/>
                </a:lnTo>
                <a:lnTo>
                  <a:pt x="71437" y="71438"/>
                </a:lnTo>
                <a:lnTo>
                  <a:pt x="71437" y="71438"/>
                </a:lnTo>
                <a:lnTo>
                  <a:pt x="80367" y="71438"/>
                </a:lnTo>
                <a:lnTo>
                  <a:pt x="89297" y="80368"/>
                </a:lnTo>
                <a:lnTo>
                  <a:pt x="89297" y="89297"/>
                </a:lnTo>
                <a:lnTo>
                  <a:pt x="98226" y="107157"/>
                </a:lnTo>
                <a:lnTo>
                  <a:pt x="98226" y="125016"/>
                </a:lnTo>
                <a:lnTo>
                  <a:pt x="107156" y="133946"/>
                </a:lnTo>
                <a:lnTo>
                  <a:pt x="107156" y="142875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25015" y="169664"/>
                </a:lnTo>
                <a:lnTo>
                  <a:pt x="133945" y="169664"/>
                </a:lnTo>
                <a:lnTo>
                  <a:pt x="151804" y="169664"/>
                </a:lnTo>
                <a:lnTo>
                  <a:pt x="160734" y="169664"/>
                </a:lnTo>
                <a:lnTo>
                  <a:pt x="169664" y="160735"/>
                </a:lnTo>
                <a:lnTo>
                  <a:pt x="178593" y="151805"/>
                </a:lnTo>
                <a:lnTo>
                  <a:pt x="196453" y="142875"/>
                </a:lnTo>
                <a:lnTo>
                  <a:pt x="205383" y="133946"/>
                </a:lnTo>
                <a:lnTo>
                  <a:pt x="214312" y="116086"/>
                </a:lnTo>
                <a:lnTo>
                  <a:pt x="223242" y="107157"/>
                </a:lnTo>
                <a:lnTo>
                  <a:pt x="232172" y="89297"/>
                </a:lnTo>
                <a:lnTo>
                  <a:pt x="232172" y="89297"/>
                </a:lnTo>
                <a:lnTo>
                  <a:pt x="232172" y="8036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23242" y="80368"/>
                </a:lnTo>
                <a:lnTo>
                  <a:pt x="223242" y="80368"/>
                </a:lnTo>
                <a:lnTo>
                  <a:pt x="223242" y="89297"/>
                </a:lnTo>
                <a:lnTo>
                  <a:pt x="223242" y="107157"/>
                </a:lnTo>
                <a:lnTo>
                  <a:pt x="223242" y="116086"/>
                </a:lnTo>
                <a:lnTo>
                  <a:pt x="232172" y="125016"/>
                </a:lnTo>
                <a:lnTo>
                  <a:pt x="241101" y="133946"/>
                </a:lnTo>
                <a:lnTo>
                  <a:pt x="258961" y="142875"/>
                </a:lnTo>
                <a:lnTo>
                  <a:pt x="267890" y="142875"/>
                </a:lnTo>
                <a:lnTo>
                  <a:pt x="276820" y="142875"/>
                </a:lnTo>
                <a:lnTo>
                  <a:pt x="285750" y="142875"/>
                </a:lnTo>
                <a:lnTo>
                  <a:pt x="28575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85812" y="1250156"/>
            <a:ext cx="116087" cy="178594"/>
          </a:xfrm>
          <a:custGeom>
            <a:avLst/>
            <a:gdLst/>
            <a:ahLst/>
            <a:cxnLst/>
            <a:rect l="0" t="0" r="0" b="0"/>
            <a:pathLst>
              <a:path w="116087" h="178594">
                <a:moveTo>
                  <a:pt x="116086" y="17859"/>
                </a:move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98227" y="17859"/>
                </a:lnTo>
                <a:lnTo>
                  <a:pt x="89297" y="26789"/>
                </a:lnTo>
                <a:lnTo>
                  <a:pt x="71438" y="35719"/>
                </a:lnTo>
                <a:lnTo>
                  <a:pt x="62508" y="53578"/>
                </a:lnTo>
                <a:lnTo>
                  <a:pt x="53578" y="62508"/>
                </a:lnTo>
                <a:lnTo>
                  <a:pt x="35719" y="71437"/>
                </a:lnTo>
                <a:lnTo>
                  <a:pt x="26789" y="71437"/>
                </a:lnTo>
                <a:lnTo>
                  <a:pt x="17859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8930" y="6250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62508" y="62508"/>
                </a:lnTo>
                <a:lnTo>
                  <a:pt x="71438" y="62508"/>
                </a:lnTo>
                <a:lnTo>
                  <a:pt x="80367" y="71437"/>
                </a:lnTo>
                <a:lnTo>
                  <a:pt x="89297" y="80367"/>
                </a:lnTo>
                <a:lnTo>
                  <a:pt x="98227" y="89297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51804"/>
                </a:lnTo>
                <a:lnTo>
                  <a:pt x="98227" y="160734"/>
                </a:lnTo>
                <a:lnTo>
                  <a:pt x="89297" y="169664"/>
                </a:lnTo>
                <a:lnTo>
                  <a:pt x="80367" y="169664"/>
                </a:lnTo>
                <a:lnTo>
                  <a:pt x="62508" y="178593"/>
                </a:lnTo>
                <a:lnTo>
                  <a:pt x="53578" y="178593"/>
                </a:lnTo>
                <a:lnTo>
                  <a:pt x="35719" y="178593"/>
                </a:lnTo>
                <a:lnTo>
                  <a:pt x="17859" y="178593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28687" y="1276945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98227" y="17859"/>
                </a:moveTo>
                <a:lnTo>
                  <a:pt x="9822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44649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44649" y="107156"/>
                </a:lnTo>
                <a:lnTo>
                  <a:pt x="62508" y="107156"/>
                </a:lnTo>
                <a:lnTo>
                  <a:pt x="62508" y="98226"/>
                </a:lnTo>
                <a:lnTo>
                  <a:pt x="71438" y="89297"/>
                </a:lnTo>
                <a:lnTo>
                  <a:pt x="89297" y="80367"/>
                </a:lnTo>
                <a:lnTo>
                  <a:pt x="89297" y="62508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6250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16086" y="98226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1608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16211" y="1268015"/>
            <a:ext cx="321469" cy="125017"/>
          </a:xfrm>
          <a:custGeom>
            <a:avLst/>
            <a:gdLst/>
            <a:ahLst/>
            <a:cxnLst/>
            <a:rect l="0" t="0" r="0" b="0"/>
            <a:pathLst>
              <a:path w="321469" h="125017">
                <a:moveTo>
                  <a:pt x="0" y="3571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8929" y="98227"/>
                </a:lnTo>
                <a:lnTo>
                  <a:pt x="0" y="71438"/>
                </a:lnTo>
                <a:lnTo>
                  <a:pt x="8929" y="53578"/>
                </a:lnTo>
                <a:lnTo>
                  <a:pt x="8929" y="35719"/>
                </a:lnTo>
                <a:lnTo>
                  <a:pt x="17859" y="1786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62507" y="26789"/>
                </a:lnTo>
                <a:lnTo>
                  <a:pt x="62507" y="35719"/>
                </a:lnTo>
                <a:lnTo>
                  <a:pt x="62507" y="53578"/>
                </a:lnTo>
                <a:lnTo>
                  <a:pt x="71437" y="62508"/>
                </a:lnTo>
                <a:lnTo>
                  <a:pt x="71437" y="80367"/>
                </a:lnTo>
                <a:lnTo>
                  <a:pt x="71437" y="89297"/>
                </a:lnTo>
                <a:lnTo>
                  <a:pt x="80367" y="98227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98227"/>
                </a:lnTo>
                <a:lnTo>
                  <a:pt x="80367" y="89297"/>
                </a:lnTo>
                <a:lnTo>
                  <a:pt x="80367" y="71438"/>
                </a:lnTo>
                <a:lnTo>
                  <a:pt x="89296" y="53578"/>
                </a:lnTo>
                <a:lnTo>
                  <a:pt x="98226" y="44649"/>
                </a:lnTo>
                <a:lnTo>
                  <a:pt x="107156" y="26789"/>
                </a:lnTo>
                <a:lnTo>
                  <a:pt x="116085" y="17860"/>
                </a:lnTo>
                <a:lnTo>
                  <a:pt x="125015" y="8930"/>
                </a:lnTo>
                <a:lnTo>
                  <a:pt x="125015" y="8930"/>
                </a:lnTo>
                <a:lnTo>
                  <a:pt x="133945" y="8930"/>
                </a:lnTo>
                <a:lnTo>
                  <a:pt x="133945" y="17860"/>
                </a:lnTo>
                <a:lnTo>
                  <a:pt x="142874" y="17860"/>
                </a:lnTo>
                <a:lnTo>
                  <a:pt x="142874" y="35719"/>
                </a:lnTo>
                <a:lnTo>
                  <a:pt x="142874" y="44649"/>
                </a:lnTo>
                <a:lnTo>
                  <a:pt x="142874" y="62508"/>
                </a:lnTo>
                <a:lnTo>
                  <a:pt x="142874" y="71438"/>
                </a:lnTo>
                <a:lnTo>
                  <a:pt x="151804" y="89297"/>
                </a:lnTo>
                <a:lnTo>
                  <a:pt x="160734" y="98227"/>
                </a:lnTo>
                <a:lnTo>
                  <a:pt x="169664" y="107156"/>
                </a:lnTo>
                <a:lnTo>
                  <a:pt x="169664" y="116086"/>
                </a:lnTo>
                <a:lnTo>
                  <a:pt x="178593" y="116086"/>
                </a:lnTo>
                <a:lnTo>
                  <a:pt x="196453" y="116086"/>
                </a:lnTo>
                <a:lnTo>
                  <a:pt x="205382" y="116086"/>
                </a:lnTo>
                <a:lnTo>
                  <a:pt x="205382" y="107156"/>
                </a:lnTo>
                <a:lnTo>
                  <a:pt x="223242" y="98227"/>
                </a:lnTo>
                <a:lnTo>
                  <a:pt x="232171" y="89297"/>
                </a:lnTo>
                <a:lnTo>
                  <a:pt x="241101" y="80367"/>
                </a:lnTo>
                <a:lnTo>
                  <a:pt x="258960" y="62508"/>
                </a:lnTo>
                <a:lnTo>
                  <a:pt x="267890" y="44649"/>
                </a:lnTo>
                <a:lnTo>
                  <a:pt x="276820" y="35719"/>
                </a:lnTo>
                <a:lnTo>
                  <a:pt x="276820" y="26789"/>
                </a:lnTo>
                <a:lnTo>
                  <a:pt x="285749" y="17860"/>
                </a:lnTo>
                <a:lnTo>
                  <a:pt x="285749" y="8930"/>
                </a:lnTo>
                <a:lnTo>
                  <a:pt x="285749" y="0"/>
                </a:lnTo>
                <a:lnTo>
                  <a:pt x="276820" y="0"/>
                </a:lnTo>
                <a:lnTo>
                  <a:pt x="276820" y="0"/>
                </a:lnTo>
                <a:lnTo>
                  <a:pt x="267890" y="0"/>
                </a:lnTo>
                <a:lnTo>
                  <a:pt x="258960" y="8930"/>
                </a:lnTo>
                <a:lnTo>
                  <a:pt x="258960" y="17860"/>
                </a:lnTo>
                <a:lnTo>
                  <a:pt x="258960" y="26789"/>
                </a:lnTo>
                <a:lnTo>
                  <a:pt x="250031" y="44649"/>
                </a:lnTo>
                <a:lnTo>
                  <a:pt x="250031" y="53578"/>
                </a:lnTo>
                <a:lnTo>
                  <a:pt x="241101" y="71438"/>
                </a:lnTo>
                <a:lnTo>
                  <a:pt x="250031" y="80367"/>
                </a:lnTo>
                <a:lnTo>
                  <a:pt x="250031" y="89297"/>
                </a:lnTo>
                <a:lnTo>
                  <a:pt x="250031" y="98227"/>
                </a:lnTo>
                <a:lnTo>
                  <a:pt x="258960" y="98227"/>
                </a:lnTo>
                <a:lnTo>
                  <a:pt x="276820" y="98227"/>
                </a:lnTo>
                <a:lnTo>
                  <a:pt x="285749" y="98227"/>
                </a:lnTo>
                <a:lnTo>
                  <a:pt x="303609" y="98227"/>
                </a:lnTo>
                <a:lnTo>
                  <a:pt x="312539" y="98227"/>
                </a:lnTo>
                <a:lnTo>
                  <a:pt x="321468" y="98227"/>
                </a:lnTo>
                <a:lnTo>
                  <a:pt x="321468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643062" y="1187648"/>
            <a:ext cx="133946" cy="205384"/>
          </a:xfrm>
          <a:custGeom>
            <a:avLst/>
            <a:gdLst/>
            <a:ahLst/>
            <a:cxnLst/>
            <a:rect l="0" t="0" r="0" b="0"/>
            <a:pathLst>
              <a:path w="133946" h="205384">
                <a:moveTo>
                  <a:pt x="89297" y="98227"/>
                </a:moveTo>
                <a:lnTo>
                  <a:pt x="89297" y="89297"/>
                </a:lnTo>
                <a:lnTo>
                  <a:pt x="80367" y="89297"/>
                </a:lnTo>
                <a:lnTo>
                  <a:pt x="80367" y="89297"/>
                </a:lnTo>
                <a:lnTo>
                  <a:pt x="71438" y="80367"/>
                </a:lnTo>
                <a:lnTo>
                  <a:pt x="62508" y="80367"/>
                </a:lnTo>
                <a:lnTo>
                  <a:pt x="44648" y="89297"/>
                </a:lnTo>
                <a:lnTo>
                  <a:pt x="35719" y="89297"/>
                </a:lnTo>
                <a:lnTo>
                  <a:pt x="26789" y="98227"/>
                </a:lnTo>
                <a:lnTo>
                  <a:pt x="17859" y="10715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87523"/>
                </a:lnTo>
                <a:lnTo>
                  <a:pt x="17859" y="196453"/>
                </a:lnTo>
                <a:lnTo>
                  <a:pt x="26789" y="205383"/>
                </a:lnTo>
                <a:lnTo>
                  <a:pt x="35719" y="205383"/>
                </a:lnTo>
                <a:lnTo>
                  <a:pt x="53578" y="205383"/>
                </a:lnTo>
                <a:lnTo>
                  <a:pt x="62508" y="205383"/>
                </a:lnTo>
                <a:lnTo>
                  <a:pt x="80367" y="196453"/>
                </a:lnTo>
                <a:lnTo>
                  <a:pt x="89297" y="187523"/>
                </a:lnTo>
                <a:lnTo>
                  <a:pt x="98227" y="178594"/>
                </a:lnTo>
                <a:lnTo>
                  <a:pt x="107156" y="160734"/>
                </a:lnTo>
                <a:lnTo>
                  <a:pt x="107156" y="142875"/>
                </a:lnTo>
                <a:lnTo>
                  <a:pt x="116086" y="125016"/>
                </a:lnTo>
                <a:lnTo>
                  <a:pt x="125016" y="98227"/>
                </a:lnTo>
                <a:lnTo>
                  <a:pt x="125016" y="80367"/>
                </a:lnTo>
                <a:lnTo>
                  <a:pt x="125016" y="62508"/>
                </a:lnTo>
                <a:lnTo>
                  <a:pt x="125016" y="44648"/>
                </a:lnTo>
                <a:lnTo>
                  <a:pt x="125016" y="35719"/>
                </a:lnTo>
                <a:lnTo>
                  <a:pt x="125016" y="17859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17859"/>
                </a:lnTo>
                <a:lnTo>
                  <a:pt x="125016" y="26789"/>
                </a:lnTo>
                <a:lnTo>
                  <a:pt x="116086" y="44648"/>
                </a:lnTo>
                <a:lnTo>
                  <a:pt x="116086" y="62508"/>
                </a:lnTo>
                <a:lnTo>
                  <a:pt x="116086" y="80367"/>
                </a:lnTo>
                <a:lnTo>
                  <a:pt x="116086" y="98227"/>
                </a:lnTo>
                <a:lnTo>
                  <a:pt x="116086" y="125016"/>
                </a:lnTo>
                <a:lnTo>
                  <a:pt x="125016" y="142875"/>
                </a:lnTo>
                <a:lnTo>
                  <a:pt x="125016" y="151805"/>
                </a:lnTo>
                <a:lnTo>
                  <a:pt x="133945" y="160734"/>
                </a:lnTo>
                <a:lnTo>
                  <a:pt x="133945" y="169664"/>
                </a:lnTo>
                <a:lnTo>
                  <a:pt x="133945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48445" y="1294804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866304" y="121443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919882" y="1250156"/>
            <a:ext cx="44650" cy="98227"/>
          </a:xfrm>
          <a:custGeom>
            <a:avLst/>
            <a:gdLst/>
            <a:ahLst/>
            <a:cxnLst/>
            <a:rect l="0" t="0" r="0" b="0"/>
            <a:pathLst>
              <a:path w="44650" h="98227">
                <a:moveTo>
                  <a:pt x="17860" y="98226"/>
                </a:moveTo>
                <a:lnTo>
                  <a:pt x="17860" y="98226"/>
                </a:lnTo>
                <a:lnTo>
                  <a:pt x="17860" y="98226"/>
                </a:lnTo>
                <a:lnTo>
                  <a:pt x="17860" y="98226"/>
                </a:lnTo>
                <a:lnTo>
                  <a:pt x="17860" y="98226"/>
                </a:lnTo>
                <a:lnTo>
                  <a:pt x="17860" y="98226"/>
                </a:lnTo>
                <a:lnTo>
                  <a:pt x="1786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0" y="71437"/>
                </a:lnTo>
                <a:lnTo>
                  <a:pt x="0" y="62508"/>
                </a:lnTo>
                <a:lnTo>
                  <a:pt x="0" y="53578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8929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027039" y="1259085"/>
            <a:ext cx="62508" cy="107158"/>
          </a:xfrm>
          <a:custGeom>
            <a:avLst/>
            <a:gdLst/>
            <a:ahLst/>
            <a:cxnLst/>
            <a:rect l="0" t="0" r="0" b="0"/>
            <a:pathLst>
              <a:path w="62508" h="107158">
                <a:moveTo>
                  <a:pt x="35718" y="53579"/>
                </a:moveTo>
                <a:lnTo>
                  <a:pt x="35718" y="44649"/>
                </a:lnTo>
                <a:lnTo>
                  <a:pt x="44648" y="44649"/>
                </a:lnTo>
                <a:lnTo>
                  <a:pt x="44648" y="4464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26790"/>
                </a:lnTo>
                <a:lnTo>
                  <a:pt x="62507" y="17860"/>
                </a:lnTo>
                <a:lnTo>
                  <a:pt x="62507" y="1786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60"/>
                </a:lnTo>
                <a:lnTo>
                  <a:pt x="17859" y="26790"/>
                </a:lnTo>
                <a:lnTo>
                  <a:pt x="8929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143125" y="1276945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71437" y="0"/>
                </a:move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89297"/>
                </a:lnTo>
                <a:lnTo>
                  <a:pt x="35718" y="89297"/>
                </a:lnTo>
                <a:lnTo>
                  <a:pt x="53578" y="89297"/>
                </a:lnTo>
                <a:lnTo>
                  <a:pt x="62507" y="89297"/>
                </a:lnTo>
                <a:lnTo>
                  <a:pt x="71437" y="80367"/>
                </a:lnTo>
                <a:lnTo>
                  <a:pt x="80367" y="80367"/>
                </a:lnTo>
                <a:lnTo>
                  <a:pt x="80367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294929" y="1169788"/>
            <a:ext cx="1" cy="169666"/>
          </a:xfrm>
          <a:custGeom>
            <a:avLst/>
            <a:gdLst/>
            <a:ahLst/>
            <a:cxnLst/>
            <a:rect l="0" t="0" r="0" b="0"/>
            <a:pathLst>
              <a:path w="1" h="16966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16087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5"/>
                </a:lnTo>
                <a:lnTo>
                  <a:pt x="0" y="169665"/>
                </a:lnTo>
                <a:lnTo>
                  <a:pt x="0" y="169665"/>
                </a:lnTo>
                <a:lnTo>
                  <a:pt x="0" y="16966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241351" y="1241226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375296" y="1303734"/>
            <a:ext cx="17861" cy="62509"/>
          </a:xfrm>
          <a:custGeom>
            <a:avLst/>
            <a:gdLst/>
            <a:ahLst/>
            <a:cxnLst/>
            <a:rect l="0" t="0" r="0" b="0"/>
            <a:pathLst>
              <a:path w="17861" h="62509">
                <a:moveTo>
                  <a:pt x="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393156" y="121443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464593" y="1268015"/>
            <a:ext cx="71439" cy="98228"/>
          </a:xfrm>
          <a:custGeom>
            <a:avLst/>
            <a:gdLst/>
            <a:ahLst/>
            <a:cxnLst/>
            <a:rect l="0" t="0" r="0" b="0"/>
            <a:pathLst>
              <a:path w="71439" h="98228">
                <a:moveTo>
                  <a:pt x="71438" y="17860"/>
                </a:move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35719" y="98227"/>
                </a:lnTo>
                <a:lnTo>
                  <a:pt x="44649" y="89297"/>
                </a:lnTo>
                <a:lnTo>
                  <a:pt x="44649" y="80367"/>
                </a:lnTo>
                <a:lnTo>
                  <a:pt x="53578" y="71438"/>
                </a:lnTo>
                <a:lnTo>
                  <a:pt x="53578" y="53578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580679" y="1259085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0" y="53579"/>
                </a:moveTo>
                <a:lnTo>
                  <a:pt x="0" y="53579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80368"/>
                </a:lnTo>
                <a:lnTo>
                  <a:pt x="17860" y="89297"/>
                </a:lnTo>
                <a:lnTo>
                  <a:pt x="17860" y="98227"/>
                </a:lnTo>
                <a:lnTo>
                  <a:pt x="17860" y="98227"/>
                </a:lnTo>
                <a:lnTo>
                  <a:pt x="17860" y="98227"/>
                </a:lnTo>
                <a:lnTo>
                  <a:pt x="17860" y="107157"/>
                </a:lnTo>
                <a:lnTo>
                  <a:pt x="17860" y="98227"/>
                </a:lnTo>
                <a:lnTo>
                  <a:pt x="17860" y="98227"/>
                </a:lnTo>
                <a:lnTo>
                  <a:pt x="8930" y="89297"/>
                </a:lnTo>
                <a:lnTo>
                  <a:pt x="8930" y="80368"/>
                </a:lnTo>
                <a:lnTo>
                  <a:pt x="8930" y="71438"/>
                </a:lnTo>
                <a:lnTo>
                  <a:pt x="8930" y="62508"/>
                </a:lnTo>
                <a:lnTo>
                  <a:pt x="8930" y="44649"/>
                </a:lnTo>
                <a:lnTo>
                  <a:pt x="8930" y="26790"/>
                </a:lnTo>
                <a:lnTo>
                  <a:pt x="17860" y="1786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17860"/>
                </a:lnTo>
                <a:lnTo>
                  <a:pt x="98227" y="35719"/>
                </a:lnTo>
                <a:lnTo>
                  <a:pt x="98227" y="44649"/>
                </a:lnTo>
                <a:lnTo>
                  <a:pt x="98227" y="53579"/>
                </a:lnTo>
                <a:lnTo>
                  <a:pt x="98227" y="71438"/>
                </a:lnTo>
                <a:lnTo>
                  <a:pt x="98227" y="71438"/>
                </a:lnTo>
                <a:lnTo>
                  <a:pt x="107156" y="80368"/>
                </a:lnTo>
                <a:lnTo>
                  <a:pt x="107156" y="89297"/>
                </a:lnTo>
                <a:lnTo>
                  <a:pt x="107156" y="89297"/>
                </a:lnTo>
                <a:lnTo>
                  <a:pt x="107156" y="89297"/>
                </a:lnTo>
                <a:lnTo>
                  <a:pt x="107156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428875" y="1214437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884289" y="1250156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8929" y="0"/>
                </a:moveTo>
                <a:lnTo>
                  <a:pt x="1785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16086"/>
                </a:lnTo>
                <a:lnTo>
                  <a:pt x="8929" y="125015"/>
                </a:lnTo>
                <a:lnTo>
                  <a:pt x="17859" y="133945"/>
                </a:lnTo>
                <a:lnTo>
                  <a:pt x="17859" y="133945"/>
                </a:lnTo>
                <a:lnTo>
                  <a:pt x="35718" y="133945"/>
                </a:lnTo>
                <a:lnTo>
                  <a:pt x="44648" y="125015"/>
                </a:lnTo>
                <a:lnTo>
                  <a:pt x="53578" y="116086"/>
                </a:lnTo>
                <a:lnTo>
                  <a:pt x="62507" y="107156"/>
                </a:lnTo>
                <a:lnTo>
                  <a:pt x="62507" y="98226"/>
                </a:lnTo>
                <a:lnTo>
                  <a:pt x="71437" y="80367"/>
                </a:lnTo>
                <a:lnTo>
                  <a:pt x="80367" y="71437"/>
                </a:lnTo>
                <a:lnTo>
                  <a:pt x="89296" y="62508"/>
                </a:lnTo>
                <a:lnTo>
                  <a:pt x="80367" y="62508"/>
                </a:lnTo>
                <a:lnTo>
                  <a:pt x="89296" y="62508"/>
                </a:lnTo>
                <a:lnTo>
                  <a:pt x="89296" y="62508"/>
                </a:lnTo>
                <a:lnTo>
                  <a:pt x="89296" y="62508"/>
                </a:lnTo>
                <a:lnTo>
                  <a:pt x="89296" y="71437"/>
                </a:lnTo>
                <a:lnTo>
                  <a:pt x="98226" y="80367"/>
                </a:lnTo>
                <a:lnTo>
                  <a:pt x="98226" y="89297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16086" y="125015"/>
                </a:lnTo>
                <a:lnTo>
                  <a:pt x="125015" y="125015"/>
                </a:lnTo>
                <a:lnTo>
                  <a:pt x="125015" y="133945"/>
                </a:lnTo>
                <a:lnTo>
                  <a:pt x="133945" y="133945"/>
                </a:lnTo>
                <a:lnTo>
                  <a:pt x="142875" y="133945"/>
                </a:lnTo>
                <a:lnTo>
                  <a:pt x="151804" y="125015"/>
                </a:lnTo>
                <a:lnTo>
                  <a:pt x="160734" y="116086"/>
                </a:lnTo>
                <a:lnTo>
                  <a:pt x="160734" y="107156"/>
                </a:lnTo>
                <a:lnTo>
                  <a:pt x="160734" y="98226"/>
                </a:lnTo>
                <a:lnTo>
                  <a:pt x="169664" y="80367"/>
                </a:lnTo>
                <a:lnTo>
                  <a:pt x="169664" y="71437"/>
                </a:lnTo>
                <a:lnTo>
                  <a:pt x="169664" y="53578"/>
                </a:lnTo>
                <a:lnTo>
                  <a:pt x="169664" y="44648"/>
                </a:lnTo>
                <a:lnTo>
                  <a:pt x="160734" y="35719"/>
                </a:lnTo>
                <a:lnTo>
                  <a:pt x="160734" y="35719"/>
                </a:lnTo>
                <a:lnTo>
                  <a:pt x="160734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107531" y="1357312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116460" y="121443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187898" y="1160859"/>
            <a:ext cx="8931" cy="223243"/>
          </a:xfrm>
          <a:custGeom>
            <a:avLst/>
            <a:gdLst/>
            <a:ahLst/>
            <a:cxnLst/>
            <a:rect l="0" t="0" r="0" b="0"/>
            <a:pathLst>
              <a:path w="8931" h="223243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170039" y="1285875"/>
            <a:ext cx="80368" cy="17860"/>
          </a:xfrm>
          <a:custGeom>
            <a:avLst/>
            <a:gdLst/>
            <a:ahLst/>
            <a:cxnLst/>
            <a:rect l="0" t="0" r="0" b="0"/>
            <a:pathLst>
              <a:path w="80368" h="17860">
                <a:moveTo>
                  <a:pt x="0" y="17859"/>
                </a:move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8929"/>
                </a:lnTo>
                <a:lnTo>
                  <a:pt x="6250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286125" y="1196578"/>
            <a:ext cx="89297" cy="187524"/>
          </a:xfrm>
          <a:custGeom>
            <a:avLst/>
            <a:gdLst/>
            <a:ahLst/>
            <a:cxnLst/>
            <a:rect l="0" t="0" r="0" b="0"/>
            <a:pathLst>
              <a:path w="89297" h="187524">
                <a:moveTo>
                  <a:pt x="17859" y="0"/>
                </a:moveTo>
                <a:lnTo>
                  <a:pt x="1785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8929" y="71437"/>
                </a:lnTo>
                <a:lnTo>
                  <a:pt x="8929" y="98226"/>
                </a:lnTo>
                <a:lnTo>
                  <a:pt x="8929" y="125015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7859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8929" y="187523"/>
                </a:lnTo>
                <a:lnTo>
                  <a:pt x="8929" y="178593"/>
                </a:lnTo>
                <a:lnTo>
                  <a:pt x="8929" y="160734"/>
                </a:lnTo>
                <a:lnTo>
                  <a:pt x="8929" y="142875"/>
                </a:lnTo>
                <a:lnTo>
                  <a:pt x="17859" y="116086"/>
                </a:lnTo>
                <a:lnTo>
                  <a:pt x="26789" y="98226"/>
                </a:lnTo>
                <a:lnTo>
                  <a:pt x="35718" y="89297"/>
                </a:lnTo>
                <a:lnTo>
                  <a:pt x="44648" y="80367"/>
                </a:lnTo>
                <a:lnTo>
                  <a:pt x="53578" y="71437"/>
                </a:lnTo>
                <a:lnTo>
                  <a:pt x="62507" y="71437"/>
                </a:lnTo>
                <a:lnTo>
                  <a:pt x="71437" y="80367"/>
                </a:lnTo>
                <a:lnTo>
                  <a:pt x="80367" y="80367"/>
                </a:lnTo>
                <a:lnTo>
                  <a:pt x="80367" y="89297"/>
                </a:lnTo>
                <a:lnTo>
                  <a:pt x="89296" y="107156"/>
                </a:lnTo>
                <a:lnTo>
                  <a:pt x="89296" y="116086"/>
                </a:lnTo>
                <a:lnTo>
                  <a:pt x="89296" y="133945"/>
                </a:lnTo>
                <a:lnTo>
                  <a:pt x="89296" y="151804"/>
                </a:lnTo>
                <a:lnTo>
                  <a:pt x="89296" y="169664"/>
                </a:lnTo>
                <a:lnTo>
                  <a:pt x="89296" y="178593"/>
                </a:lnTo>
                <a:lnTo>
                  <a:pt x="80367" y="178593"/>
                </a:lnTo>
                <a:lnTo>
                  <a:pt x="80367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571875" y="1178718"/>
            <a:ext cx="17860" cy="214314"/>
          </a:xfrm>
          <a:custGeom>
            <a:avLst/>
            <a:gdLst/>
            <a:ahLst/>
            <a:cxnLst/>
            <a:rect l="0" t="0" r="0" b="0"/>
            <a:pathLst>
              <a:path w="17860" h="214314">
                <a:moveTo>
                  <a:pt x="17859" y="0"/>
                </a:moveTo>
                <a:lnTo>
                  <a:pt x="8929" y="17860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62508"/>
                </a:lnTo>
                <a:lnTo>
                  <a:pt x="0" y="89297"/>
                </a:lnTo>
                <a:lnTo>
                  <a:pt x="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527226" y="1285875"/>
            <a:ext cx="116087" cy="26790"/>
          </a:xfrm>
          <a:custGeom>
            <a:avLst/>
            <a:gdLst/>
            <a:ahLst/>
            <a:cxnLst/>
            <a:rect l="0" t="0" r="0" b="0"/>
            <a:pathLst>
              <a:path w="116087" h="26790">
                <a:moveTo>
                  <a:pt x="8930" y="26789"/>
                </a:moveTo>
                <a:lnTo>
                  <a:pt x="893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7" y="8929"/>
                </a:lnTo>
                <a:lnTo>
                  <a:pt x="8929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670101" y="1196578"/>
            <a:ext cx="232173" cy="187524"/>
          </a:xfrm>
          <a:custGeom>
            <a:avLst/>
            <a:gdLst/>
            <a:ahLst/>
            <a:cxnLst/>
            <a:rect l="0" t="0" r="0" b="0"/>
            <a:pathLst>
              <a:path w="232173" h="18752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3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42875"/>
                </a:lnTo>
                <a:lnTo>
                  <a:pt x="8930" y="125015"/>
                </a:lnTo>
                <a:lnTo>
                  <a:pt x="17859" y="107156"/>
                </a:lnTo>
                <a:lnTo>
                  <a:pt x="26789" y="89297"/>
                </a:lnTo>
                <a:lnTo>
                  <a:pt x="35719" y="80367"/>
                </a:lnTo>
                <a:lnTo>
                  <a:pt x="44649" y="7143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8" y="80367"/>
                </a:lnTo>
                <a:lnTo>
                  <a:pt x="71438" y="80367"/>
                </a:lnTo>
                <a:lnTo>
                  <a:pt x="80367" y="89297"/>
                </a:lnTo>
                <a:lnTo>
                  <a:pt x="80367" y="98226"/>
                </a:lnTo>
                <a:lnTo>
                  <a:pt x="80367" y="116086"/>
                </a:lnTo>
                <a:lnTo>
                  <a:pt x="80367" y="125015"/>
                </a:lnTo>
                <a:lnTo>
                  <a:pt x="80367" y="133945"/>
                </a:lnTo>
                <a:lnTo>
                  <a:pt x="80367" y="151804"/>
                </a:lnTo>
                <a:lnTo>
                  <a:pt x="80367" y="151804"/>
                </a:lnTo>
                <a:lnTo>
                  <a:pt x="80367" y="160734"/>
                </a:lnTo>
                <a:lnTo>
                  <a:pt x="89297" y="169664"/>
                </a:lnTo>
                <a:lnTo>
                  <a:pt x="89297" y="169664"/>
                </a:lnTo>
                <a:lnTo>
                  <a:pt x="98227" y="169664"/>
                </a:lnTo>
                <a:lnTo>
                  <a:pt x="98227" y="169664"/>
                </a:lnTo>
                <a:lnTo>
                  <a:pt x="107156" y="169664"/>
                </a:lnTo>
                <a:lnTo>
                  <a:pt x="116086" y="160734"/>
                </a:lnTo>
                <a:lnTo>
                  <a:pt x="125016" y="160734"/>
                </a:lnTo>
                <a:lnTo>
                  <a:pt x="133945" y="142875"/>
                </a:lnTo>
                <a:lnTo>
                  <a:pt x="142875" y="133945"/>
                </a:lnTo>
                <a:lnTo>
                  <a:pt x="151805" y="125015"/>
                </a:lnTo>
                <a:lnTo>
                  <a:pt x="160734" y="107156"/>
                </a:lnTo>
                <a:lnTo>
                  <a:pt x="169664" y="98226"/>
                </a:lnTo>
                <a:lnTo>
                  <a:pt x="169664" y="89297"/>
                </a:lnTo>
                <a:lnTo>
                  <a:pt x="169664" y="80367"/>
                </a:lnTo>
                <a:lnTo>
                  <a:pt x="169664" y="71437"/>
                </a:lnTo>
                <a:lnTo>
                  <a:pt x="169664" y="71437"/>
                </a:lnTo>
                <a:lnTo>
                  <a:pt x="169664" y="71437"/>
                </a:lnTo>
                <a:lnTo>
                  <a:pt x="160734" y="71437"/>
                </a:lnTo>
                <a:lnTo>
                  <a:pt x="160734" y="80367"/>
                </a:lnTo>
                <a:lnTo>
                  <a:pt x="151805" y="89297"/>
                </a:lnTo>
                <a:lnTo>
                  <a:pt x="151805" y="98226"/>
                </a:lnTo>
                <a:lnTo>
                  <a:pt x="142875" y="107156"/>
                </a:lnTo>
                <a:lnTo>
                  <a:pt x="142875" y="125015"/>
                </a:lnTo>
                <a:lnTo>
                  <a:pt x="142875" y="133945"/>
                </a:lnTo>
                <a:lnTo>
                  <a:pt x="142875" y="151804"/>
                </a:lnTo>
                <a:lnTo>
                  <a:pt x="142875" y="160734"/>
                </a:lnTo>
                <a:lnTo>
                  <a:pt x="151805" y="169664"/>
                </a:lnTo>
                <a:lnTo>
                  <a:pt x="160734" y="178593"/>
                </a:lnTo>
                <a:lnTo>
                  <a:pt x="169664" y="178593"/>
                </a:lnTo>
                <a:lnTo>
                  <a:pt x="178594" y="178593"/>
                </a:lnTo>
                <a:lnTo>
                  <a:pt x="187524" y="178593"/>
                </a:lnTo>
                <a:lnTo>
                  <a:pt x="205383" y="178593"/>
                </a:lnTo>
                <a:lnTo>
                  <a:pt x="214313" y="178593"/>
                </a:lnTo>
                <a:lnTo>
                  <a:pt x="232172" y="169664"/>
                </a:lnTo>
                <a:lnTo>
                  <a:pt x="232172" y="169664"/>
                </a:lnTo>
                <a:lnTo>
                  <a:pt x="232172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018359" y="1241226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98226" y="8930"/>
                </a:lnTo>
                <a:lnTo>
                  <a:pt x="89297" y="8930"/>
                </a:lnTo>
                <a:lnTo>
                  <a:pt x="80367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44648" y="53578"/>
                </a:lnTo>
                <a:lnTo>
                  <a:pt x="53578" y="53578"/>
                </a:lnTo>
                <a:lnTo>
                  <a:pt x="71437" y="62508"/>
                </a:lnTo>
                <a:lnTo>
                  <a:pt x="80367" y="62508"/>
                </a:lnTo>
                <a:lnTo>
                  <a:pt x="89297" y="71438"/>
                </a:lnTo>
                <a:lnTo>
                  <a:pt x="98226" y="8036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98227"/>
                </a:lnTo>
                <a:lnTo>
                  <a:pt x="116086" y="107156"/>
                </a:lnTo>
                <a:lnTo>
                  <a:pt x="107156" y="116086"/>
                </a:lnTo>
                <a:lnTo>
                  <a:pt x="98226" y="116086"/>
                </a:lnTo>
                <a:lnTo>
                  <a:pt x="80367" y="116086"/>
                </a:lnTo>
                <a:lnTo>
                  <a:pt x="71437" y="125016"/>
                </a:lnTo>
                <a:lnTo>
                  <a:pt x="53578" y="125016"/>
                </a:lnTo>
                <a:lnTo>
                  <a:pt x="35719" y="125016"/>
                </a:lnTo>
                <a:lnTo>
                  <a:pt x="17859" y="12501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143375" y="1259085"/>
            <a:ext cx="89297" cy="107158"/>
          </a:xfrm>
          <a:custGeom>
            <a:avLst/>
            <a:gdLst/>
            <a:ahLst/>
            <a:cxnLst/>
            <a:rect l="0" t="0" r="0" b="0"/>
            <a:pathLst>
              <a:path w="89297" h="107158">
                <a:moveTo>
                  <a:pt x="62507" y="17860"/>
                </a:move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90"/>
                </a:lnTo>
                <a:lnTo>
                  <a:pt x="17859" y="35719"/>
                </a:lnTo>
                <a:lnTo>
                  <a:pt x="8929" y="53579"/>
                </a:lnTo>
                <a:lnTo>
                  <a:pt x="8929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8" y="98227"/>
                </a:lnTo>
                <a:lnTo>
                  <a:pt x="44648" y="98227"/>
                </a:lnTo>
                <a:lnTo>
                  <a:pt x="53578" y="89297"/>
                </a:lnTo>
                <a:lnTo>
                  <a:pt x="62507" y="80368"/>
                </a:lnTo>
                <a:lnTo>
                  <a:pt x="71437" y="71438"/>
                </a:lnTo>
                <a:lnTo>
                  <a:pt x="71437" y="62508"/>
                </a:lnTo>
                <a:lnTo>
                  <a:pt x="71437" y="53579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35719"/>
                </a:lnTo>
                <a:lnTo>
                  <a:pt x="71437" y="35719"/>
                </a:lnTo>
                <a:lnTo>
                  <a:pt x="80367" y="44649"/>
                </a:lnTo>
                <a:lnTo>
                  <a:pt x="80367" y="44649"/>
                </a:lnTo>
                <a:lnTo>
                  <a:pt x="80367" y="53579"/>
                </a:lnTo>
                <a:lnTo>
                  <a:pt x="80367" y="62508"/>
                </a:lnTo>
                <a:lnTo>
                  <a:pt x="80367" y="71438"/>
                </a:lnTo>
                <a:lnTo>
                  <a:pt x="89296" y="80368"/>
                </a:lnTo>
                <a:lnTo>
                  <a:pt x="89296" y="80368"/>
                </a:lnTo>
                <a:lnTo>
                  <a:pt x="89296" y="89297"/>
                </a:lnTo>
                <a:lnTo>
                  <a:pt x="89296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286250" y="1241226"/>
            <a:ext cx="250032" cy="125017"/>
          </a:xfrm>
          <a:custGeom>
            <a:avLst/>
            <a:gdLst/>
            <a:ahLst/>
            <a:cxnLst/>
            <a:rect l="0" t="0" r="0" b="0"/>
            <a:pathLst>
              <a:path w="250032" h="125017">
                <a:moveTo>
                  <a:pt x="0" y="53578"/>
                </a:move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0" y="71438"/>
                </a:lnTo>
                <a:lnTo>
                  <a:pt x="8929" y="53578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8" y="35719"/>
                </a:lnTo>
                <a:lnTo>
                  <a:pt x="44648" y="44649"/>
                </a:lnTo>
                <a:lnTo>
                  <a:pt x="44648" y="53578"/>
                </a:lnTo>
                <a:lnTo>
                  <a:pt x="44648" y="71438"/>
                </a:lnTo>
                <a:lnTo>
                  <a:pt x="44648" y="80367"/>
                </a:lnTo>
                <a:lnTo>
                  <a:pt x="44648" y="89297"/>
                </a:lnTo>
                <a:lnTo>
                  <a:pt x="44648" y="98227"/>
                </a:lnTo>
                <a:lnTo>
                  <a:pt x="44648" y="107156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07156"/>
                </a:lnTo>
                <a:lnTo>
                  <a:pt x="53578" y="98227"/>
                </a:lnTo>
                <a:lnTo>
                  <a:pt x="62507" y="80367"/>
                </a:lnTo>
                <a:lnTo>
                  <a:pt x="62507" y="71438"/>
                </a:lnTo>
                <a:lnTo>
                  <a:pt x="71437" y="62508"/>
                </a:lnTo>
                <a:lnTo>
                  <a:pt x="80367" y="44649"/>
                </a:lnTo>
                <a:lnTo>
                  <a:pt x="80367" y="44649"/>
                </a:lnTo>
                <a:lnTo>
                  <a:pt x="89296" y="44649"/>
                </a:lnTo>
                <a:lnTo>
                  <a:pt x="89296" y="44649"/>
                </a:lnTo>
                <a:lnTo>
                  <a:pt x="89296" y="44649"/>
                </a:lnTo>
                <a:lnTo>
                  <a:pt x="98226" y="53578"/>
                </a:lnTo>
                <a:lnTo>
                  <a:pt x="98226" y="62508"/>
                </a:lnTo>
                <a:lnTo>
                  <a:pt x="98226" y="80367"/>
                </a:lnTo>
                <a:lnTo>
                  <a:pt x="98226" y="89297"/>
                </a:lnTo>
                <a:lnTo>
                  <a:pt x="98226" y="98227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16085" y="125016"/>
                </a:lnTo>
                <a:lnTo>
                  <a:pt x="125015" y="12501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51804" y="107156"/>
                </a:lnTo>
                <a:lnTo>
                  <a:pt x="160734" y="98227"/>
                </a:lnTo>
                <a:lnTo>
                  <a:pt x="178593" y="80367"/>
                </a:lnTo>
                <a:lnTo>
                  <a:pt x="187523" y="62508"/>
                </a:lnTo>
                <a:lnTo>
                  <a:pt x="187523" y="44649"/>
                </a:lnTo>
                <a:lnTo>
                  <a:pt x="196453" y="35719"/>
                </a:lnTo>
                <a:lnTo>
                  <a:pt x="205382" y="17859"/>
                </a:lnTo>
                <a:lnTo>
                  <a:pt x="205382" y="8930"/>
                </a:lnTo>
                <a:lnTo>
                  <a:pt x="205382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8930"/>
                </a:lnTo>
                <a:lnTo>
                  <a:pt x="178593" y="8930"/>
                </a:lnTo>
                <a:lnTo>
                  <a:pt x="178593" y="17859"/>
                </a:lnTo>
                <a:lnTo>
                  <a:pt x="169664" y="35719"/>
                </a:lnTo>
                <a:lnTo>
                  <a:pt x="169664" y="44649"/>
                </a:lnTo>
                <a:lnTo>
                  <a:pt x="169664" y="62508"/>
                </a:lnTo>
                <a:lnTo>
                  <a:pt x="169664" y="80367"/>
                </a:lnTo>
                <a:lnTo>
                  <a:pt x="178593" y="89297"/>
                </a:lnTo>
                <a:lnTo>
                  <a:pt x="196453" y="98227"/>
                </a:lnTo>
                <a:lnTo>
                  <a:pt x="214312" y="107156"/>
                </a:lnTo>
                <a:lnTo>
                  <a:pt x="223242" y="116086"/>
                </a:lnTo>
                <a:lnTo>
                  <a:pt x="241101" y="116086"/>
                </a:lnTo>
                <a:lnTo>
                  <a:pt x="250031" y="116086"/>
                </a:lnTo>
                <a:lnTo>
                  <a:pt x="250031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839515" y="1393031"/>
            <a:ext cx="125017" cy="205383"/>
          </a:xfrm>
          <a:custGeom>
            <a:avLst/>
            <a:gdLst/>
            <a:ahLst/>
            <a:cxnLst/>
            <a:rect l="0" t="0" r="0" b="0"/>
            <a:pathLst>
              <a:path w="125017" h="205383">
                <a:moveTo>
                  <a:pt x="98227" y="98226"/>
                </a:moveTo>
                <a:lnTo>
                  <a:pt x="98227" y="98226"/>
                </a:lnTo>
                <a:lnTo>
                  <a:pt x="98227" y="98226"/>
                </a:lnTo>
                <a:lnTo>
                  <a:pt x="98227" y="89296"/>
                </a:lnTo>
                <a:lnTo>
                  <a:pt x="98227" y="89296"/>
                </a:lnTo>
                <a:lnTo>
                  <a:pt x="89297" y="89296"/>
                </a:lnTo>
                <a:lnTo>
                  <a:pt x="89297" y="80367"/>
                </a:lnTo>
                <a:lnTo>
                  <a:pt x="80367" y="80367"/>
                </a:lnTo>
                <a:lnTo>
                  <a:pt x="71438" y="80367"/>
                </a:lnTo>
                <a:lnTo>
                  <a:pt x="62508" y="89296"/>
                </a:lnTo>
                <a:lnTo>
                  <a:pt x="44649" y="98226"/>
                </a:lnTo>
                <a:lnTo>
                  <a:pt x="35719" y="98226"/>
                </a:lnTo>
                <a:lnTo>
                  <a:pt x="26789" y="116085"/>
                </a:lnTo>
                <a:lnTo>
                  <a:pt x="1786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3"/>
                </a:lnTo>
                <a:lnTo>
                  <a:pt x="17860" y="187523"/>
                </a:lnTo>
                <a:lnTo>
                  <a:pt x="26789" y="187523"/>
                </a:lnTo>
                <a:lnTo>
                  <a:pt x="35719" y="187523"/>
                </a:lnTo>
                <a:lnTo>
                  <a:pt x="44649" y="178593"/>
                </a:lnTo>
                <a:lnTo>
                  <a:pt x="53578" y="169664"/>
                </a:lnTo>
                <a:lnTo>
                  <a:pt x="62508" y="160734"/>
                </a:lnTo>
                <a:lnTo>
                  <a:pt x="71438" y="151804"/>
                </a:lnTo>
                <a:lnTo>
                  <a:pt x="80367" y="142875"/>
                </a:lnTo>
                <a:lnTo>
                  <a:pt x="98227" y="125015"/>
                </a:lnTo>
                <a:lnTo>
                  <a:pt x="98227" y="107156"/>
                </a:lnTo>
                <a:lnTo>
                  <a:pt x="107156" y="89296"/>
                </a:lnTo>
                <a:lnTo>
                  <a:pt x="116086" y="71437"/>
                </a:lnTo>
                <a:lnTo>
                  <a:pt x="116086" y="53578"/>
                </a:lnTo>
                <a:lnTo>
                  <a:pt x="125016" y="44648"/>
                </a:lnTo>
                <a:lnTo>
                  <a:pt x="125016" y="26789"/>
                </a:lnTo>
                <a:lnTo>
                  <a:pt x="125016" y="17859"/>
                </a:lnTo>
                <a:lnTo>
                  <a:pt x="125016" y="892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35718"/>
                </a:lnTo>
                <a:lnTo>
                  <a:pt x="116086" y="44648"/>
                </a:lnTo>
                <a:lnTo>
                  <a:pt x="116086" y="62507"/>
                </a:lnTo>
                <a:lnTo>
                  <a:pt x="116086" y="80367"/>
                </a:lnTo>
                <a:lnTo>
                  <a:pt x="116086" y="107156"/>
                </a:lnTo>
                <a:lnTo>
                  <a:pt x="107156" y="125015"/>
                </a:lnTo>
                <a:lnTo>
                  <a:pt x="107156" y="142875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16086" y="187523"/>
                </a:lnTo>
                <a:lnTo>
                  <a:pt x="125016" y="196453"/>
                </a:lnTo>
                <a:lnTo>
                  <a:pt x="125016" y="205382"/>
                </a:lnTo>
                <a:lnTo>
                  <a:pt x="125016" y="205382"/>
                </a:lnTo>
                <a:lnTo>
                  <a:pt x="125016" y="20538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053828" y="1535906"/>
            <a:ext cx="1" cy="53579"/>
          </a:xfrm>
          <a:custGeom>
            <a:avLst/>
            <a:gdLst/>
            <a:ahLst/>
            <a:cxnLst/>
            <a:rect l="0" t="0" r="0" b="0"/>
            <a:pathLst>
              <a:path w="1" h="5357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062757" y="143767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125265" y="1500187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35719"/>
                </a:lnTo>
                <a:lnTo>
                  <a:pt x="53578" y="35719"/>
                </a:lnTo>
                <a:lnTo>
                  <a:pt x="62508" y="44648"/>
                </a:lnTo>
                <a:lnTo>
                  <a:pt x="71438" y="53578"/>
                </a:lnTo>
                <a:lnTo>
                  <a:pt x="80367" y="62508"/>
                </a:lnTo>
                <a:lnTo>
                  <a:pt x="80367" y="71437"/>
                </a:lnTo>
                <a:lnTo>
                  <a:pt x="80367" y="80367"/>
                </a:lnTo>
                <a:lnTo>
                  <a:pt x="80367" y="80367"/>
                </a:lnTo>
                <a:lnTo>
                  <a:pt x="71438" y="89297"/>
                </a:lnTo>
                <a:lnTo>
                  <a:pt x="71438" y="89297"/>
                </a:lnTo>
                <a:lnTo>
                  <a:pt x="62508" y="89297"/>
                </a:lnTo>
                <a:lnTo>
                  <a:pt x="53578" y="89297"/>
                </a:lnTo>
                <a:lnTo>
                  <a:pt x="35719" y="89297"/>
                </a:lnTo>
                <a:lnTo>
                  <a:pt x="26789" y="89297"/>
                </a:lnTo>
                <a:lnTo>
                  <a:pt x="17860" y="80367"/>
                </a:lnTo>
                <a:lnTo>
                  <a:pt x="8930" y="80367"/>
                </a:lnTo>
                <a:lnTo>
                  <a:pt x="8930" y="7143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268140" y="1410890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286000" y="158055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241351" y="1473398"/>
            <a:ext cx="71439" cy="17860"/>
          </a:xfrm>
          <a:custGeom>
            <a:avLst/>
            <a:gdLst/>
            <a:ahLst/>
            <a:cxnLst/>
            <a:rect l="0" t="0" r="0" b="0"/>
            <a:pathLst>
              <a:path w="71439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366367" y="1491257"/>
            <a:ext cx="98227" cy="89298"/>
          </a:xfrm>
          <a:custGeom>
            <a:avLst/>
            <a:gdLst/>
            <a:ahLst/>
            <a:cxnLst/>
            <a:rect l="0" t="0" r="0" b="0"/>
            <a:pathLst>
              <a:path w="98227" h="89298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29" y="89297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89297"/>
                </a:lnTo>
                <a:lnTo>
                  <a:pt x="62508" y="89297"/>
                </a:lnTo>
                <a:lnTo>
                  <a:pt x="71437" y="80367"/>
                </a:lnTo>
                <a:lnTo>
                  <a:pt x="80367" y="62508"/>
                </a:lnTo>
                <a:lnTo>
                  <a:pt x="89297" y="53578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44649"/>
                </a:lnTo>
                <a:lnTo>
                  <a:pt x="80367" y="53578"/>
                </a:lnTo>
                <a:lnTo>
                  <a:pt x="89297" y="62508"/>
                </a:lnTo>
                <a:lnTo>
                  <a:pt x="89297" y="62508"/>
                </a:lnTo>
                <a:lnTo>
                  <a:pt x="89297" y="71438"/>
                </a:lnTo>
                <a:lnTo>
                  <a:pt x="98226" y="80367"/>
                </a:lnTo>
                <a:lnTo>
                  <a:pt x="98226" y="80367"/>
                </a:lnTo>
                <a:lnTo>
                  <a:pt x="98226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527101" y="1491257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8930" y="44649"/>
                </a:move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44649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17859"/>
                </a:lnTo>
                <a:lnTo>
                  <a:pt x="71438" y="26789"/>
                </a:lnTo>
                <a:lnTo>
                  <a:pt x="80367" y="35719"/>
                </a:lnTo>
                <a:lnTo>
                  <a:pt x="80367" y="44649"/>
                </a:lnTo>
                <a:lnTo>
                  <a:pt x="80367" y="44649"/>
                </a:lnTo>
                <a:lnTo>
                  <a:pt x="80367" y="53578"/>
                </a:lnTo>
                <a:lnTo>
                  <a:pt x="80367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678906" y="1500187"/>
            <a:ext cx="151805" cy="98227"/>
          </a:xfrm>
          <a:custGeom>
            <a:avLst/>
            <a:gdLst/>
            <a:ahLst/>
            <a:cxnLst/>
            <a:rect l="0" t="0" r="0" b="0"/>
            <a:pathLst>
              <a:path w="151805" h="98227">
                <a:moveTo>
                  <a:pt x="5357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35719" y="89297"/>
                </a:lnTo>
                <a:lnTo>
                  <a:pt x="44648" y="89297"/>
                </a:lnTo>
                <a:lnTo>
                  <a:pt x="62508" y="80367"/>
                </a:lnTo>
                <a:lnTo>
                  <a:pt x="80367" y="71437"/>
                </a:lnTo>
                <a:lnTo>
                  <a:pt x="89297" y="62508"/>
                </a:lnTo>
                <a:lnTo>
                  <a:pt x="107156" y="53578"/>
                </a:lnTo>
                <a:lnTo>
                  <a:pt x="116086" y="44648"/>
                </a:lnTo>
                <a:lnTo>
                  <a:pt x="133945" y="3571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42875" y="8929"/>
                </a:lnTo>
                <a:lnTo>
                  <a:pt x="151804" y="8929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25015" y="8929"/>
                </a:lnTo>
                <a:lnTo>
                  <a:pt x="116086" y="17859"/>
                </a:lnTo>
                <a:lnTo>
                  <a:pt x="107156" y="35719"/>
                </a:lnTo>
                <a:lnTo>
                  <a:pt x="107156" y="44648"/>
                </a:lnTo>
                <a:lnTo>
                  <a:pt x="98226" y="53578"/>
                </a:lnTo>
                <a:lnTo>
                  <a:pt x="98226" y="6250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16086" y="89297"/>
                </a:lnTo>
                <a:lnTo>
                  <a:pt x="133945" y="98226"/>
                </a:lnTo>
                <a:lnTo>
                  <a:pt x="142875" y="98226"/>
                </a:lnTo>
                <a:lnTo>
                  <a:pt x="151804" y="98226"/>
                </a:lnTo>
                <a:lnTo>
                  <a:pt x="151804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295304" y="1160859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142875" y="8929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8929"/>
                </a:lnTo>
                <a:lnTo>
                  <a:pt x="98227" y="8929"/>
                </a:lnTo>
                <a:lnTo>
                  <a:pt x="80367" y="8929"/>
                </a:lnTo>
                <a:lnTo>
                  <a:pt x="62508" y="17859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44648"/>
                </a:lnTo>
                <a:lnTo>
                  <a:pt x="44649" y="44648"/>
                </a:lnTo>
                <a:lnTo>
                  <a:pt x="62508" y="44648"/>
                </a:lnTo>
                <a:lnTo>
                  <a:pt x="80367" y="44648"/>
                </a:lnTo>
                <a:lnTo>
                  <a:pt x="89297" y="53578"/>
                </a:lnTo>
                <a:lnTo>
                  <a:pt x="107156" y="62508"/>
                </a:lnTo>
                <a:lnTo>
                  <a:pt x="125016" y="71437"/>
                </a:lnTo>
                <a:lnTo>
                  <a:pt x="133946" y="80367"/>
                </a:lnTo>
                <a:lnTo>
                  <a:pt x="142875" y="98226"/>
                </a:lnTo>
                <a:lnTo>
                  <a:pt x="151805" y="107156"/>
                </a:lnTo>
                <a:lnTo>
                  <a:pt x="151805" y="125016"/>
                </a:lnTo>
                <a:lnTo>
                  <a:pt x="151805" y="133945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33946" y="160734"/>
                </a:lnTo>
                <a:lnTo>
                  <a:pt x="116086" y="160734"/>
                </a:lnTo>
                <a:lnTo>
                  <a:pt x="107156" y="169664"/>
                </a:lnTo>
                <a:lnTo>
                  <a:pt x="89297" y="169664"/>
                </a:lnTo>
                <a:lnTo>
                  <a:pt x="71438" y="169664"/>
                </a:lnTo>
                <a:lnTo>
                  <a:pt x="44649" y="169664"/>
                </a:lnTo>
                <a:lnTo>
                  <a:pt x="35719" y="169664"/>
                </a:lnTo>
                <a:lnTo>
                  <a:pt x="17860" y="160734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536406" y="1026913"/>
            <a:ext cx="17860" cy="339330"/>
          </a:xfrm>
          <a:custGeom>
            <a:avLst/>
            <a:gdLst/>
            <a:ahLst/>
            <a:cxnLst/>
            <a:rect l="0" t="0" r="0" b="0"/>
            <a:pathLst>
              <a:path w="17860" h="339330">
                <a:moveTo>
                  <a:pt x="1785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17859" y="26790"/>
                </a:lnTo>
                <a:lnTo>
                  <a:pt x="8929" y="44649"/>
                </a:lnTo>
                <a:lnTo>
                  <a:pt x="8929" y="62508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58962"/>
                </a:lnTo>
                <a:lnTo>
                  <a:pt x="0" y="276821"/>
                </a:lnTo>
                <a:lnTo>
                  <a:pt x="0" y="294680"/>
                </a:lnTo>
                <a:lnTo>
                  <a:pt x="0" y="312540"/>
                </a:lnTo>
                <a:lnTo>
                  <a:pt x="0" y="321469"/>
                </a:lnTo>
                <a:lnTo>
                  <a:pt x="0" y="330399"/>
                </a:lnTo>
                <a:lnTo>
                  <a:pt x="0" y="339329"/>
                </a:lnTo>
                <a:lnTo>
                  <a:pt x="0" y="339329"/>
                </a:lnTo>
                <a:lnTo>
                  <a:pt x="0" y="3393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643562" y="1223367"/>
            <a:ext cx="1" cy="116087"/>
          </a:xfrm>
          <a:custGeom>
            <a:avLst/>
            <a:gdLst/>
            <a:ahLst/>
            <a:cxnLst/>
            <a:rect l="0" t="0" r="0" b="0"/>
            <a:pathLst>
              <a:path w="1" h="116087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652492" y="1142999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723929" y="1062632"/>
            <a:ext cx="392907" cy="285751"/>
          </a:xfrm>
          <a:custGeom>
            <a:avLst/>
            <a:gdLst/>
            <a:ahLst/>
            <a:cxnLst/>
            <a:rect l="0" t="0" r="0" b="0"/>
            <a:pathLst>
              <a:path w="392907" h="285751">
                <a:moveTo>
                  <a:pt x="98227" y="151805"/>
                </a:moveTo>
                <a:lnTo>
                  <a:pt x="107156" y="151805"/>
                </a:lnTo>
                <a:lnTo>
                  <a:pt x="98227" y="151805"/>
                </a:lnTo>
                <a:lnTo>
                  <a:pt x="98227" y="15180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89297" y="142875"/>
                </a:lnTo>
                <a:lnTo>
                  <a:pt x="80367" y="142875"/>
                </a:lnTo>
                <a:lnTo>
                  <a:pt x="71438" y="142875"/>
                </a:lnTo>
                <a:lnTo>
                  <a:pt x="62508" y="151805"/>
                </a:lnTo>
                <a:lnTo>
                  <a:pt x="53578" y="160735"/>
                </a:lnTo>
                <a:lnTo>
                  <a:pt x="35719" y="169664"/>
                </a:lnTo>
                <a:lnTo>
                  <a:pt x="26789" y="187524"/>
                </a:lnTo>
                <a:lnTo>
                  <a:pt x="17860" y="205383"/>
                </a:lnTo>
                <a:lnTo>
                  <a:pt x="8930" y="214313"/>
                </a:lnTo>
                <a:lnTo>
                  <a:pt x="0" y="232172"/>
                </a:lnTo>
                <a:lnTo>
                  <a:pt x="0" y="250032"/>
                </a:lnTo>
                <a:lnTo>
                  <a:pt x="8930" y="258961"/>
                </a:lnTo>
                <a:lnTo>
                  <a:pt x="8930" y="267891"/>
                </a:lnTo>
                <a:lnTo>
                  <a:pt x="26789" y="276821"/>
                </a:lnTo>
                <a:lnTo>
                  <a:pt x="35719" y="285750"/>
                </a:lnTo>
                <a:lnTo>
                  <a:pt x="53578" y="285750"/>
                </a:lnTo>
                <a:lnTo>
                  <a:pt x="62508" y="276821"/>
                </a:lnTo>
                <a:lnTo>
                  <a:pt x="80367" y="276821"/>
                </a:lnTo>
                <a:lnTo>
                  <a:pt x="89297" y="258961"/>
                </a:lnTo>
                <a:lnTo>
                  <a:pt x="107156" y="250032"/>
                </a:lnTo>
                <a:lnTo>
                  <a:pt x="116086" y="232172"/>
                </a:lnTo>
                <a:lnTo>
                  <a:pt x="125016" y="214313"/>
                </a:lnTo>
                <a:lnTo>
                  <a:pt x="133946" y="196453"/>
                </a:lnTo>
                <a:lnTo>
                  <a:pt x="142875" y="178594"/>
                </a:lnTo>
                <a:lnTo>
                  <a:pt x="142875" y="160735"/>
                </a:lnTo>
                <a:lnTo>
                  <a:pt x="151805" y="133946"/>
                </a:lnTo>
                <a:lnTo>
                  <a:pt x="151805" y="116086"/>
                </a:lnTo>
                <a:lnTo>
                  <a:pt x="151805" y="89297"/>
                </a:lnTo>
                <a:lnTo>
                  <a:pt x="151805" y="71438"/>
                </a:lnTo>
                <a:lnTo>
                  <a:pt x="142875" y="53578"/>
                </a:lnTo>
                <a:lnTo>
                  <a:pt x="142875" y="44649"/>
                </a:lnTo>
                <a:lnTo>
                  <a:pt x="142875" y="26789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26789"/>
                </a:lnTo>
                <a:lnTo>
                  <a:pt x="133946" y="35719"/>
                </a:lnTo>
                <a:lnTo>
                  <a:pt x="133946" y="62508"/>
                </a:lnTo>
                <a:lnTo>
                  <a:pt x="133946" y="80367"/>
                </a:lnTo>
                <a:lnTo>
                  <a:pt x="133946" y="98227"/>
                </a:lnTo>
                <a:lnTo>
                  <a:pt x="133946" y="116086"/>
                </a:lnTo>
                <a:lnTo>
                  <a:pt x="133946" y="142875"/>
                </a:lnTo>
                <a:lnTo>
                  <a:pt x="142875" y="160735"/>
                </a:lnTo>
                <a:lnTo>
                  <a:pt x="151805" y="169664"/>
                </a:lnTo>
                <a:lnTo>
                  <a:pt x="151805" y="187524"/>
                </a:lnTo>
                <a:lnTo>
                  <a:pt x="160735" y="205383"/>
                </a:lnTo>
                <a:lnTo>
                  <a:pt x="169664" y="214313"/>
                </a:lnTo>
                <a:lnTo>
                  <a:pt x="187524" y="232172"/>
                </a:lnTo>
                <a:lnTo>
                  <a:pt x="196453" y="241102"/>
                </a:lnTo>
                <a:lnTo>
                  <a:pt x="205383" y="241102"/>
                </a:lnTo>
                <a:lnTo>
                  <a:pt x="223242" y="250032"/>
                </a:lnTo>
                <a:lnTo>
                  <a:pt x="241102" y="250032"/>
                </a:lnTo>
                <a:lnTo>
                  <a:pt x="258961" y="250032"/>
                </a:lnTo>
                <a:lnTo>
                  <a:pt x="276821" y="241102"/>
                </a:lnTo>
                <a:lnTo>
                  <a:pt x="294680" y="232172"/>
                </a:lnTo>
                <a:lnTo>
                  <a:pt x="303610" y="223243"/>
                </a:lnTo>
                <a:lnTo>
                  <a:pt x="321469" y="214313"/>
                </a:lnTo>
                <a:lnTo>
                  <a:pt x="330399" y="196453"/>
                </a:lnTo>
                <a:lnTo>
                  <a:pt x="348258" y="187524"/>
                </a:lnTo>
                <a:lnTo>
                  <a:pt x="348258" y="178594"/>
                </a:lnTo>
                <a:lnTo>
                  <a:pt x="357188" y="160735"/>
                </a:lnTo>
                <a:lnTo>
                  <a:pt x="357188" y="151805"/>
                </a:lnTo>
                <a:lnTo>
                  <a:pt x="366117" y="142875"/>
                </a:lnTo>
                <a:lnTo>
                  <a:pt x="366117" y="133946"/>
                </a:lnTo>
                <a:lnTo>
                  <a:pt x="357188" y="125016"/>
                </a:lnTo>
                <a:lnTo>
                  <a:pt x="357188" y="125016"/>
                </a:lnTo>
                <a:lnTo>
                  <a:pt x="348258" y="116086"/>
                </a:lnTo>
                <a:lnTo>
                  <a:pt x="339328" y="125016"/>
                </a:lnTo>
                <a:lnTo>
                  <a:pt x="330399" y="125016"/>
                </a:lnTo>
                <a:lnTo>
                  <a:pt x="312539" y="133946"/>
                </a:lnTo>
                <a:lnTo>
                  <a:pt x="303610" y="142875"/>
                </a:lnTo>
                <a:lnTo>
                  <a:pt x="294680" y="151805"/>
                </a:lnTo>
                <a:lnTo>
                  <a:pt x="285750" y="160735"/>
                </a:lnTo>
                <a:lnTo>
                  <a:pt x="276821" y="178594"/>
                </a:lnTo>
                <a:lnTo>
                  <a:pt x="267891" y="196453"/>
                </a:lnTo>
                <a:lnTo>
                  <a:pt x="267891" y="205383"/>
                </a:lnTo>
                <a:lnTo>
                  <a:pt x="267891" y="223243"/>
                </a:lnTo>
                <a:lnTo>
                  <a:pt x="276821" y="232172"/>
                </a:lnTo>
                <a:lnTo>
                  <a:pt x="285750" y="241102"/>
                </a:lnTo>
                <a:lnTo>
                  <a:pt x="294680" y="250032"/>
                </a:lnTo>
                <a:lnTo>
                  <a:pt x="312539" y="250032"/>
                </a:lnTo>
                <a:lnTo>
                  <a:pt x="330399" y="250032"/>
                </a:lnTo>
                <a:lnTo>
                  <a:pt x="348258" y="250032"/>
                </a:lnTo>
                <a:lnTo>
                  <a:pt x="375047" y="250032"/>
                </a:lnTo>
                <a:lnTo>
                  <a:pt x="392906" y="250032"/>
                </a:lnTo>
                <a:lnTo>
                  <a:pt x="392906" y="250032"/>
                </a:lnTo>
                <a:lnTo>
                  <a:pt x="392906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857250" y="2357437"/>
            <a:ext cx="98227" cy="187524"/>
          </a:xfrm>
          <a:custGeom>
            <a:avLst/>
            <a:gdLst/>
            <a:ahLst/>
            <a:cxnLst/>
            <a:rect l="0" t="0" r="0" b="0"/>
            <a:pathLst>
              <a:path w="98227" h="187524">
                <a:moveTo>
                  <a:pt x="89296" y="0"/>
                </a:moveTo>
                <a:lnTo>
                  <a:pt x="89296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62507" y="26789"/>
                </a:lnTo>
                <a:lnTo>
                  <a:pt x="53578" y="35719"/>
                </a:lnTo>
                <a:lnTo>
                  <a:pt x="35718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8929" y="98227"/>
                </a:lnTo>
                <a:lnTo>
                  <a:pt x="8929" y="116086"/>
                </a:lnTo>
                <a:lnTo>
                  <a:pt x="0" y="133945"/>
                </a:lnTo>
                <a:lnTo>
                  <a:pt x="8929" y="151805"/>
                </a:lnTo>
                <a:lnTo>
                  <a:pt x="8929" y="160734"/>
                </a:lnTo>
                <a:lnTo>
                  <a:pt x="17859" y="178594"/>
                </a:lnTo>
                <a:lnTo>
                  <a:pt x="26789" y="187523"/>
                </a:lnTo>
                <a:lnTo>
                  <a:pt x="44648" y="187523"/>
                </a:lnTo>
                <a:lnTo>
                  <a:pt x="62507" y="187523"/>
                </a:lnTo>
                <a:lnTo>
                  <a:pt x="80367" y="178594"/>
                </a:lnTo>
                <a:lnTo>
                  <a:pt x="98226" y="178594"/>
                </a:lnTo>
                <a:lnTo>
                  <a:pt x="9822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964406" y="252710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062632" y="2223491"/>
            <a:ext cx="151806" cy="276822"/>
          </a:xfrm>
          <a:custGeom>
            <a:avLst/>
            <a:gdLst/>
            <a:ahLst/>
            <a:cxnLst/>
            <a:rect l="0" t="0" r="0" b="0"/>
            <a:pathLst>
              <a:path w="151806" h="276822">
                <a:moveTo>
                  <a:pt x="0" y="0"/>
                </a:moveTo>
                <a:lnTo>
                  <a:pt x="0" y="8930"/>
                </a:lnTo>
                <a:lnTo>
                  <a:pt x="0" y="26790"/>
                </a:lnTo>
                <a:lnTo>
                  <a:pt x="0" y="26790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17860" y="178594"/>
                </a:lnTo>
                <a:lnTo>
                  <a:pt x="17860" y="205383"/>
                </a:lnTo>
                <a:lnTo>
                  <a:pt x="17860" y="232173"/>
                </a:lnTo>
                <a:lnTo>
                  <a:pt x="26789" y="250032"/>
                </a:lnTo>
                <a:lnTo>
                  <a:pt x="26789" y="258962"/>
                </a:lnTo>
                <a:lnTo>
                  <a:pt x="26789" y="267891"/>
                </a:lnTo>
                <a:lnTo>
                  <a:pt x="17860" y="276821"/>
                </a:lnTo>
                <a:lnTo>
                  <a:pt x="17860" y="276821"/>
                </a:lnTo>
                <a:lnTo>
                  <a:pt x="17860" y="276821"/>
                </a:lnTo>
                <a:lnTo>
                  <a:pt x="17860" y="267891"/>
                </a:lnTo>
                <a:lnTo>
                  <a:pt x="26789" y="250032"/>
                </a:lnTo>
                <a:lnTo>
                  <a:pt x="26789" y="232173"/>
                </a:lnTo>
                <a:lnTo>
                  <a:pt x="26789" y="205383"/>
                </a:lnTo>
                <a:lnTo>
                  <a:pt x="35719" y="187524"/>
                </a:lnTo>
                <a:lnTo>
                  <a:pt x="35719" y="160735"/>
                </a:lnTo>
                <a:lnTo>
                  <a:pt x="44649" y="133946"/>
                </a:lnTo>
                <a:lnTo>
                  <a:pt x="53579" y="116086"/>
                </a:lnTo>
                <a:lnTo>
                  <a:pt x="53579" y="107157"/>
                </a:lnTo>
                <a:lnTo>
                  <a:pt x="71438" y="98227"/>
                </a:lnTo>
                <a:lnTo>
                  <a:pt x="80368" y="89297"/>
                </a:lnTo>
                <a:lnTo>
                  <a:pt x="89297" y="89297"/>
                </a:lnTo>
                <a:lnTo>
                  <a:pt x="107157" y="98227"/>
                </a:lnTo>
                <a:lnTo>
                  <a:pt x="125016" y="107157"/>
                </a:lnTo>
                <a:lnTo>
                  <a:pt x="133946" y="116086"/>
                </a:lnTo>
                <a:lnTo>
                  <a:pt x="133946" y="133946"/>
                </a:lnTo>
                <a:lnTo>
                  <a:pt x="142875" y="151805"/>
                </a:lnTo>
                <a:lnTo>
                  <a:pt x="151805" y="169665"/>
                </a:lnTo>
                <a:lnTo>
                  <a:pt x="151805" y="187524"/>
                </a:lnTo>
                <a:lnTo>
                  <a:pt x="142875" y="205383"/>
                </a:lnTo>
                <a:lnTo>
                  <a:pt x="142875" y="214313"/>
                </a:lnTo>
                <a:lnTo>
                  <a:pt x="142875" y="232173"/>
                </a:lnTo>
                <a:lnTo>
                  <a:pt x="142875" y="232173"/>
                </a:lnTo>
                <a:lnTo>
                  <a:pt x="142875" y="2321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268015" y="2330648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133945" y="17859"/>
                </a:moveTo>
                <a:lnTo>
                  <a:pt x="133945" y="17859"/>
                </a:lnTo>
                <a:lnTo>
                  <a:pt x="125016" y="8929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7" y="0"/>
                </a:lnTo>
                <a:lnTo>
                  <a:pt x="80367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3571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26789" y="133945"/>
                </a:lnTo>
                <a:lnTo>
                  <a:pt x="35719" y="142875"/>
                </a:lnTo>
                <a:lnTo>
                  <a:pt x="53578" y="133945"/>
                </a:lnTo>
                <a:lnTo>
                  <a:pt x="62508" y="133945"/>
                </a:lnTo>
                <a:lnTo>
                  <a:pt x="80367" y="125016"/>
                </a:lnTo>
                <a:lnTo>
                  <a:pt x="89297" y="116086"/>
                </a:lnTo>
                <a:lnTo>
                  <a:pt x="98227" y="98226"/>
                </a:lnTo>
                <a:lnTo>
                  <a:pt x="107156" y="80367"/>
                </a:lnTo>
                <a:lnTo>
                  <a:pt x="116086" y="6250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35718"/>
                </a:lnTo>
                <a:lnTo>
                  <a:pt x="125016" y="35718"/>
                </a:lnTo>
                <a:lnTo>
                  <a:pt x="125016" y="35718"/>
                </a:lnTo>
                <a:lnTo>
                  <a:pt x="125016" y="44648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80367"/>
                </a:lnTo>
                <a:lnTo>
                  <a:pt x="125016" y="98226"/>
                </a:lnTo>
                <a:lnTo>
                  <a:pt x="125016" y="116086"/>
                </a:lnTo>
                <a:lnTo>
                  <a:pt x="133945" y="133945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491257" y="2330648"/>
            <a:ext cx="107158" cy="116087"/>
          </a:xfrm>
          <a:custGeom>
            <a:avLst/>
            <a:gdLst/>
            <a:ahLst/>
            <a:cxnLst/>
            <a:rect l="0" t="0" r="0" b="0"/>
            <a:pathLst>
              <a:path w="107158" h="116087">
                <a:moveTo>
                  <a:pt x="0" y="44648"/>
                </a:move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8930" y="98226"/>
                </a:lnTo>
                <a:lnTo>
                  <a:pt x="0" y="89297"/>
                </a:lnTo>
                <a:lnTo>
                  <a:pt x="8930" y="71437"/>
                </a:lnTo>
                <a:lnTo>
                  <a:pt x="8930" y="53578"/>
                </a:lnTo>
                <a:lnTo>
                  <a:pt x="8930" y="35718"/>
                </a:lnTo>
                <a:lnTo>
                  <a:pt x="17860" y="17859"/>
                </a:lnTo>
                <a:lnTo>
                  <a:pt x="17860" y="8929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8929"/>
                </a:lnTo>
                <a:lnTo>
                  <a:pt x="71438" y="17859"/>
                </a:lnTo>
                <a:lnTo>
                  <a:pt x="80368" y="35718"/>
                </a:lnTo>
                <a:lnTo>
                  <a:pt x="89297" y="53578"/>
                </a:lnTo>
                <a:lnTo>
                  <a:pt x="98227" y="62508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98226"/>
                </a:lnTo>
                <a:lnTo>
                  <a:pt x="98227" y="107156"/>
                </a:lnTo>
                <a:lnTo>
                  <a:pt x="98227" y="116086"/>
                </a:lnTo>
                <a:lnTo>
                  <a:pt x="98227" y="116086"/>
                </a:lnTo>
                <a:lnTo>
                  <a:pt x="107157" y="116086"/>
                </a:lnTo>
                <a:lnTo>
                  <a:pt x="10715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678781" y="2330648"/>
            <a:ext cx="276821" cy="267892"/>
          </a:xfrm>
          <a:custGeom>
            <a:avLst/>
            <a:gdLst/>
            <a:ahLst/>
            <a:cxnLst/>
            <a:rect l="0" t="0" r="0" b="0"/>
            <a:pathLst>
              <a:path w="276821" h="267892">
                <a:moveTo>
                  <a:pt x="89297" y="26789"/>
                </a:moveTo>
                <a:lnTo>
                  <a:pt x="80367" y="26789"/>
                </a:lnTo>
                <a:lnTo>
                  <a:pt x="80367" y="17859"/>
                </a:lnTo>
                <a:lnTo>
                  <a:pt x="71437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59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80367" y="98226"/>
                </a:lnTo>
                <a:lnTo>
                  <a:pt x="89297" y="80367"/>
                </a:lnTo>
                <a:lnTo>
                  <a:pt x="98226" y="62508"/>
                </a:lnTo>
                <a:lnTo>
                  <a:pt x="107156" y="44648"/>
                </a:lnTo>
                <a:lnTo>
                  <a:pt x="107156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25015" y="17859"/>
                </a:lnTo>
                <a:lnTo>
                  <a:pt x="125015" y="26789"/>
                </a:lnTo>
                <a:lnTo>
                  <a:pt x="116086" y="26789"/>
                </a:lnTo>
                <a:lnTo>
                  <a:pt x="116086" y="44648"/>
                </a:lnTo>
                <a:lnTo>
                  <a:pt x="125015" y="53578"/>
                </a:lnTo>
                <a:lnTo>
                  <a:pt x="125015" y="71437"/>
                </a:lnTo>
                <a:lnTo>
                  <a:pt x="125015" y="98226"/>
                </a:lnTo>
                <a:lnTo>
                  <a:pt x="125015" y="116086"/>
                </a:lnTo>
                <a:lnTo>
                  <a:pt x="125015" y="142875"/>
                </a:lnTo>
                <a:lnTo>
                  <a:pt x="125015" y="169664"/>
                </a:lnTo>
                <a:lnTo>
                  <a:pt x="125015" y="187523"/>
                </a:lnTo>
                <a:lnTo>
                  <a:pt x="125015" y="214312"/>
                </a:lnTo>
                <a:lnTo>
                  <a:pt x="116086" y="232172"/>
                </a:lnTo>
                <a:lnTo>
                  <a:pt x="107156" y="241102"/>
                </a:lnTo>
                <a:lnTo>
                  <a:pt x="98226" y="258961"/>
                </a:lnTo>
                <a:lnTo>
                  <a:pt x="89297" y="258961"/>
                </a:lnTo>
                <a:lnTo>
                  <a:pt x="80367" y="267891"/>
                </a:lnTo>
                <a:lnTo>
                  <a:pt x="62508" y="267891"/>
                </a:lnTo>
                <a:lnTo>
                  <a:pt x="53578" y="267891"/>
                </a:lnTo>
                <a:lnTo>
                  <a:pt x="44648" y="258961"/>
                </a:lnTo>
                <a:lnTo>
                  <a:pt x="44648" y="250031"/>
                </a:lnTo>
                <a:lnTo>
                  <a:pt x="44648" y="241102"/>
                </a:lnTo>
                <a:lnTo>
                  <a:pt x="44648" y="232172"/>
                </a:lnTo>
                <a:lnTo>
                  <a:pt x="53578" y="214312"/>
                </a:lnTo>
                <a:lnTo>
                  <a:pt x="71437" y="205383"/>
                </a:lnTo>
                <a:lnTo>
                  <a:pt x="80367" y="187523"/>
                </a:lnTo>
                <a:lnTo>
                  <a:pt x="107156" y="160734"/>
                </a:lnTo>
                <a:lnTo>
                  <a:pt x="125015" y="142875"/>
                </a:lnTo>
                <a:lnTo>
                  <a:pt x="151804" y="116086"/>
                </a:lnTo>
                <a:lnTo>
                  <a:pt x="169664" y="98226"/>
                </a:lnTo>
                <a:lnTo>
                  <a:pt x="196453" y="80367"/>
                </a:lnTo>
                <a:lnTo>
                  <a:pt x="214312" y="62508"/>
                </a:lnTo>
                <a:lnTo>
                  <a:pt x="232172" y="44648"/>
                </a:lnTo>
                <a:lnTo>
                  <a:pt x="250031" y="35718"/>
                </a:lnTo>
                <a:lnTo>
                  <a:pt x="258961" y="26789"/>
                </a:lnTo>
                <a:lnTo>
                  <a:pt x="267890" y="17859"/>
                </a:lnTo>
                <a:lnTo>
                  <a:pt x="267890" y="8929"/>
                </a:lnTo>
                <a:lnTo>
                  <a:pt x="267890" y="0"/>
                </a:lnTo>
                <a:lnTo>
                  <a:pt x="267890" y="0"/>
                </a:lnTo>
                <a:lnTo>
                  <a:pt x="258961" y="0"/>
                </a:lnTo>
                <a:lnTo>
                  <a:pt x="250031" y="0"/>
                </a:lnTo>
                <a:lnTo>
                  <a:pt x="250031" y="8929"/>
                </a:lnTo>
                <a:lnTo>
                  <a:pt x="241101" y="17859"/>
                </a:lnTo>
                <a:lnTo>
                  <a:pt x="241101" y="26789"/>
                </a:lnTo>
                <a:lnTo>
                  <a:pt x="241101" y="35718"/>
                </a:lnTo>
                <a:lnTo>
                  <a:pt x="250031" y="44648"/>
                </a:lnTo>
                <a:lnTo>
                  <a:pt x="258961" y="62508"/>
                </a:lnTo>
                <a:lnTo>
                  <a:pt x="267890" y="71437"/>
                </a:lnTo>
                <a:lnTo>
                  <a:pt x="276820" y="80367"/>
                </a:lnTo>
                <a:lnTo>
                  <a:pt x="276820" y="80367"/>
                </a:lnTo>
                <a:lnTo>
                  <a:pt x="27682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991195" y="3295054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893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0" y="205383"/>
                </a:lnTo>
                <a:lnTo>
                  <a:pt x="0" y="187523"/>
                </a:lnTo>
                <a:lnTo>
                  <a:pt x="0" y="169664"/>
                </a:lnTo>
                <a:lnTo>
                  <a:pt x="0" y="142875"/>
                </a:lnTo>
                <a:lnTo>
                  <a:pt x="8930" y="116086"/>
                </a:lnTo>
                <a:lnTo>
                  <a:pt x="17859" y="89297"/>
                </a:lnTo>
                <a:lnTo>
                  <a:pt x="26789" y="71437"/>
                </a:lnTo>
                <a:lnTo>
                  <a:pt x="35719" y="53578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17859"/>
                </a:lnTo>
                <a:lnTo>
                  <a:pt x="71437" y="17859"/>
                </a:lnTo>
                <a:lnTo>
                  <a:pt x="80367" y="17859"/>
                </a:lnTo>
                <a:lnTo>
                  <a:pt x="98226" y="26789"/>
                </a:lnTo>
                <a:lnTo>
                  <a:pt x="116086" y="26789"/>
                </a:lnTo>
                <a:lnTo>
                  <a:pt x="125016" y="44648"/>
                </a:lnTo>
                <a:lnTo>
                  <a:pt x="142875" y="62508"/>
                </a:lnTo>
                <a:lnTo>
                  <a:pt x="151805" y="80367"/>
                </a:lnTo>
                <a:lnTo>
                  <a:pt x="151805" y="98226"/>
                </a:lnTo>
                <a:lnTo>
                  <a:pt x="160734" y="116086"/>
                </a:lnTo>
                <a:lnTo>
                  <a:pt x="160734" y="133945"/>
                </a:lnTo>
                <a:lnTo>
                  <a:pt x="160734" y="151804"/>
                </a:lnTo>
                <a:lnTo>
                  <a:pt x="169664" y="160734"/>
                </a:lnTo>
                <a:lnTo>
                  <a:pt x="160734" y="169664"/>
                </a:lnTo>
                <a:lnTo>
                  <a:pt x="151805" y="187523"/>
                </a:lnTo>
                <a:lnTo>
                  <a:pt x="151805" y="187523"/>
                </a:lnTo>
                <a:lnTo>
                  <a:pt x="151805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205507" y="3357562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107157" y="17859"/>
                </a:moveTo>
                <a:lnTo>
                  <a:pt x="10715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17860" y="133945"/>
                </a:lnTo>
                <a:lnTo>
                  <a:pt x="35719" y="133945"/>
                </a:lnTo>
                <a:lnTo>
                  <a:pt x="53578" y="142875"/>
                </a:lnTo>
                <a:lnTo>
                  <a:pt x="62508" y="133945"/>
                </a:lnTo>
                <a:lnTo>
                  <a:pt x="89297" y="133945"/>
                </a:lnTo>
                <a:lnTo>
                  <a:pt x="98227" y="125015"/>
                </a:lnTo>
                <a:lnTo>
                  <a:pt x="107157" y="116086"/>
                </a:lnTo>
                <a:lnTo>
                  <a:pt x="125016" y="107156"/>
                </a:lnTo>
                <a:lnTo>
                  <a:pt x="125016" y="89296"/>
                </a:lnTo>
                <a:lnTo>
                  <a:pt x="125016" y="71437"/>
                </a:lnTo>
                <a:lnTo>
                  <a:pt x="133946" y="53578"/>
                </a:lnTo>
                <a:lnTo>
                  <a:pt x="125016" y="35718"/>
                </a:lnTo>
                <a:lnTo>
                  <a:pt x="125016" y="35718"/>
                </a:lnTo>
                <a:lnTo>
                  <a:pt x="125016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357312" y="3330773"/>
            <a:ext cx="285751" cy="133946"/>
          </a:xfrm>
          <a:custGeom>
            <a:avLst/>
            <a:gdLst/>
            <a:ahLst/>
            <a:cxnLst/>
            <a:rect l="0" t="0" r="0" b="0"/>
            <a:pathLst>
              <a:path w="285751" h="133946">
                <a:moveTo>
                  <a:pt x="8930" y="62507"/>
                </a:moveTo>
                <a:lnTo>
                  <a:pt x="8930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89296"/>
                </a:lnTo>
                <a:lnTo>
                  <a:pt x="17859" y="71437"/>
                </a:lnTo>
                <a:lnTo>
                  <a:pt x="26789" y="53578"/>
                </a:lnTo>
                <a:lnTo>
                  <a:pt x="26789" y="35718"/>
                </a:lnTo>
                <a:lnTo>
                  <a:pt x="44648" y="17859"/>
                </a:lnTo>
                <a:lnTo>
                  <a:pt x="44648" y="17859"/>
                </a:lnTo>
                <a:lnTo>
                  <a:pt x="6250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89297" y="17859"/>
                </a:lnTo>
                <a:lnTo>
                  <a:pt x="98227" y="17859"/>
                </a:lnTo>
                <a:lnTo>
                  <a:pt x="98227" y="35718"/>
                </a:lnTo>
                <a:lnTo>
                  <a:pt x="107156" y="44648"/>
                </a:lnTo>
                <a:lnTo>
                  <a:pt x="107156" y="71437"/>
                </a:lnTo>
                <a:lnTo>
                  <a:pt x="116086" y="80367"/>
                </a:lnTo>
                <a:lnTo>
                  <a:pt x="116086" y="98226"/>
                </a:lnTo>
                <a:lnTo>
                  <a:pt x="125016" y="116085"/>
                </a:lnTo>
                <a:lnTo>
                  <a:pt x="125016" y="125015"/>
                </a:lnTo>
                <a:lnTo>
                  <a:pt x="133945" y="133945"/>
                </a:lnTo>
                <a:lnTo>
                  <a:pt x="142875" y="133945"/>
                </a:lnTo>
                <a:lnTo>
                  <a:pt x="151805" y="133945"/>
                </a:lnTo>
                <a:lnTo>
                  <a:pt x="160734" y="133945"/>
                </a:lnTo>
                <a:lnTo>
                  <a:pt x="178594" y="125015"/>
                </a:lnTo>
                <a:lnTo>
                  <a:pt x="187523" y="116085"/>
                </a:lnTo>
                <a:lnTo>
                  <a:pt x="196453" y="107156"/>
                </a:lnTo>
                <a:lnTo>
                  <a:pt x="205383" y="89296"/>
                </a:lnTo>
                <a:lnTo>
                  <a:pt x="223242" y="80367"/>
                </a:lnTo>
                <a:lnTo>
                  <a:pt x="232172" y="62507"/>
                </a:lnTo>
                <a:lnTo>
                  <a:pt x="241102" y="44648"/>
                </a:lnTo>
                <a:lnTo>
                  <a:pt x="241102" y="35718"/>
                </a:lnTo>
                <a:lnTo>
                  <a:pt x="250031" y="17859"/>
                </a:lnTo>
                <a:lnTo>
                  <a:pt x="250031" y="8929"/>
                </a:lnTo>
                <a:lnTo>
                  <a:pt x="241102" y="0"/>
                </a:lnTo>
                <a:lnTo>
                  <a:pt x="241102" y="0"/>
                </a:lnTo>
                <a:lnTo>
                  <a:pt x="232172" y="0"/>
                </a:lnTo>
                <a:lnTo>
                  <a:pt x="223242" y="0"/>
                </a:lnTo>
                <a:lnTo>
                  <a:pt x="214313" y="8929"/>
                </a:lnTo>
                <a:lnTo>
                  <a:pt x="205383" y="26789"/>
                </a:lnTo>
                <a:lnTo>
                  <a:pt x="196453" y="35718"/>
                </a:lnTo>
                <a:lnTo>
                  <a:pt x="196453" y="53578"/>
                </a:lnTo>
                <a:lnTo>
                  <a:pt x="196453" y="71437"/>
                </a:lnTo>
                <a:lnTo>
                  <a:pt x="205383" y="89296"/>
                </a:lnTo>
                <a:lnTo>
                  <a:pt x="214313" y="98226"/>
                </a:lnTo>
                <a:lnTo>
                  <a:pt x="223242" y="116085"/>
                </a:lnTo>
                <a:lnTo>
                  <a:pt x="241102" y="125015"/>
                </a:lnTo>
                <a:lnTo>
                  <a:pt x="258961" y="133945"/>
                </a:lnTo>
                <a:lnTo>
                  <a:pt x="267891" y="133945"/>
                </a:lnTo>
                <a:lnTo>
                  <a:pt x="285750" y="133945"/>
                </a:lnTo>
                <a:lnTo>
                  <a:pt x="285750" y="133945"/>
                </a:lnTo>
                <a:lnTo>
                  <a:pt x="28575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053828" y="2375296"/>
            <a:ext cx="116087" cy="80369"/>
          </a:xfrm>
          <a:custGeom>
            <a:avLst/>
            <a:gdLst/>
            <a:ahLst/>
            <a:cxnLst/>
            <a:rect l="0" t="0" r="0" b="0"/>
            <a:pathLst>
              <a:path w="116087" h="80369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98226" y="17860"/>
                </a:lnTo>
                <a:lnTo>
                  <a:pt x="98226" y="26789"/>
                </a:lnTo>
                <a:lnTo>
                  <a:pt x="89297" y="35719"/>
                </a:lnTo>
                <a:lnTo>
                  <a:pt x="80367" y="44649"/>
                </a:lnTo>
                <a:lnTo>
                  <a:pt x="62507" y="62508"/>
                </a:lnTo>
                <a:lnTo>
                  <a:pt x="53578" y="62508"/>
                </a:lnTo>
                <a:lnTo>
                  <a:pt x="35718" y="71438"/>
                </a:lnTo>
                <a:lnTo>
                  <a:pt x="17859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348507" y="2205632"/>
            <a:ext cx="26790" cy="250033"/>
          </a:xfrm>
          <a:custGeom>
            <a:avLst/>
            <a:gdLst/>
            <a:ahLst/>
            <a:cxnLst/>
            <a:rect l="0" t="0" r="0" b="0"/>
            <a:pathLst>
              <a:path w="26790" h="250033">
                <a:moveTo>
                  <a:pt x="26789" y="0"/>
                </a:moveTo>
                <a:lnTo>
                  <a:pt x="26789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44649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25016"/>
                </a:lnTo>
                <a:lnTo>
                  <a:pt x="17860" y="151805"/>
                </a:lnTo>
                <a:lnTo>
                  <a:pt x="17860" y="16966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32172"/>
                </a:lnTo>
                <a:lnTo>
                  <a:pt x="0" y="24110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464593" y="2321718"/>
            <a:ext cx="71439" cy="133947"/>
          </a:xfrm>
          <a:custGeom>
            <a:avLst/>
            <a:gdLst/>
            <a:ahLst/>
            <a:cxnLst/>
            <a:rect l="0" t="0" r="0" b="0"/>
            <a:pathLst>
              <a:path w="71439" h="133947">
                <a:moveTo>
                  <a:pt x="17860" y="53578"/>
                </a:moveTo>
                <a:lnTo>
                  <a:pt x="26789" y="53578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9" y="44648"/>
                </a:lnTo>
                <a:lnTo>
                  <a:pt x="44649" y="35719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89" y="125016"/>
                </a:lnTo>
                <a:lnTo>
                  <a:pt x="44649" y="133946"/>
                </a:lnTo>
                <a:lnTo>
                  <a:pt x="71438" y="133946"/>
                </a:lnTo>
                <a:lnTo>
                  <a:pt x="71438" y="133946"/>
                </a:lnTo>
                <a:lnTo>
                  <a:pt x="71438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678906" y="2187773"/>
            <a:ext cx="80368" cy="276821"/>
          </a:xfrm>
          <a:custGeom>
            <a:avLst/>
            <a:gdLst/>
            <a:ahLst/>
            <a:cxnLst/>
            <a:rect l="0" t="0" r="0" b="0"/>
            <a:pathLst>
              <a:path w="80368" h="276821">
                <a:moveTo>
                  <a:pt x="80367" y="53578"/>
                </a:moveTo>
                <a:lnTo>
                  <a:pt x="80367" y="44648"/>
                </a:lnTo>
                <a:lnTo>
                  <a:pt x="80367" y="35718"/>
                </a:lnTo>
                <a:lnTo>
                  <a:pt x="71437" y="35718"/>
                </a:lnTo>
                <a:lnTo>
                  <a:pt x="6250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69664"/>
                </a:lnTo>
                <a:lnTo>
                  <a:pt x="17859" y="187523"/>
                </a:lnTo>
                <a:lnTo>
                  <a:pt x="26789" y="214312"/>
                </a:lnTo>
                <a:lnTo>
                  <a:pt x="26789" y="232172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67891"/>
                </a:lnTo>
                <a:lnTo>
                  <a:pt x="26789" y="267891"/>
                </a:lnTo>
                <a:lnTo>
                  <a:pt x="26789" y="276820"/>
                </a:lnTo>
                <a:lnTo>
                  <a:pt x="26789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643187" y="2357437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71438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839640" y="2214562"/>
            <a:ext cx="8931" cy="232173"/>
          </a:xfrm>
          <a:custGeom>
            <a:avLst/>
            <a:gdLst/>
            <a:ahLst/>
            <a:cxnLst/>
            <a:rect l="0" t="0" r="0" b="0"/>
            <a:pathLst>
              <a:path w="8931" h="232173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777132" y="2348507"/>
            <a:ext cx="125017" cy="8931"/>
          </a:xfrm>
          <a:custGeom>
            <a:avLst/>
            <a:gdLst/>
            <a:ahLst/>
            <a:cxnLst/>
            <a:rect l="0" t="0" r="0" b="0"/>
            <a:pathLst>
              <a:path w="125017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0368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107531" y="2366366"/>
            <a:ext cx="125016" cy="116088"/>
          </a:xfrm>
          <a:custGeom>
            <a:avLst/>
            <a:gdLst/>
            <a:ahLst/>
            <a:cxnLst/>
            <a:rect l="0" t="0" r="0" b="0"/>
            <a:pathLst>
              <a:path w="125016" h="116088">
                <a:moveTo>
                  <a:pt x="62508" y="0"/>
                </a:moveTo>
                <a:lnTo>
                  <a:pt x="53578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26790"/>
                </a:lnTo>
                <a:lnTo>
                  <a:pt x="8929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8929" y="98227"/>
                </a:lnTo>
                <a:lnTo>
                  <a:pt x="17859" y="107157"/>
                </a:lnTo>
                <a:lnTo>
                  <a:pt x="35719" y="116087"/>
                </a:lnTo>
                <a:lnTo>
                  <a:pt x="53578" y="116087"/>
                </a:lnTo>
                <a:lnTo>
                  <a:pt x="62508" y="107157"/>
                </a:lnTo>
                <a:lnTo>
                  <a:pt x="80367" y="107157"/>
                </a:lnTo>
                <a:lnTo>
                  <a:pt x="89297" y="98227"/>
                </a:lnTo>
                <a:lnTo>
                  <a:pt x="107156" y="80368"/>
                </a:lnTo>
                <a:lnTo>
                  <a:pt x="116086" y="71438"/>
                </a:lnTo>
                <a:lnTo>
                  <a:pt x="125015" y="53579"/>
                </a:lnTo>
                <a:lnTo>
                  <a:pt x="125015" y="44649"/>
                </a:lnTo>
                <a:lnTo>
                  <a:pt x="125015" y="26790"/>
                </a:lnTo>
                <a:lnTo>
                  <a:pt x="125015" y="1786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277195" y="2348507"/>
            <a:ext cx="53579" cy="107158"/>
          </a:xfrm>
          <a:custGeom>
            <a:avLst/>
            <a:gdLst/>
            <a:ahLst/>
            <a:cxnLst/>
            <a:rect l="0" t="0" r="0" b="0"/>
            <a:pathLst>
              <a:path w="53579" h="107158">
                <a:moveTo>
                  <a:pt x="26789" y="98227"/>
                </a:move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98227"/>
                </a:lnTo>
                <a:lnTo>
                  <a:pt x="26789" y="98227"/>
                </a:lnTo>
                <a:lnTo>
                  <a:pt x="17859" y="89297"/>
                </a:lnTo>
                <a:lnTo>
                  <a:pt x="17859" y="80367"/>
                </a:lnTo>
                <a:lnTo>
                  <a:pt x="8930" y="71438"/>
                </a:lnTo>
                <a:lnTo>
                  <a:pt x="8930" y="62508"/>
                </a:lnTo>
                <a:lnTo>
                  <a:pt x="893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339703" y="233957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571875" y="2339577"/>
            <a:ext cx="62508" cy="125017"/>
          </a:xfrm>
          <a:custGeom>
            <a:avLst/>
            <a:gdLst/>
            <a:ahLst/>
            <a:cxnLst/>
            <a:rect l="0" t="0" r="0" b="0"/>
            <a:pathLst>
              <a:path w="62508" h="125017">
                <a:moveTo>
                  <a:pt x="8929" y="2678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8929" y="71438"/>
                </a:lnTo>
                <a:lnTo>
                  <a:pt x="8929" y="89297"/>
                </a:lnTo>
                <a:lnTo>
                  <a:pt x="17859" y="98227"/>
                </a:lnTo>
                <a:lnTo>
                  <a:pt x="17859" y="116087"/>
                </a:lnTo>
                <a:lnTo>
                  <a:pt x="17859" y="116087"/>
                </a:lnTo>
                <a:lnTo>
                  <a:pt x="26789" y="125016"/>
                </a:lnTo>
                <a:lnTo>
                  <a:pt x="2678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7"/>
                </a:lnTo>
                <a:lnTo>
                  <a:pt x="8929" y="107157"/>
                </a:lnTo>
                <a:lnTo>
                  <a:pt x="8929" y="89297"/>
                </a:lnTo>
                <a:lnTo>
                  <a:pt x="8929" y="80368"/>
                </a:lnTo>
                <a:lnTo>
                  <a:pt x="0" y="62508"/>
                </a:lnTo>
                <a:lnTo>
                  <a:pt x="0" y="5357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8929" y="8930"/>
                </a:lnTo>
                <a:lnTo>
                  <a:pt x="1785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723679" y="2411015"/>
            <a:ext cx="8931" cy="44650"/>
          </a:xfrm>
          <a:custGeom>
            <a:avLst/>
            <a:gdLst/>
            <a:ahLst/>
            <a:cxnLst/>
            <a:rect l="0" t="0" r="0" b="0"/>
            <a:pathLst>
              <a:path w="8931" h="44650">
                <a:moveTo>
                  <a:pt x="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723679" y="2303859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812976" y="2366366"/>
            <a:ext cx="125017" cy="258963"/>
          </a:xfrm>
          <a:custGeom>
            <a:avLst/>
            <a:gdLst/>
            <a:ahLst/>
            <a:cxnLst/>
            <a:rect l="0" t="0" r="0" b="0"/>
            <a:pathLst>
              <a:path w="125017" h="258963">
                <a:moveTo>
                  <a:pt x="71438" y="8930"/>
                </a:moveTo>
                <a:lnTo>
                  <a:pt x="62508" y="893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17859" y="17860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8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89298"/>
                </a:lnTo>
                <a:lnTo>
                  <a:pt x="53578" y="71438"/>
                </a:lnTo>
                <a:lnTo>
                  <a:pt x="62508" y="62508"/>
                </a:lnTo>
                <a:lnTo>
                  <a:pt x="71438" y="44649"/>
                </a:lnTo>
                <a:lnTo>
                  <a:pt x="71438" y="35719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9297" y="26790"/>
                </a:lnTo>
                <a:lnTo>
                  <a:pt x="89297" y="44649"/>
                </a:lnTo>
                <a:lnTo>
                  <a:pt x="89297" y="53579"/>
                </a:lnTo>
                <a:lnTo>
                  <a:pt x="98227" y="71438"/>
                </a:lnTo>
                <a:lnTo>
                  <a:pt x="107156" y="98227"/>
                </a:lnTo>
                <a:lnTo>
                  <a:pt x="116086" y="125016"/>
                </a:lnTo>
                <a:lnTo>
                  <a:pt x="116086" y="151805"/>
                </a:lnTo>
                <a:lnTo>
                  <a:pt x="125016" y="178594"/>
                </a:lnTo>
                <a:lnTo>
                  <a:pt x="125016" y="196454"/>
                </a:lnTo>
                <a:lnTo>
                  <a:pt x="125016" y="214313"/>
                </a:lnTo>
                <a:lnTo>
                  <a:pt x="116086" y="232173"/>
                </a:lnTo>
                <a:lnTo>
                  <a:pt x="116086" y="241102"/>
                </a:lnTo>
                <a:lnTo>
                  <a:pt x="98227" y="250032"/>
                </a:lnTo>
                <a:lnTo>
                  <a:pt x="89297" y="258962"/>
                </a:lnTo>
                <a:lnTo>
                  <a:pt x="71438" y="258962"/>
                </a:lnTo>
                <a:lnTo>
                  <a:pt x="62508" y="250032"/>
                </a:lnTo>
                <a:lnTo>
                  <a:pt x="44649" y="241102"/>
                </a:lnTo>
                <a:lnTo>
                  <a:pt x="26789" y="223243"/>
                </a:lnTo>
                <a:lnTo>
                  <a:pt x="17859" y="214313"/>
                </a:lnTo>
                <a:lnTo>
                  <a:pt x="8930" y="205384"/>
                </a:lnTo>
                <a:lnTo>
                  <a:pt x="8930" y="2053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973710" y="2232421"/>
            <a:ext cx="133947" cy="223244"/>
          </a:xfrm>
          <a:custGeom>
            <a:avLst/>
            <a:gdLst/>
            <a:ahLst/>
            <a:cxnLst/>
            <a:rect l="0" t="0" r="0" b="0"/>
            <a:pathLst>
              <a:path w="133947" h="223244">
                <a:moveTo>
                  <a:pt x="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17860" y="125016"/>
                </a:lnTo>
                <a:lnTo>
                  <a:pt x="17860" y="142875"/>
                </a:lnTo>
                <a:lnTo>
                  <a:pt x="17860" y="160735"/>
                </a:lnTo>
                <a:lnTo>
                  <a:pt x="26790" y="178594"/>
                </a:lnTo>
                <a:lnTo>
                  <a:pt x="26790" y="187524"/>
                </a:lnTo>
                <a:lnTo>
                  <a:pt x="26790" y="196453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187524"/>
                </a:lnTo>
                <a:lnTo>
                  <a:pt x="26790" y="178594"/>
                </a:lnTo>
                <a:lnTo>
                  <a:pt x="26790" y="169664"/>
                </a:lnTo>
                <a:lnTo>
                  <a:pt x="26790" y="151805"/>
                </a:lnTo>
                <a:lnTo>
                  <a:pt x="35719" y="133945"/>
                </a:lnTo>
                <a:lnTo>
                  <a:pt x="44649" y="125016"/>
                </a:lnTo>
                <a:lnTo>
                  <a:pt x="53579" y="107156"/>
                </a:lnTo>
                <a:lnTo>
                  <a:pt x="62508" y="107156"/>
                </a:lnTo>
                <a:lnTo>
                  <a:pt x="71438" y="98227"/>
                </a:lnTo>
                <a:lnTo>
                  <a:pt x="80368" y="98227"/>
                </a:lnTo>
                <a:lnTo>
                  <a:pt x="89297" y="107156"/>
                </a:lnTo>
                <a:lnTo>
                  <a:pt x="98227" y="116086"/>
                </a:lnTo>
                <a:lnTo>
                  <a:pt x="107157" y="125016"/>
                </a:lnTo>
                <a:lnTo>
                  <a:pt x="116086" y="133945"/>
                </a:lnTo>
                <a:lnTo>
                  <a:pt x="125016" y="142875"/>
                </a:lnTo>
                <a:lnTo>
                  <a:pt x="133946" y="160735"/>
                </a:lnTo>
                <a:lnTo>
                  <a:pt x="133946" y="178594"/>
                </a:lnTo>
                <a:lnTo>
                  <a:pt x="133946" y="187524"/>
                </a:lnTo>
                <a:lnTo>
                  <a:pt x="125016" y="205383"/>
                </a:lnTo>
                <a:lnTo>
                  <a:pt x="125016" y="214313"/>
                </a:lnTo>
                <a:lnTo>
                  <a:pt x="125016" y="223243"/>
                </a:lnTo>
                <a:lnTo>
                  <a:pt x="125016" y="223243"/>
                </a:lnTo>
                <a:lnTo>
                  <a:pt x="125016" y="223243"/>
                </a:lnTo>
                <a:lnTo>
                  <a:pt x="125016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196953" y="2259210"/>
            <a:ext cx="17860" cy="196455"/>
          </a:xfrm>
          <a:custGeom>
            <a:avLst/>
            <a:gdLst/>
            <a:ahLst/>
            <a:cxnLst/>
            <a:rect l="0" t="0" r="0" b="0"/>
            <a:pathLst>
              <a:path w="17860" h="196455">
                <a:moveTo>
                  <a:pt x="8929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60735"/>
                </a:lnTo>
                <a:lnTo>
                  <a:pt x="8929" y="178594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96454"/>
                </a:lnTo>
                <a:lnTo>
                  <a:pt x="17859" y="196454"/>
                </a:lnTo>
                <a:lnTo>
                  <a:pt x="17859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143375" y="2330648"/>
            <a:ext cx="133946" cy="8930"/>
          </a:xfrm>
          <a:custGeom>
            <a:avLst/>
            <a:gdLst/>
            <a:ahLst/>
            <a:cxnLst/>
            <a:rect l="0" t="0" r="0" b="0"/>
            <a:pathLst>
              <a:path w="133946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8929"/>
                </a:lnTo>
                <a:lnTo>
                  <a:pt x="80367" y="8929"/>
                </a:lnTo>
                <a:lnTo>
                  <a:pt x="98226" y="8929"/>
                </a:lnTo>
                <a:lnTo>
                  <a:pt x="116085" y="8929"/>
                </a:lnTo>
                <a:lnTo>
                  <a:pt x="125015" y="892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196578" y="4080866"/>
            <a:ext cx="98227" cy="276822"/>
          </a:xfrm>
          <a:custGeom>
            <a:avLst/>
            <a:gdLst/>
            <a:ahLst/>
            <a:cxnLst/>
            <a:rect l="0" t="0" r="0" b="0"/>
            <a:pathLst>
              <a:path w="98227" h="276822">
                <a:moveTo>
                  <a:pt x="98226" y="98227"/>
                </a:moveTo>
                <a:lnTo>
                  <a:pt x="98226" y="89297"/>
                </a:lnTo>
                <a:lnTo>
                  <a:pt x="98226" y="80367"/>
                </a:lnTo>
                <a:lnTo>
                  <a:pt x="98226" y="71438"/>
                </a:lnTo>
                <a:lnTo>
                  <a:pt x="98226" y="62508"/>
                </a:lnTo>
                <a:lnTo>
                  <a:pt x="98226" y="44649"/>
                </a:lnTo>
                <a:lnTo>
                  <a:pt x="98226" y="35719"/>
                </a:lnTo>
                <a:lnTo>
                  <a:pt x="89297" y="17860"/>
                </a:lnTo>
                <a:lnTo>
                  <a:pt x="80367" y="17860"/>
                </a:lnTo>
                <a:lnTo>
                  <a:pt x="71437" y="8930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  <a:lnTo>
                  <a:pt x="35718" y="8930"/>
                </a:lnTo>
                <a:lnTo>
                  <a:pt x="35718" y="17860"/>
                </a:lnTo>
                <a:lnTo>
                  <a:pt x="17859" y="26789"/>
                </a:lnTo>
                <a:lnTo>
                  <a:pt x="8929" y="44649"/>
                </a:lnTo>
                <a:lnTo>
                  <a:pt x="8929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29" y="196453"/>
                </a:lnTo>
                <a:lnTo>
                  <a:pt x="8929" y="214313"/>
                </a:lnTo>
                <a:lnTo>
                  <a:pt x="17859" y="232172"/>
                </a:lnTo>
                <a:lnTo>
                  <a:pt x="17859" y="250032"/>
                </a:lnTo>
                <a:lnTo>
                  <a:pt x="26789" y="258961"/>
                </a:lnTo>
                <a:lnTo>
                  <a:pt x="26789" y="276821"/>
                </a:lnTo>
                <a:lnTo>
                  <a:pt x="26789" y="276821"/>
                </a:lnTo>
                <a:lnTo>
                  <a:pt x="26789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1151929" y="4286249"/>
            <a:ext cx="107157" cy="17860"/>
          </a:xfrm>
          <a:custGeom>
            <a:avLst/>
            <a:gdLst/>
            <a:ahLst/>
            <a:cxnLst/>
            <a:rect l="0" t="0" r="0" b="0"/>
            <a:pathLst>
              <a:path w="107157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1375171" y="4107655"/>
            <a:ext cx="80369" cy="250033"/>
          </a:xfrm>
          <a:custGeom>
            <a:avLst/>
            <a:gdLst/>
            <a:ahLst/>
            <a:cxnLst/>
            <a:rect l="0" t="0" r="0" b="0"/>
            <a:pathLst>
              <a:path w="80369" h="250033">
                <a:moveTo>
                  <a:pt x="80368" y="0"/>
                </a:move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8930" y="178594"/>
                </a:lnTo>
                <a:lnTo>
                  <a:pt x="8930" y="196453"/>
                </a:lnTo>
                <a:lnTo>
                  <a:pt x="26789" y="214313"/>
                </a:lnTo>
                <a:lnTo>
                  <a:pt x="35719" y="232172"/>
                </a:lnTo>
                <a:lnTo>
                  <a:pt x="44649" y="241102"/>
                </a:lnTo>
                <a:lnTo>
                  <a:pt x="53579" y="250032"/>
                </a:lnTo>
                <a:lnTo>
                  <a:pt x="62508" y="250032"/>
                </a:lnTo>
                <a:lnTo>
                  <a:pt x="62508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1482328" y="4232671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0" y="0"/>
                </a:move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26789" y="44648"/>
                </a:lnTo>
                <a:lnTo>
                  <a:pt x="35718" y="53578"/>
                </a:lnTo>
                <a:lnTo>
                  <a:pt x="53578" y="80367"/>
                </a:lnTo>
                <a:lnTo>
                  <a:pt x="71437" y="98227"/>
                </a:lnTo>
                <a:lnTo>
                  <a:pt x="80367" y="107156"/>
                </a:lnTo>
                <a:lnTo>
                  <a:pt x="98226" y="125016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1500187" y="4241601"/>
            <a:ext cx="89298" cy="125016"/>
          </a:xfrm>
          <a:custGeom>
            <a:avLst/>
            <a:gdLst/>
            <a:ahLst/>
            <a:cxnLst/>
            <a:rect l="0" t="0" r="0" b="0"/>
            <a:pathLst>
              <a:path w="89298" h="125016">
                <a:moveTo>
                  <a:pt x="89297" y="0"/>
                </a:moveTo>
                <a:lnTo>
                  <a:pt x="80367" y="0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17859"/>
                </a:lnTo>
                <a:lnTo>
                  <a:pt x="53578" y="35718"/>
                </a:lnTo>
                <a:lnTo>
                  <a:pt x="44648" y="44648"/>
                </a:lnTo>
                <a:lnTo>
                  <a:pt x="26789" y="62507"/>
                </a:lnTo>
                <a:lnTo>
                  <a:pt x="17859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1625203" y="4071937"/>
            <a:ext cx="107157" cy="303610"/>
          </a:xfrm>
          <a:custGeom>
            <a:avLst/>
            <a:gdLst/>
            <a:ahLst/>
            <a:cxnLst/>
            <a:rect l="0" t="0" r="0" b="0"/>
            <a:pathLst>
              <a:path w="107157" h="30361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17859" y="35718"/>
                </a:lnTo>
                <a:lnTo>
                  <a:pt x="26789" y="53578"/>
                </a:lnTo>
                <a:lnTo>
                  <a:pt x="44648" y="71437"/>
                </a:lnTo>
                <a:lnTo>
                  <a:pt x="62507" y="89296"/>
                </a:lnTo>
                <a:lnTo>
                  <a:pt x="71437" y="116086"/>
                </a:lnTo>
                <a:lnTo>
                  <a:pt x="80367" y="142875"/>
                </a:lnTo>
                <a:lnTo>
                  <a:pt x="98226" y="169664"/>
                </a:lnTo>
                <a:lnTo>
                  <a:pt x="107156" y="196453"/>
                </a:lnTo>
                <a:lnTo>
                  <a:pt x="107156" y="214312"/>
                </a:lnTo>
                <a:lnTo>
                  <a:pt x="107156" y="241101"/>
                </a:lnTo>
                <a:lnTo>
                  <a:pt x="107156" y="258961"/>
                </a:lnTo>
                <a:lnTo>
                  <a:pt x="98226" y="276820"/>
                </a:lnTo>
                <a:lnTo>
                  <a:pt x="89297" y="285750"/>
                </a:lnTo>
                <a:lnTo>
                  <a:pt x="80367" y="294679"/>
                </a:lnTo>
                <a:lnTo>
                  <a:pt x="71437" y="303609"/>
                </a:lnTo>
                <a:lnTo>
                  <a:pt x="62507" y="303609"/>
                </a:lnTo>
                <a:lnTo>
                  <a:pt x="53578" y="303609"/>
                </a:lnTo>
                <a:lnTo>
                  <a:pt x="53578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803796" y="4223741"/>
            <a:ext cx="71439" cy="1"/>
          </a:xfrm>
          <a:custGeom>
            <a:avLst/>
            <a:gdLst/>
            <a:ahLst/>
            <a:cxnLst/>
            <a:rect l="0" t="0" r="0" b="0"/>
            <a:pathLst>
              <a:path w="71439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839515" y="4295179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0"/>
                </a:moveTo>
                <a:lnTo>
                  <a:pt x="8930" y="0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8036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018109" y="4179093"/>
            <a:ext cx="98227" cy="151806"/>
          </a:xfrm>
          <a:custGeom>
            <a:avLst/>
            <a:gdLst/>
            <a:ahLst/>
            <a:cxnLst/>
            <a:rect l="0" t="0" r="0" b="0"/>
            <a:pathLst>
              <a:path w="98227" h="151806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9" y="80367"/>
                </a:lnTo>
                <a:lnTo>
                  <a:pt x="53578" y="89297"/>
                </a:lnTo>
                <a:lnTo>
                  <a:pt x="71437" y="107156"/>
                </a:lnTo>
                <a:lnTo>
                  <a:pt x="80367" y="125015"/>
                </a:lnTo>
                <a:lnTo>
                  <a:pt x="89297" y="142875"/>
                </a:lnTo>
                <a:lnTo>
                  <a:pt x="98226" y="151805"/>
                </a:lnTo>
                <a:lnTo>
                  <a:pt x="98226" y="151805"/>
                </a:lnTo>
                <a:lnTo>
                  <a:pt x="9822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2000250" y="4188023"/>
            <a:ext cx="125016" cy="125016"/>
          </a:xfrm>
          <a:custGeom>
            <a:avLst/>
            <a:gdLst/>
            <a:ahLst/>
            <a:cxnLst/>
            <a:rect l="0" t="0" r="0" b="0"/>
            <a:pathLst>
              <a:path w="125016" h="125016">
                <a:moveTo>
                  <a:pt x="125015" y="0"/>
                </a:moveTo>
                <a:lnTo>
                  <a:pt x="116085" y="892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6" y="35718"/>
                </a:lnTo>
                <a:lnTo>
                  <a:pt x="80367" y="44648"/>
                </a:lnTo>
                <a:lnTo>
                  <a:pt x="62507" y="62507"/>
                </a:lnTo>
                <a:lnTo>
                  <a:pt x="44648" y="80367"/>
                </a:lnTo>
                <a:lnTo>
                  <a:pt x="35718" y="89296"/>
                </a:lnTo>
                <a:lnTo>
                  <a:pt x="26789" y="98226"/>
                </a:lnTo>
                <a:lnTo>
                  <a:pt x="8929" y="116085"/>
                </a:lnTo>
                <a:lnTo>
                  <a:pt x="8929" y="11608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2178843" y="3937991"/>
            <a:ext cx="178595" cy="133947"/>
          </a:xfrm>
          <a:custGeom>
            <a:avLst/>
            <a:gdLst/>
            <a:ahLst/>
            <a:cxnLst/>
            <a:rect l="0" t="0" r="0" b="0"/>
            <a:pathLst>
              <a:path w="178595" h="133947">
                <a:moveTo>
                  <a:pt x="17860" y="35719"/>
                </a:move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53578" y="0"/>
                </a:lnTo>
                <a:lnTo>
                  <a:pt x="71438" y="8930"/>
                </a:lnTo>
                <a:lnTo>
                  <a:pt x="80367" y="17860"/>
                </a:lnTo>
                <a:lnTo>
                  <a:pt x="89297" y="26789"/>
                </a:lnTo>
                <a:lnTo>
                  <a:pt x="98227" y="26789"/>
                </a:lnTo>
                <a:lnTo>
                  <a:pt x="107157" y="4464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07157" y="71438"/>
                </a:lnTo>
                <a:lnTo>
                  <a:pt x="107157" y="89297"/>
                </a:lnTo>
                <a:lnTo>
                  <a:pt x="98227" y="98227"/>
                </a:lnTo>
                <a:lnTo>
                  <a:pt x="89297" y="107157"/>
                </a:lnTo>
                <a:lnTo>
                  <a:pt x="71438" y="107157"/>
                </a:lnTo>
                <a:lnTo>
                  <a:pt x="53578" y="116086"/>
                </a:lnTo>
                <a:lnTo>
                  <a:pt x="44649" y="116086"/>
                </a:lnTo>
                <a:lnTo>
                  <a:pt x="26789" y="116086"/>
                </a:lnTo>
                <a:lnTo>
                  <a:pt x="17860" y="116086"/>
                </a:lnTo>
                <a:lnTo>
                  <a:pt x="8930" y="107157"/>
                </a:lnTo>
                <a:lnTo>
                  <a:pt x="8930" y="107157"/>
                </a:lnTo>
                <a:lnTo>
                  <a:pt x="0" y="98227"/>
                </a:lnTo>
                <a:lnTo>
                  <a:pt x="0" y="89297"/>
                </a:lnTo>
                <a:lnTo>
                  <a:pt x="8930" y="80367"/>
                </a:lnTo>
                <a:lnTo>
                  <a:pt x="17860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53578" y="71438"/>
                </a:lnTo>
                <a:lnTo>
                  <a:pt x="62508" y="71438"/>
                </a:lnTo>
                <a:lnTo>
                  <a:pt x="80367" y="80367"/>
                </a:lnTo>
                <a:lnTo>
                  <a:pt x="98227" y="89297"/>
                </a:lnTo>
                <a:lnTo>
                  <a:pt x="116086" y="98227"/>
                </a:lnTo>
                <a:lnTo>
                  <a:pt x="133946" y="107157"/>
                </a:lnTo>
                <a:lnTo>
                  <a:pt x="151805" y="125016"/>
                </a:lnTo>
                <a:lnTo>
                  <a:pt x="178594" y="133946"/>
                </a:lnTo>
                <a:lnTo>
                  <a:pt x="178594" y="133946"/>
                </a:lnTo>
                <a:lnTo>
                  <a:pt x="178594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2464593" y="4232671"/>
            <a:ext cx="98228" cy="1"/>
          </a:xfrm>
          <a:custGeom>
            <a:avLst/>
            <a:gdLst/>
            <a:ahLst/>
            <a:cxnLst/>
            <a:rect l="0" t="0" r="0" b="0"/>
            <a:pathLst>
              <a:path w="9822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544960" y="4134444"/>
            <a:ext cx="80369" cy="169665"/>
          </a:xfrm>
          <a:custGeom>
            <a:avLst/>
            <a:gdLst/>
            <a:ahLst/>
            <a:cxnLst/>
            <a:rect l="0" t="0" r="0" b="0"/>
            <a:pathLst>
              <a:path w="80369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17860"/>
                </a:lnTo>
                <a:lnTo>
                  <a:pt x="44649" y="26789"/>
                </a:lnTo>
                <a:lnTo>
                  <a:pt x="53579" y="44649"/>
                </a:lnTo>
                <a:lnTo>
                  <a:pt x="62508" y="53579"/>
                </a:lnTo>
                <a:lnTo>
                  <a:pt x="71438" y="62508"/>
                </a:lnTo>
                <a:lnTo>
                  <a:pt x="80368" y="71438"/>
                </a:lnTo>
                <a:lnTo>
                  <a:pt x="80368" y="89297"/>
                </a:lnTo>
                <a:lnTo>
                  <a:pt x="71438" y="98227"/>
                </a:lnTo>
                <a:lnTo>
                  <a:pt x="71438" y="116086"/>
                </a:lnTo>
                <a:lnTo>
                  <a:pt x="71438" y="125016"/>
                </a:lnTo>
                <a:lnTo>
                  <a:pt x="62508" y="133946"/>
                </a:lnTo>
                <a:lnTo>
                  <a:pt x="53579" y="151805"/>
                </a:lnTo>
                <a:lnTo>
                  <a:pt x="44649" y="160735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893218" y="3929062"/>
            <a:ext cx="80368" cy="276821"/>
          </a:xfrm>
          <a:custGeom>
            <a:avLst/>
            <a:gdLst/>
            <a:ahLst/>
            <a:cxnLst/>
            <a:rect l="0" t="0" r="0" b="0"/>
            <a:pathLst>
              <a:path w="80368" h="276821">
                <a:moveTo>
                  <a:pt x="80367" y="71437"/>
                </a:moveTo>
                <a:lnTo>
                  <a:pt x="80367" y="62507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17860" y="35718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17860" y="205382"/>
                </a:lnTo>
                <a:lnTo>
                  <a:pt x="17860" y="223242"/>
                </a:lnTo>
                <a:lnTo>
                  <a:pt x="17860" y="241101"/>
                </a:lnTo>
                <a:lnTo>
                  <a:pt x="17860" y="258961"/>
                </a:lnTo>
                <a:lnTo>
                  <a:pt x="17860" y="267890"/>
                </a:lnTo>
                <a:lnTo>
                  <a:pt x="17860" y="276820"/>
                </a:lnTo>
                <a:lnTo>
                  <a:pt x="17860" y="276820"/>
                </a:lnTo>
                <a:lnTo>
                  <a:pt x="1786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2812851" y="4080866"/>
            <a:ext cx="125017" cy="17861"/>
          </a:xfrm>
          <a:custGeom>
            <a:avLst/>
            <a:gdLst/>
            <a:ahLst/>
            <a:cxnLst/>
            <a:rect l="0" t="0" r="0" b="0"/>
            <a:pathLst>
              <a:path w="125017" h="1786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71438" y="17860"/>
                </a:lnTo>
                <a:lnTo>
                  <a:pt x="89297" y="17860"/>
                </a:lnTo>
                <a:lnTo>
                  <a:pt x="98227" y="1786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3071812" y="3920132"/>
            <a:ext cx="35720" cy="71438"/>
          </a:xfrm>
          <a:custGeom>
            <a:avLst/>
            <a:gdLst/>
            <a:ahLst/>
            <a:cxnLst/>
            <a:rect l="0" t="0" r="0" b="0"/>
            <a:pathLst>
              <a:path w="35720" h="71438">
                <a:moveTo>
                  <a:pt x="35719" y="0"/>
                </a:moveTo>
                <a:lnTo>
                  <a:pt x="3571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3125390" y="3929062"/>
            <a:ext cx="89298" cy="312540"/>
          </a:xfrm>
          <a:custGeom>
            <a:avLst/>
            <a:gdLst/>
            <a:ahLst/>
            <a:cxnLst/>
            <a:rect l="0" t="0" r="0" b="0"/>
            <a:pathLst>
              <a:path w="89298" h="312540">
                <a:moveTo>
                  <a:pt x="89297" y="0"/>
                </a:moveTo>
                <a:lnTo>
                  <a:pt x="89297" y="8929"/>
                </a:lnTo>
                <a:lnTo>
                  <a:pt x="80367" y="8929"/>
                </a:lnTo>
                <a:lnTo>
                  <a:pt x="71438" y="17859"/>
                </a:lnTo>
                <a:lnTo>
                  <a:pt x="71438" y="26789"/>
                </a:lnTo>
                <a:lnTo>
                  <a:pt x="62508" y="35718"/>
                </a:lnTo>
                <a:lnTo>
                  <a:pt x="53578" y="53578"/>
                </a:lnTo>
                <a:lnTo>
                  <a:pt x="44649" y="71437"/>
                </a:lnTo>
                <a:lnTo>
                  <a:pt x="26789" y="98226"/>
                </a:lnTo>
                <a:lnTo>
                  <a:pt x="1786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1"/>
                </a:lnTo>
                <a:lnTo>
                  <a:pt x="0" y="250031"/>
                </a:lnTo>
                <a:lnTo>
                  <a:pt x="8930" y="267890"/>
                </a:lnTo>
                <a:lnTo>
                  <a:pt x="17860" y="276820"/>
                </a:lnTo>
                <a:lnTo>
                  <a:pt x="26789" y="285750"/>
                </a:lnTo>
                <a:lnTo>
                  <a:pt x="35719" y="303609"/>
                </a:lnTo>
                <a:lnTo>
                  <a:pt x="53578" y="303609"/>
                </a:lnTo>
                <a:lnTo>
                  <a:pt x="53578" y="312539"/>
                </a:lnTo>
                <a:lnTo>
                  <a:pt x="53578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3250406" y="4098726"/>
            <a:ext cx="71438" cy="116087"/>
          </a:xfrm>
          <a:custGeom>
            <a:avLst/>
            <a:gdLst/>
            <a:ahLst/>
            <a:cxnLst/>
            <a:rect l="0" t="0" r="0" b="0"/>
            <a:pathLst>
              <a:path w="71438" h="116087">
                <a:moveTo>
                  <a:pt x="0" y="0"/>
                </a:moveTo>
                <a:lnTo>
                  <a:pt x="0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17859" y="44648"/>
                </a:lnTo>
                <a:lnTo>
                  <a:pt x="26789" y="62507"/>
                </a:lnTo>
                <a:lnTo>
                  <a:pt x="35719" y="80367"/>
                </a:lnTo>
                <a:lnTo>
                  <a:pt x="53578" y="98226"/>
                </a:lnTo>
                <a:lnTo>
                  <a:pt x="62508" y="10715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3214687" y="4089796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107156" y="0"/>
                </a:moveTo>
                <a:lnTo>
                  <a:pt x="107156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8" y="44648"/>
                </a:lnTo>
                <a:lnTo>
                  <a:pt x="53578" y="53578"/>
                </a:lnTo>
                <a:lnTo>
                  <a:pt x="44648" y="62508"/>
                </a:lnTo>
                <a:lnTo>
                  <a:pt x="35719" y="80367"/>
                </a:lnTo>
                <a:lnTo>
                  <a:pt x="17859" y="98227"/>
                </a:lnTo>
                <a:lnTo>
                  <a:pt x="17859" y="10715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3384351" y="3929062"/>
            <a:ext cx="80368" cy="321469"/>
          </a:xfrm>
          <a:custGeom>
            <a:avLst/>
            <a:gdLst/>
            <a:ahLst/>
            <a:cxnLst/>
            <a:rect l="0" t="0" r="0" b="0"/>
            <a:pathLst>
              <a:path w="80368" h="321469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35718"/>
                </a:lnTo>
                <a:lnTo>
                  <a:pt x="26789" y="53578"/>
                </a:lnTo>
                <a:lnTo>
                  <a:pt x="35719" y="80367"/>
                </a:lnTo>
                <a:lnTo>
                  <a:pt x="53578" y="98226"/>
                </a:lnTo>
                <a:lnTo>
                  <a:pt x="62508" y="125015"/>
                </a:lnTo>
                <a:lnTo>
                  <a:pt x="71438" y="151804"/>
                </a:lnTo>
                <a:lnTo>
                  <a:pt x="80367" y="178593"/>
                </a:lnTo>
                <a:lnTo>
                  <a:pt x="80367" y="205382"/>
                </a:lnTo>
                <a:lnTo>
                  <a:pt x="80367" y="232171"/>
                </a:lnTo>
                <a:lnTo>
                  <a:pt x="80367" y="250031"/>
                </a:lnTo>
                <a:lnTo>
                  <a:pt x="71438" y="267890"/>
                </a:lnTo>
                <a:lnTo>
                  <a:pt x="62508" y="285750"/>
                </a:lnTo>
                <a:lnTo>
                  <a:pt x="53578" y="294679"/>
                </a:lnTo>
                <a:lnTo>
                  <a:pt x="35719" y="303609"/>
                </a:lnTo>
                <a:lnTo>
                  <a:pt x="26789" y="312539"/>
                </a:lnTo>
                <a:lnTo>
                  <a:pt x="17859" y="321468"/>
                </a:lnTo>
                <a:lnTo>
                  <a:pt x="8930" y="321468"/>
                </a:lnTo>
                <a:lnTo>
                  <a:pt x="8930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3545085" y="4080866"/>
            <a:ext cx="53580" cy="1"/>
          </a:xfrm>
          <a:custGeom>
            <a:avLst/>
            <a:gdLst/>
            <a:ahLst/>
            <a:cxnLst/>
            <a:rect l="0" t="0" r="0" b="0"/>
            <a:pathLst>
              <a:path w="5358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3554015" y="4134444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3705820" y="3929062"/>
            <a:ext cx="116087" cy="303610"/>
          </a:xfrm>
          <a:custGeom>
            <a:avLst/>
            <a:gdLst/>
            <a:ahLst/>
            <a:cxnLst/>
            <a:rect l="0" t="0" r="0" b="0"/>
            <a:pathLst>
              <a:path w="116087" h="303610">
                <a:moveTo>
                  <a:pt x="116086" y="0"/>
                </a:moveTo>
                <a:lnTo>
                  <a:pt x="116086" y="0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6" y="17859"/>
                </a:lnTo>
                <a:lnTo>
                  <a:pt x="98226" y="26789"/>
                </a:lnTo>
                <a:lnTo>
                  <a:pt x="89297" y="35718"/>
                </a:lnTo>
                <a:lnTo>
                  <a:pt x="80367" y="53578"/>
                </a:lnTo>
                <a:lnTo>
                  <a:pt x="62508" y="71437"/>
                </a:lnTo>
                <a:lnTo>
                  <a:pt x="53578" y="98226"/>
                </a:lnTo>
                <a:lnTo>
                  <a:pt x="35719" y="116086"/>
                </a:lnTo>
                <a:lnTo>
                  <a:pt x="26789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32171"/>
                </a:lnTo>
                <a:lnTo>
                  <a:pt x="8930" y="250031"/>
                </a:lnTo>
                <a:lnTo>
                  <a:pt x="8930" y="267890"/>
                </a:lnTo>
                <a:lnTo>
                  <a:pt x="17859" y="276820"/>
                </a:lnTo>
                <a:lnTo>
                  <a:pt x="35719" y="294679"/>
                </a:lnTo>
                <a:lnTo>
                  <a:pt x="53578" y="303609"/>
                </a:lnTo>
                <a:lnTo>
                  <a:pt x="53578" y="303609"/>
                </a:lnTo>
                <a:lnTo>
                  <a:pt x="53578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3839765" y="4045148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17860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53578" y="89296"/>
                </a:lnTo>
                <a:lnTo>
                  <a:pt x="62508" y="107156"/>
                </a:lnTo>
                <a:lnTo>
                  <a:pt x="80367" y="125015"/>
                </a:lnTo>
                <a:lnTo>
                  <a:pt x="89297" y="133945"/>
                </a:lnTo>
                <a:lnTo>
                  <a:pt x="98227" y="142875"/>
                </a:lnTo>
                <a:lnTo>
                  <a:pt x="107156" y="151804"/>
                </a:lnTo>
                <a:lnTo>
                  <a:pt x="107156" y="160734"/>
                </a:lnTo>
                <a:lnTo>
                  <a:pt x="107156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830835" y="4045148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116086" y="0"/>
                </a:moveTo>
                <a:lnTo>
                  <a:pt x="11608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7" y="8929"/>
                </a:lnTo>
                <a:lnTo>
                  <a:pt x="98227" y="26789"/>
                </a:lnTo>
                <a:lnTo>
                  <a:pt x="89297" y="35718"/>
                </a:lnTo>
                <a:lnTo>
                  <a:pt x="80368" y="44648"/>
                </a:lnTo>
                <a:lnTo>
                  <a:pt x="71438" y="62507"/>
                </a:lnTo>
                <a:lnTo>
                  <a:pt x="53579" y="80367"/>
                </a:lnTo>
                <a:lnTo>
                  <a:pt x="35719" y="89296"/>
                </a:lnTo>
                <a:lnTo>
                  <a:pt x="26790" y="107156"/>
                </a:lnTo>
                <a:lnTo>
                  <a:pt x="17860" y="116085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4018359" y="4116585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4152304" y="3982640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35718"/>
                </a:lnTo>
                <a:lnTo>
                  <a:pt x="44649" y="44648"/>
                </a:lnTo>
                <a:lnTo>
                  <a:pt x="35719" y="53578"/>
                </a:lnTo>
                <a:lnTo>
                  <a:pt x="26789" y="62508"/>
                </a:lnTo>
                <a:lnTo>
                  <a:pt x="17860" y="62508"/>
                </a:lnTo>
                <a:lnTo>
                  <a:pt x="1786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9" y="71437"/>
                </a:lnTo>
                <a:lnTo>
                  <a:pt x="62508" y="71437"/>
                </a:lnTo>
                <a:lnTo>
                  <a:pt x="71438" y="80367"/>
                </a:lnTo>
                <a:lnTo>
                  <a:pt x="89297" y="89297"/>
                </a:lnTo>
                <a:lnTo>
                  <a:pt x="98227" y="89297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16086" y="151804"/>
                </a:lnTo>
                <a:lnTo>
                  <a:pt x="116086" y="160734"/>
                </a:lnTo>
                <a:lnTo>
                  <a:pt x="116086" y="178593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98227" y="214312"/>
                </a:lnTo>
                <a:lnTo>
                  <a:pt x="80367" y="214312"/>
                </a:lnTo>
                <a:lnTo>
                  <a:pt x="71438" y="223242"/>
                </a:lnTo>
                <a:lnTo>
                  <a:pt x="53578" y="223242"/>
                </a:lnTo>
                <a:lnTo>
                  <a:pt x="44649" y="223242"/>
                </a:lnTo>
                <a:lnTo>
                  <a:pt x="3571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4295179" y="3929062"/>
            <a:ext cx="125017" cy="339329"/>
          </a:xfrm>
          <a:custGeom>
            <a:avLst/>
            <a:gdLst/>
            <a:ahLst/>
            <a:cxnLst/>
            <a:rect l="0" t="0" r="0" b="0"/>
            <a:pathLst>
              <a:path w="125017" h="339329">
                <a:moveTo>
                  <a:pt x="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26789" y="35718"/>
                </a:lnTo>
                <a:lnTo>
                  <a:pt x="35719" y="53578"/>
                </a:lnTo>
                <a:lnTo>
                  <a:pt x="53578" y="71437"/>
                </a:lnTo>
                <a:lnTo>
                  <a:pt x="62508" y="98226"/>
                </a:lnTo>
                <a:lnTo>
                  <a:pt x="80367" y="125015"/>
                </a:lnTo>
                <a:lnTo>
                  <a:pt x="98227" y="151804"/>
                </a:lnTo>
                <a:lnTo>
                  <a:pt x="107156" y="178593"/>
                </a:lnTo>
                <a:lnTo>
                  <a:pt x="116086" y="214312"/>
                </a:lnTo>
                <a:lnTo>
                  <a:pt x="125016" y="241101"/>
                </a:lnTo>
                <a:lnTo>
                  <a:pt x="125016" y="258961"/>
                </a:lnTo>
                <a:lnTo>
                  <a:pt x="116086" y="285750"/>
                </a:lnTo>
                <a:lnTo>
                  <a:pt x="116086" y="303609"/>
                </a:lnTo>
                <a:lnTo>
                  <a:pt x="107156" y="312539"/>
                </a:lnTo>
                <a:lnTo>
                  <a:pt x="89297" y="321468"/>
                </a:lnTo>
                <a:lnTo>
                  <a:pt x="80367" y="330398"/>
                </a:lnTo>
                <a:lnTo>
                  <a:pt x="62508" y="339328"/>
                </a:lnTo>
                <a:lnTo>
                  <a:pt x="53578" y="339328"/>
                </a:lnTo>
                <a:lnTo>
                  <a:pt x="53578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4411265" y="3875483"/>
            <a:ext cx="116087" cy="80369"/>
          </a:xfrm>
          <a:custGeom>
            <a:avLst/>
            <a:gdLst/>
            <a:ahLst/>
            <a:cxnLst/>
            <a:rect l="0" t="0" r="0" b="0"/>
            <a:pathLst>
              <a:path w="116087" h="80369">
                <a:moveTo>
                  <a:pt x="44649" y="8930"/>
                </a:moveTo>
                <a:lnTo>
                  <a:pt x="44649" y="893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16086" y="35719"/>
                </a:lnTo>
                <a:lnTo>
                  <a:pt x="116086" y="44649"/>
                </a:lnTo>
                <a:lnTo>
                  <a:pt x="107156" y="53579"/>
                </a:lnTo>
                <a:lnTo>
                  <a:pt x="98227" y="62508"/>
                </a:lnTo>
                <a:lnTo>
                  <a:pt x="89297" y="71438"/>
                </a:lnTo>
                <a:lnTo>
                  <a:pt x="80367" y="80368"/>
                </a:lnTo>
                <a:lnTo>
                  <a:pt x="62508" y="80368"/>
                </a:lnTo>
                <a:lnTo>
                  <a:pt x="44649" y="80368"/>
                </a:lnTo>
                <a:lnTo>
                  <a:pt x="35719" y="80368"/>
                </a:lnTo>
                <a:lnTo>
                  <a:pt x="26789" y="80368"/>
                </a:lnTo>
                <a:lnTo>
                  <a:pt x="17860" y="80368"/>
                </a:lnTo>
                <a:lnTo>
                  <a:pt x="8930" y="71438"/>
                </a:lnTo>
                <a:lnTo>
                  <a:pt x="8930" y="71438"/>
                </a:lnTo>
                <a:lnTo>
                  <a:pt x="0" y="62508"/>
                </a:lnTo>
                <a:lnTo>
                  <a:pt x="0" y="62508"/>
                </a:lnTo>
                <a:lnTo>
                  <a:pt x="8930" y="53579"/>
                </a:lnTo>
                <a:lnTo>
                  <a:pt x="17860" y="53579"/>
                </a:lnTo>
                <a:lnTo>
                  <a:pt x="26789" y="44649"/>
                </a:lnTo>
                <a:lnTo>
                  <a:pt x="35719" y="44649"/>
                </a:lnTo>
                <a:lnTo>
                  <a:pt x="53578" y="53579"/>
                </a:lnTo>
                <a:lnTo>
                  <a:pt x="71438" y="62508"/>
                </a:lnTo>
                <a:lnTo>
                  <a:pt x="80367" y="62508"/>
                </a:lnTo>
                <a:lnTo>
                  <a:pt x="98227" y="71438"/>
                </a:lnTo>
                <a:lnTo>
                  <a:pt x="116086" y="80368"/>
                </a:lnTo>
                <a:lnTo>
                  <a:pt x="116086" y="80368"/>
                </a:lnTo>
                <a:lnTo>
                  <a:pt x="116086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4768453" y="2303859"/>
            <a:ext cx="44649" cy="276821"/>
          </a:xfrm>
          <a:custGeom>
            <a:avLst/>
            <a:gdLst/>
            <a:ahLst/>
            <a:cxnLst/>
            <a:rect l="0" t="0" r="0" b="0"/>
            <a:pathLst>
              <a:path w="44649" h="276821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35718" y="26789"/>
                </a:lnTo>
                <a:lnTo>
                  <a:pt x="35718" y="53578"/>
                </a:lnTo>
                <a:lnTo>
                  <a:pt x="35718" y="71437"/>
                </a:lnTo>
                <a:lnTo>
                  <a:pt x="26789" y="98226"/>
                </a:lnTo>
                <a:lnTo>
                  <a:pt x="26789" y="133945"/>
                </a:lnTo>
                <a:lnTo>
                  <a:pt x="17859" y="160734"/>
                </a:lnTo>
                <a:lnTo>
                  <a:pt x="17859" y="196453"/>
                </a:lnTo>
                <a:lnTo>
                  <a:pt x="8929" y="214312"/>
                </a:lnTo>
                <a:lnTo>
                  <a:pt x="8929" y="241101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4804171" y="2259210"/>
            <a:ext cx="187525" cy="276822"/>
          </a:xfrm>
          <a:custGeom>
            <a:avLst/>
            <a:gdLst/>
            <a:ahLst/>
            <a:cxnLst/>
            <a:rect l="0" t="0" r="0" b="0"/>
            <a:pathLst>
              <a:path w="187525" h="276822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8"/>
                </a:lnTo>
                <a:lnTo>
                  <a:pt x="26789" y="89297"/>
                </a:lnTo>
                <a:lnTo>
                  <a:pt x="35719" y="116086"/>
                </a:lnTo>
                <a:lnTo>
                  <a:pt x="53579" y="142875"/>
                </a:lnTo>
                <a:lnTo>
                  <a:pt x="62508" y="160735"/>
                </a:lnTo>
                <a:lnTo>
                  <a:pt x="71438" y="187524"/>
                </a:lnTo>
                <a:lnTo>
                  <a:pt x="89297" y="214313"/>
                </a:lnTo>
                <a:lnTo>
                  <a:pt x="98227" y="232172"/>
                </a:lnTo>
                <a:lnTo>
                  <a:pt x="116086" y="250032"/>
                </a:lnTo>
                <a:lnTo>
                  <a:pt x="125016" y="258961"/>
                </a:lnTo>
                <a:lnTo>
                  <a:pt x="133946" y="267891"/>
                </a:lnTo>
                <a:lnTo>
                  <a:pt x="142875" y="276821"/>
                </a:lnTo>
                <a:lnTo>
                  <a:pt x="151805" y="276821"/>
                </a:lnTo>
                <a:lnTo>
                  <a:pt x="151805" y="276821"/>
                </a:lnTo>
                <a:lnTo>
                  <a:pt x="160735" y="267891"/>
                </a:lnTo>
                <a:lnTo>
                  <a:pt x="160735" y="258961"/>
                </a:lnTo>
                <a:lnTo>
                  <a:pt x="169664" y="241102"/>
                </a:lnTo>
                <a:lnTo>
                  <a:pt x="169664" y="223243"/>
                </a:lnTo>
                <a:lnTo>
                  <a:pt x="178594" y="205383"/>
                </a:lnTo>
                <a:lnTo>
                  <a:pt x="178594" y="178594"/>
                </a:lnTo>
                <a:lnTo>
                  <a:pt x="187524" y="151805"/>
                </a:lnTo>
                <a:lnTo>
                  <a:pt x="187524" y="125016"/>
                </a:lnTo>
                <a:lnTo>
                  <a:pt x="187524" y="89297"/>
                </a:lnTo>
                <a:lnTo>
                  <a:pt x="187524" y="71438"/>
                </a:lnTo>
                <a:lnTo>
                  <a:pt x="187524" y="44649"/>
                </a:lnTo>
                <a:lnTo>
                  <a:pt x="187524" y="26789"/>
                </a:lnTo>
                <a:lnTo>
                  <a:pt x="187524" y="17860"/>
                </a:lnTo>
                <a:lnTo>
                  <a:pt x="187524" y="893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5045273" y="2375296"/>
            <a:ext cx="116087" cy="160736"/>
          </a:xfrm>
          <a:custGeom>
            <a:avLst/>
            <a:gdLst/>
            <a:ahLst/>
            <a:cxnLst/>
            <a:rect l="0" t="0" r="0" b="0"/>
            <a:pathLst>
              <a:path w="116087" h="160736">
                <a:moveTo>
                  <a:pt x="80367" y="8930"/>
                </a:move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51805"/>
                </a:lnTo>
                <a:lnTo>
                  <a:pt x="17859" y="160735"/>
                </a:lnTo>
                <a:lnTo>
                  <a:pt x="35719" y="160735"/>
                </a:lnTo>
                <a:lnTo>
                  <a:pt x="44648" y="151805"/>
                </a:lnTo>
                <a:lnTo>
                  <a:pt x="62508" y="151805"/>
                </a:lnTo>
                <a:lnTo>
                  <a:pt x="80367" y="133946"/>
                </a:lnTo>
                <a:lnTo>
                  <a:pt x="89297" y="125016"/>
                </a:lnTo>
                <a:lnTo>
                  <a:pt x="107156" y="107157"/>
                </a:lnTo>
                <a:lnTo>
                  <a:pt x="116086" y="98227"/>
                </a:lnTo>
                <a:lnTo>
                  <a:pt x="116086" y="80368"/>
                </a:lnTo>
                <a:lnTo>
                  <a:pt x="116086" y="62508"/>
                </a:lnTo>
                <a:lnTo>
                  <a:pt x="107156" y="53578"/>
                </a:lnTo>
                <a:lnTo>
                  <a:pt x="98227" y="35719"/>
                </a:lnTo>
                <a:lnTo>
                  <a:pt x="98227" y="3571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5170289" y="2411015"/>
            <a:ext cx="303610" cy="125017"/>
          </a:xfrm>
          <a:custGeom>
            <a:avLst/>
            <a:gdLst/>
            <a:ahLst/>
            <a:cxnLst/>
            <a:rect l="0" t="0" r="0" b="0"/>
            <a:pathLst>
              <a:path w="303610" h="125017">
                <a:moveTo>
                  <a:pt x="0" y="17859"/>
                </a:move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107156"/>
                </a:lnTo>
                <a:lnTo>
                  <a:pt x="26789" y="89297"/>
                </a:lnTo>
                <a:lnTo>
                  <a:pt x="26789" y="71438"/>
                </a:lnTo>
                <a:lnTo>
                  <a:pt x="26789" y="53578"/>
                </a:lnTo>
                <a:lnTo>
                  <a:pt x="35718" y="35719"/>
                </a:lnTo>
                <a:lnTo>
                  <a:pt x="35718" y="26789"/>
                </a:lnTo>
                <a:lnTo>
                  <a:pt x="44648" y="17859"/>
                </a:lnTo>
                <a:lnTo>
                  <a:pt x="53578" y="893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9296" y="26789"/>
                </a:lnTo>
                <a:lnTo>
                  <a:pt x="98226" y="35719"/>
                </a:lnTo>
                <a:lnTo>
                  <a:pt x="98226" y="44649"/>
                </a:lnTo>
                <a:lnTo>
                  <a:pt x="98226" y="62508"/>
                </a:lnTo>
                <a:lnTo>
                  <a:pt x="107156" y="80367"/>
                </a:lnTo>
                <a:lnTo>
                  <a:pt x="107156" y="89297"/>
                </a:lnTo>
                <a:lnTo>
                  <a:pt x="116086" y="98227"/>
                </a:lnTo>
                <a:lnTo>
                  <a:pt x="125015" y="10715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51804" y="116086"/>
                </a:lnTo>
                <a:lnTo>
                  <a:pt x="160734" y="107156"/>
                </a:lnTo>
                <a:lnTo>
                  <a:pt x="178593" y="107156"/>
                </a:lnTo>
                <a:lnTo>
                  <a:pt x="187523" y="98227"/>
                </a:lnTo>
                <a:lnTo>
                  <a:pt x="205382" y="80367"/>
                </a:lnTo>
                <a:lnTo>
                  <a:pt x="214312" y="71438"/>
                </a:lnTo>
                <a:lnTo>
                  <a:pt x="232171" y="53578"/>
                </a:lnTo>
                <a:lnTo>
                  <a:pt x="232171" y="35719"/>
                </a:lnTo>
                <a:lnTo>
                  <a:pt x="241101" y="26789"/>
                </a:lnTo>
                <a:lnTo>
                  <a:pt x="241101" y="17859"/>
                </a:lnTo>
                <a:lnTo>
                  <a:pt x="241101" y="8930"/>
                </a:lnTo>
                <a:lnTo>
                  <a:pt x="241101" y="0"/>
                </a:lnTo>
                <a:lnTo>
                  <a:pt x="241101" y="0"/>
                </a:lnTo>
                <a:lnTo>
                  <a:pt x="232171" y="0"/>
                </a:lnTo>
                <a:lnTo>
                  <a:pt x="223242" y="0"/>
                </a:lnTo>
                <a:lnTo>
                  <a:pt x="223242" y="0"/>
                </a:lnTo>
                <a:lnTo>
                  <a:pt x="214312" y="8930"/>
                </a:lnTo>
                <a:lnTo>
                  <a:pt x="205382" y="17859"/>
                </a:lnTo>
                <a:lnTo>
                  <a:pt x="205382" y="35719"/>
                </a:lnTo>
                <a:lnTo>
                  <a:pt x="205382" y="44649"/>
                </a:lnTo>
                <a:lnTo>
                  <a:pt x="205382" y="62508"/>
                </a:lnTo>
                <a:lnTo>
                  <a:pt x="205382" y="71438"/>
                </a:lnTo>
                <a:lnTo>
                  <a:pt x="214312" y="89297"/>
                </a:lnTo>
                <a:lnTo>
                  <a:pt x="223242" y="98227"/>
                </a:lnTo>
                <a:lnTo>
                  <a:pt x="241101" y="98227"/>
                </a:lnTo>
                <a:lnTo>
                  <a:pt x="250031" y="107156"/>
                </a:lnTo>
                <a:lnTo>
                  <a:pt x="267890" y="107156"/>
                </a:lnTo>
                <a:lnTo>
                  <a:pt x="285750" y="107156"/>
                </a:lnTo>
                <a:lnTo>
                  <a:pt x="294679" y="107156"/>
                </a:lnTo>
                <a:lnTo>
                  <a:pt x="303609" y="98227"/>
                </a:lnTo>
                <a:lnTo>
                  <a:pt x="303609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4661296" y="3312913"/>
            <a:ext cx="98228" cy="232173"/>
          </a:xfrm>
          <a:custGeom>
            <a:avLst/>
            <a:gdLst/>
            <a:ahLst/>
            <a:cxnLst/>
            <a:rect l="0" t="0" r="0" b="0"/>
            <a:pathLst>
              <a:path w="98228" h="232173">
                <a:moveTo>
                  <a:pt x="89297" y="53578"/>
                </a:moveTo>
                <a:lnTo>
                  <a:pt x="89297" y="62508"/>
                </a:lnTo>
                <a:lnTo>
                  <a:pt x="89297" y="71438"/>
                </a:lnTo>
                <a:lnTo>
                  <a:pt x="89297" y="71438"/>
                </a:lnTo>
                <a:lnTo>
                  <a:pt x="89297" y="80367"/>
                </a:lnTo>
                <a:lnTo>
                  <a:pt x="89297" y="80367"/>
                </a:lnTo>
                <a:lnTo>
                  <a:pt x="89297" y="80367"/>
                </a:lnTo>
                <a:lnTo>
                  <a:pt x="98227" y="71438"/>
                </a:lnTo>
                <a:lnTo>
                  <a:pt x="98227" y="62508"/>
                </a:lnTo>
                <a:lnTo>
                  <a:pt x="98227" y="62508"/>
                </a:lnTo>
                <a:lnTo>
                  <a:pt x="98227" y="53578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62508" y="8930"/>
                </a:lnTo>
                <a:lnTo>
                  <a:pt x="53579" y="26789"/>
                </a:lnTo>
                <a:lnTo>
                  <a:pt x="44649" y="44649"/>
                </a:lnTo>
                <a:lnTo>
                  <a:pt x="26789" y="62508"/>
                </a:lnTo>
                <a:lnTo>
                  <a:pt x="17860" y="8036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96453"/>
                </a:lnTo>
                <a:lnTo>
                  <a:pt x="17860" y="214313"/>
                </a:lnTo>
                <a:lnTo>
                  <a:pt x="26789" y="223242"/>
                </a:lnTo>
                <a:lnTo>
                  <a:pt x="44649" y="232172"/>
                </a:lnTo>
                <a:lnTo>
                  <a:pt x="62508" y="232172"/>
                </a:lnTo>
                <a:lnTo>
                  <a:pt x="80368" y="223242"/>
                </a:lnTo>
                <a:lnTo>
                  <a:pt x="89297" y="223242"/>
                </a:lnTo>
                <a:lnTo>
                  <a:pt x="89297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4822031" y="3187898"/>
            <a:ext cx="142876" cy="321469"/>
          </a:xfrm>
          <a:custGeom>
            <a:avLst/>
            <a:gdLst/>
            <a:ahLst/>
            <a:cxnLst/>
            <a:rect l="0" t="0" r="0" b="0"/>
            <a:pathLst>
              <a:path w="142876" h="321469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29" y="151804"/>
                </a:lnTo>
                <a:lnTo>
                  <a:pt x="17859" y="187523"/>
                </a:lnTo>
                <a:lnTo>
                  <a:pt x="17859" y="214312"/>
                </a:lnTo>
                <a:lnTo>
                  <a:pt x="17859" y="232171"/>
                </a:lnTo>
                <a:lnTo>
                  <a:pt x="17859" y="258960"/>
                </a:lnTo>
                <a:lnTo>
                  <a:pt x="17859" y="276820"/>
                </a:lnTo>
                <a:lnTo>
                  <a:pt x="17859" y="29467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294679"/>
                </a:lnTo>
                <a:lnTo>
                  <a:pt x="17859" y="285750"/>
                </a:lnTo>
                <a:lnTo>
                  <a:pt x="17859" y="267890"/>
                </a:lnTo>
                <a:lnTo>
                  <a:pt x="17859" y="241101"/>
                </a:lnTo>
                <a:lnTo>
                  <a:pt x="26789" y="214312"/>
                </a:lnTo>
                <a:lnTo>
                  <a:pt x="26789" y="196453"/>
                </a:lnTo>
                <a:lnTo>
                  <a:pt x="35719" y="178593"/>
                </a:lnTo>
                <a:lnTo>
                  <a:pt x="44648" y="160734"/>
                </a:lnTo>
                <a:lnTo>
                  <a:pt x="53578" y="151804"/>
                </a:lnTo>
                <a:lnTo>
                  <a:pt x="71437" y="151804"/>
                </a:lnTo>
                <a:lnTo>
                  <a:pt x="80367" y="151804"/>
                </a:lnTo>
                <a:lnTo>
                  <a:pt x="98226" y="160734"/>
                </a:lnTo>
                <a:lnTo>
                  <a:pt x="107156" y="169664"/>
                </a:lnTo>
                <a:lnTo>
                  <a:pt x="116086" y="187523"/>
                </a:lnTo>
                <a:lnTo>
                  <a:pt x="125015" y="205382"/>
                </a:lnTo>
                <a:lnTo>
                  <a:pt x="133945" y="223242"/>
                </a:lnTo>
                <a:lnTo>
                  <a:pt x="142875" y="241101"/>
                </a:lnTo>
                <a:lnTo>
                  <a:pt x="142875" y="258960"/>
                </a:lnTo>
                <a:lnTo>
                  <a:pt x="142875" y="276820"/>
                </a:lnTo>
                <a:lnTo>
                  <a:pt x="142875" y="294679"/>
                </a:lnTo>
                <a:lnTo>
                  <a:pt x="142875" y="303609"/>
                </a:lnTo>
                <a:lnTo>
                  <a:pt x="142875" y="312539"/>
                </a:lnTo>
                <a:lnTo>
                  <a:pt x="142875" y="321468"/>
                </a:lnTo>
                <a:lnTo>
                  <a:pt x="142875" y="3214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5000625" y="3366491"/>
            <a:ext cx="116086" cy="133947"/>
          </a:xfrm>
          <a:custGeom>
            <a:avLst/>
            <a:gdLst/>
            <a:ahLst/>
            <a:cxnLst/>
            <a:rect l="0" t="0" r="0" b="0"/>
            <a:pathLst>
              <a:path w="116086" h="133947">
                <a:moveTo>
                  <a:pt x="89296" y="17860"/>
                </a:moveTo>
                <a:lnTo>
                  <a:pt x="89296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33946"/>
                </a:lnTo>
                <a:lnTo>
                  <a:pt x="26789" y="133946"/>
                </a:lnTo>
                <a:lnTo>
                  <a:pt x="35718" y="133946"/>
                </a:lnTo>
                <a:lnTo>
                  <a:pt x="44648" y="125016"/>
                </a:lnTo>
                <a:lnTo>
                  <a:pt x="62507" y="116086"/>
                </a:lnTo>
                <a:lnTo>
                  <a:pt x="71437" y="107157"/>
                </a:lnTo>
                <a:lnTo>
                  <a:pt x="80367" y="98227"/>
                </a:lnTo>
                <a:lnTo>
                  <a:pt x="89296" y="80367"/>
                </a:lnTo>
                <a:lnTo>
                  <a:pt x="98226" y="62508"/>
                </a:lnTo>
                <a:lnTo>
                  <a:pt x="107156" y="53578"/>
                </a:lnTo>
                <a:lnTo>
                  <a:pt x="107156" y="4464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16085" y="89297"/>
                </a:lnTo>
                <a:lnTo>
                  <a:pt x="116085" y="107157"/>
                </a:lnTo>
                <a:lnTo>
                  <a:pt x="116085" y="116086"/>
                </a:lnTo>
                <a:lnTo>
                  <a:pt x="116085" y="116086"/>
                </a:lnTo>
                <a:lnTo>
                  <a:pt x="116085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179218" y="3366491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0" y="107157"/>
                </a:lnTo>
                <a:lnTo>
                  <a:pt x="0" y="98227"/>
                </a:lnTo>
                <a:lnTo>
                  <a:pt x="0" y="80367"/>
                </a:lnTo>
                <a:lnTo>
                  <a:pt x="0" y="71438"/>
                </a:lnTo>
                <a:lnTo>
                  <a:pt x="0" y="53578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53578" y="8930"/>
                </a:lnTo>
                <a:lnTo>
                  <a:pt x="62508" y="17860"/>
                </a:lnTo>
                <a:lnTo>
                  <a:pt x="71438" y="26789"/>
                </a:lnTo>
                <a:lnTo>
                  <a:pt x="80367" y="35719"/>
                </a:lnTo>
                <a:lnTo>
                  <a:pt x="89297" y="44649"/>
                </a:lnTo>
                <a:lnTo>
                  <a:pt x="98227" y="62508"/>
                </a:lnTo>
                <a:lnTo>
                  <a:pt x="98227" y="71438"/>
                </a:lnTo>
                <a:lnTo>
                  <a:pt x="98227" y="89297"/>
                </a:lnTo>
                <a:lnTo>
                  <a:pt x="98227" y="98227"/>
                </a:lnTo>
                <a:lnTo>
                  <a:pt x="98227" y="116086"/>
                </a:lnTo>
                <a:lnTo>
                  <a:pt x="98227" y="116086"/>
                </a:lnTo>
                <a:lnTo>
                  <a:pt x="98227" y="125016"/>
                </a:lnTo>
                <a:lnTo>
                  <a:pt x="98227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5348882" y="3357562"/>
            <a:ext cx="250033" cy="330399"/>
          </a:xfrm>
          <a:custGeom>
            <a:avLst/>
            <a:gdLst/>
            <a:ahLst/>
            <a:cxnLst/>
            <a:rect l="0" t="0" r="0" b="0"/>
            <a:pathLst>
              <a:path w="250033" h="330399">
                <a:moveTo>
                  <a:pt x="71438" y="44648"/>
                </a:moveTo>
                <a:lnTo>
                  <a:pt x="71438" y="35718"/>
                </a:lnTo>
                <a:lnTo>
                  <a:pt x="71438" y="26789"/>
                </a:lnTo>
                <a:lnTo>
                  <a:pt x="7143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17860" y="12501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9" y="133945"/>
                </a:lnTo>
                <a:lnTo>
                  <a:pt x="53578" y="133945"/>
                </a:lnTo>
                <a:lnTo>
                  <a:pt x="62508" y="125015"/>
                </a:lnTo>
                <a:lnTo>
                  <a:pt x="71438" y="107156"/>
                </a:lnTo>
                <a:lnTo>
                  <a:pt x="71438" y="98226"/>
                </a:lnTo>
                <a:lnTo>
                  <a:pt x="80368" y="71437"/>
                </a:lnTo>
                <a:lnTo>
                  <a:pt x="80368" y="53578"/>
                </a:lnTo>
                <a:lnTo>
                  <a:pt x="89297" y="44648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8"/>
                </a:lnTo>
                <a:lnTo>
                  <a:pt x="98227" y="53578"/>
                </a:lnTo>
                <a:lnTo>
                  <a:pt x="98227" y="71437"/>
                </a:lnTo>
                <a:lnTo>
                  <a:pt x="107157" y="89296"/>
                </a:lnTo>
                <a:lnTo>
                  <a:pt x="107157" y="107156"/>
                </a:lnTo>
                <a:lnTo>
                  <a:pt x="116086" y="133945"/>
                </a:lnTo>
                <a:lnTo>
                  <a:pt x="116086" y="169664"/>
                </a:lnTo>
                <a:lnTo>
                  <a:pt x="116086" y="196453"/>
                </a:lnTo>
                <a:lnTo>
                  <a:pt x="116086" y="223242"/>
                </a:lnTo>
                <a:lnTo>
                  <a:pt x="107157" y="241101"/>
                </a:lnTo>
                <a:lnTo>
                  <a:pt x="98227" y="267890"/>
                </a:lnTo>
                <a:lnTo>
                  <a:pt x="89297" y="285750"/>
                </a:lnTo>
                <a:lnTo>
                  <a:pt x="80368" y="303609"/>
                </a:lnTo>
                <a:lnTo>
                  <a:pt x="71438" y="312539"/>
                </a:lnTo>
                <a:lnTo>
                  <a:pt x="62508" y="321468"/>
                </a:lnTo>
                <a:lnTo>
                  <a:pt x="44649" y="330398"/>
                </a:lnTo>
                <a:lnTo>
                  <a:pt x="35719" y="330398"/>
                </a:lnTo>
                <a:lnTo>
                  <a:pt x="26789" y="321468"/>
                </a:lnTo>
                <a:lnTo>
                  <a:pt x="17860" y="312539"/>
                </a:lnTo>
                <a:lnTo>
                  <a:pt x="8930" y="303609"/>
                </a:lnTo>
                <a:lnTo>
                  <a:pt x="8930" y="294679"/>
                </a:lnTo>
                <a:lnTo>
                  <a:pt x="8930" y="285750"/>
                </a:lnTo>
                <a:lnTo>
                  <a:pt x="8930" y="267890"/>
                </a:lnTo>
                <a:lnTo>
                  <a:pt x="17860" y="258961"/>
                </a:lnTo>
                <a:lnTo>
                  <a:pt x="26789" y="241101"/>
                </a:lnTo>
                <a:lnTo>
                  <a:pt x="35719" y="223242"/>
                </a:lnTo>
                <a:lnTo>
                  <a:pt x="53578" y="205382"/>
                </a:lnTo>
                <a:lnTo>
                  <a:pt x="80368" y="196453"/>
                </a:lnTo>
                <a:lnTo>
                  <a:pt x="98227" y="178593"/>
                </a:lnTo>
                <a:lnTo>
                  <a:pt x="125016" y="160734"/>
                </a:lnTo>
                <a:lnTo>
                  <a:pt x="142875" y="142875"/>
                </a:lnTo>
                <a:lnTo>
                  <a:pt x="160735" y="125015"/>
                </a:lnTo>
                <a:lnTo>
                  <a:pt x="178594" y="116086"/>
                </a:lnTo>
                <a:lnTo>
                  <a:pt x="196453" y="98226"/>
                </a:lnTo>
                <a:lnTo>
                  <a:pt x="214313" y="80367"/>
                </a:lnTo>
                <a:lnTo>
                  <a:pt x="223243" y="62507"/>
                </a:lnTo>
                <a:lnTo>
                  <a:pt x="232172" y="44648"/>
                </a:lnTo>
                <a:lnTo>
                  <a:pt x="241102" y="35718"/>
                </a:lnTo>
                <a:lnTo>
                  <a:pt x="241102" y="26789"/>
                </a:lnTo>
                <a:lnTo>
                  <a:pt x="250032" y="17859"/>
                </a:lnTo>
                <a:lnTo>
                  <a:pt x="250032" y="8929"/>
                </a:lnTo>
                <a:lnTo>
                  <a:pt x="241102" y="0"/>
                </a:lnTo>
                <a:lnTo>
                  <a:pt x="232172" y="0"/>
                </a:lnTo>
                <a:lnTo>
                  <a:pt x="232172" y="0"/>
                </a:lnTo>
                <a:lnTo>
                  <a:pt x="223243" y="0"/>
                </a:lnTo>
                <a:lnTo>
                  <a:pt x="214313" y="8929"/>
                </a:lnTo>
                <a:lnTo>
                  <a:pt x="205383" y="17859"/>
                </a:lnTo>
                <a:lnTo>
                  <a:pt x="196453" y="35718"/>
                </a:lnTo>
                <a:lnTo>
                  <a:pt x="187524" y="44648"/>
                </a:lnTo>
                <a:lnTo>
                  <a:pt x="187524" y="62507"/>
                </a:lnTo>
                <a:lnTo>
                  <a:pt x="187524" y="80367"/>
                </a:lnTo>
                <a:lnTo>
                  <a:pt x="187524" y="98226"/>
                </a:lnTo>
                <a:lnTo>
                  <a:pt x="187524" y="107156"/>
                </a:lnTo>
                <a:lnTo>
                  <a:pt x="196453" y="125015"/>
                </a:lnTo>
                <a:lnTo>
                  <a:pt x="205383" y="125015"/>
                </a:lnTo>
                <a:lnTo>
                  <a:pt x="214313" y="133945"/>
                </a:lnTo>
                <a:lnTo>
                  <a:pt x="214313" y="133945"/>
                </a:lnTo>
                <a:lnTo>
                  <a:pt x="214313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5643562" y="3348632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53578" y="8930"/>
                </a:moveTo>
                <a:lnTo>
                  <a:pt x="44648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8" y="80367"/>
                </a:lnTo>
                <a:lnTo>
                  <a:pt x="53578" y="89297"/>
                </a:lnTo>
                <a:lnTo>
                  <a:pt x="62508" y="98226"/>
                </a:lnTo>
                <a:lnTo>
                  <a:pt x="71438" y="107156"/>
                </a:lnTo>
                <a:lnTo>
                  <a:pt x="80367" y="116086"/>
                </a:lnTo>
                <a:lnTo>
                  <a:pt x="80367" y="125016"/>
                </a:lnTo>
                <a:lnTo>
                  <a:pt x="71438" y="133945"/>
                </a:lnTo>
                <a:lnTo>
                  <a:pt x="71438" y="133945"/>
                </a:lnTo>
                <a:lnTo>
                  <a:pt x="62508" y="133945"/>
                </a:lnTo>
                <a:lnTo>
                  <a:pt x="44648" y="133945"/>
                </a:lnTo>
                <a:lnTo>
                  <a:pt x="35719" y="133945"/>
                </a:lnTo>
                <a:lnTo>
                  <a:pt x="17859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5813226" y="3518296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5991820" y="3375421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62508" y="98227"/>
                </a:lnTo>
                <a:lnTo>
                  <a:pt x="80367" y="89297"/>
                </a:lnTo>
                <a:lnTo>
                  <a:pt x="80367" y="71437"/>
                </a:lnTo>
                <a:lnTo>
                  <a:pt x="89297" y="62508"/>
                </a:lnTo>
                <a:lnTo>
                  <a:pt x="89297" y="44648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6143625" y="3330773"/>
            <a:ext cx="107157" cy="312540"/>
          </a:xfrm>
          <a:custGeom>
            <a:avLst/>
            <a:gdLst/>
            <a:ahLst/>
            <a:cxnLst/>
            <a:rect l="0" t="0" r="0" b="0"/>
            <a:pathLst>
              <a:path w="107157" h="312540">
                <a:moveTo>
                  <a:pt x="0" y="178593"/>
                </a:moveTo>
                <a:lnTo>
                  <a:pt x="0" y="187523"/>
                </a:lnTo>
                <a:lnTo>
                  <a:pt x="0" y="214312"/>
                </a:lnTo>
                <a:lnTo>
                  <a:pt x="0" y="214312"/>
                </a:lnTo>
                <a:lnTo>
                  <a:pt x="8929" y="241101"/>
                </a:lnTo>
                <a:lnTo>
                  <a:pt x="8929" y="258960"/>
                </a:lnTo>
                <a:lnTo>
                  <a:pt x="8929" y="276820"/>
                </a:lnTo>
                <a:lnTo>
                  <a:pt x="8929" y="294679"/>
                </a:lnTo>
                <a:lnTo>
                  <a:pt x="8929" y="303609"/>
                </a:lnTo>
                <a:lnTo>
                  <a:pt x="8929" y="312539"/>
                </a:lnTo>
                <a:lnTo>
                  <a:pt x="8929" y="312539"/>
                </a:lnTo>
                <a:lnTo>
                  <a:pt x="8929" y="312539"/>
                </a:lnTo>
                <a:lnTo>
                  <a:pt x="8929" y="312539"/>
                </a:lnTo>
                <a:lnTo>
                  <a:pt x="8929" y="303609"/>
                </a:lnTo>
                <a:lnTo>
                  <a:pt x="8929" y="294679"/>
                </a:lnTo>
                <a:lnTo>
                  <a:pt x="8929" y="276820"/>
                </a:lnTo>
                <a:lnTo>
                  <a:pt x="0" y="258960"/>
                </a:lnTo>
                <a:lnTo>
                  <a:pt x="0" y="241101"/>
                </a:lnTo>
                <a:lnTo>
                  <a:pt x="0" y="214312"/>
                </a:lnTo>
                <a:lnTo>
                  <a:pt x="0" y="187523"/>
                </a:lnTo>
                <a:lnTo>
                  <a:pt x="0" y="160734"/>
                </a:lnTo>
                <a:lnTo>
                  <a:pt x="0" y="133945"/>
                </a:lnTo>
                <a:lnTo>
                  <a:pt x="0" y="116085"/>
                </a:lnTo>
                <a:lnTo>
                  <a:pt x="0" y="89296"/>
                </a:lnTo>
                <a:lnTo>
                  <a:pt x="0" y="71437"/>
                </a:lnTo>
                <a:lnTo>
                  <a:pt x="8929" y="44648"/>
                </a:lnTo>
                <a:lnTo>
                  <a:pt x="8929" y="26789"/>
                </a:lnTo>
                <a:lnTo>
                  <a:pt x="17859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0"/>
                </a:lnTo>
                <a:lnTo>
                  <a:pt x="44648" y="8929"/>
                </a:lnTo>
                <a:lnTo>
                  <a:pt x="53578" y="17859"/>
                </a:lnTo>
                <a:lnTo>
                  <a:pt x="62507" y="26789"/>
                </a:lnTo>
                <a:lnTo>
                  <a:pt x="71437" y="35718"/>
                </a:lnTo>
                <a:lnTo>
                  <a:pt x="89296" y="53578"/>
                </a:lnTo>
                <a:lnTo>
                  <a:pt x="98226" y="71437"/>
                </a:lnTo>
                <a:lnTo>
                  <a:pt x="98226" y="89296"/>
                </a:lnTo>
                <a:lnTo>
                  <a:pt x="107156" y="98226"/>
                </a:lnTo>
                <a:lnTo>
                  <a:pt x="107156" y="107156"/>
                </a:lnTo>
                <a:lnTo>
                  <a:pt x="98226" y="116085"/>
                </a:lnTo>
                <a:lnTo>
                  <a:pt x="98226" y="125015"/>
                </a:lnTo>
                <a:lnTo>
                  <a:pt x="89296" y="133945"/>
                </a:lnTo>
                <a:lnTo>
                  <a:pt x="80367" y="133945"/>
                </a:lnTo>
                <a:lnTo>
                  <a:pt x="71437" y="133945"/>
                </a:lnTo>
                <a:lnTo>
                  <a:pt x="53578" y="133945"/>
                </a:lnTo>
                <a:lnTo>
                  <a:pt x="44648" y="125015"/>
                </a:lnTo>
                <a:lnTo>
                  <a:pt x="35718" y="125015"/>
                </a:lnTo>
                <a:lnTo>
                  <a:pt x="35718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6465093" y="3348632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80367" y="17859"/>
                </a:moveTo>
                <a:lnTo>
                  <a:pt x="7143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07156"/>
                </a:lnTo>
                <a:lnTo>
                  <a:pt x="62508" y="107156"/>
                </a:lnTo>
                <a:lnTo>
                  <a:pt x="71438" y="98226"/>
                </a:lnTo>
                <a:lnTo>
                  <a:pt x="80367" y="80367"/>
                </a:lnTo>
                <a:lnTo>
                  <a:pt x="89297" y="71437"/>
                </a:lnTo>
                <a:lnTo>
                  <a:pt x="89297" y="53578"/>
                </a:lnTo>
                <a:lnTo>
                  <a:pt x="98227" y="35719"/>
                </a:lnTo>
                <a:lnTo>
                  <a:pt x="98227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6599039" y="3357562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44648" y="107156"/>
                </a:moveTo>
                <a:lnTo>
                  <a:pt x="44648" y="107156"/>
                </a:lnTo>
                <a:lnTo>
                  <a:pt x="44648" y="98226"/>
                </a:lnTo>
                <a:lnTo>
                  <a:pt x="44648" y="98226"/>
                </a:lnTo>
                <a:lnTo>
                  <a:pt x="35718" y="98226"/>
                </a:lnTo>
                <a:lnTo>
                  <a:pt x="26789" y="89296"/>
                </a:lnTo>
                <a:lnTo>
                  <a:pt x="26789" y="71437"/>
                </a:lnTo>
                <a:lnTo>
                  <a:pt x="17859" y="62507"/>
                </a:lnTo>
                <a:lnTo>
                  <a:pt x="17859" y="53578"/>
                </a:lnTo>
                <a:lnTo>
                  <a:pt x="8929" y="35718"/>
                </a:lnTo>
                <a:lnTo>
                  <a:pt x="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8929"/>
                </a:lnTo>
                <a:lnTo>
                  <a:pt x="71437" y="8929"/>
                </a:lnTo>
                <a:lnTo>
                  <a:pt x="71437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6849070" y="3259335"/>
            <a:ext cx="160735" cy="250032"/>
          </a:xfrm>
          <a:custGeom>
            <a:avLst/>
            <a:gdLst/>
            <a:ahLst/>
            <a:cxnLst/>
            <a:rect l="0" t="0" r="0" b="0"/>
            <a:pathLst>
              <a:path w="160735" h="250032">
                <a:moveTo>
                  <a:pt x="133945" y="160734"/>
                </a:moveTo>
                <a:lnTo>
                  <a:pt x="133945" y="160734"/>
                </a:lnTo>
                <a:lnTo>
                  <a:pt x="125015" y="142875"/>
                </a:lnTo>
                <a:lnTo>
                  <a:pt x="125015" y="142875"/>
                </a:lnTo>
                <a:lnTo>
                  <a:pt x="116086" y="133945"/>
                </a:lnTo>
                <a:lnTo>
                  <a:pt x="107156" y="133945"/>
                </a:lnTo>
                <a:lnTo>
                  <a:pt x="98226" y="125016"/>
                </a:lnTo>
                <a:lnTo>
                  <a:pt x="80367" y="125016"/>
                </a:lnTo>
                <a:lnTo>
                  <a:pt x="62508" y="125016"/>
                </a:lnTo>
                <a:lnTo>
                  <a:pt x="53578" y="125016"/>
                </a:lnTo>
                <a:lnTo>
                  <a:pt x="26789" y="133945"/>
                </a:lnTo>
                <a:lnTo>
                  <a:pt x="17859" y="151805"/>
                </a:lnTo>
                <a:lnTo>
                  <a:pt x="893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8930" y="223242"/>
                </a:lnTo>
                <a:lnTo>
                  <a:pt x="26789" y="241102"/>
                </a:lnTo>
                <a:lnTo>
                  <a:pt x="35719" y="250031"/>
                </a:lnTo>
                <a:lnTo>
                  <a:pt x="53578" y="250031"/>
                </a:lnTo>
                <a:lnTo>
                  <a:pt x="62508" y="250031"/>
                </a:lnTo>
                <a:lnTo>
                  <a:pt x="80367" y="250031"/>
                </a:lnTo>
                <a:lnTo>
                  <a:pt x="89297" y="241102"/>
                </a:lnTo>
                <a:lnTo>
                  <a:pt x="107156" y="232172"/>
                </a:lnTo>
                <a:lnTo>
                  <a:pt x="116086" y="214313"/>
                </a:lnTo>
                <a:lnTo>
                  <a:pt x="125015" y="196453"/>
                </a:lnTo>
                <a:lnTo>
                  <a:pt x="133945" y="169664"/>
                </a:lnTo>
                <a:lnTo>
                  <a:pt x="142875" y="142875"/>
                </a:lnTo>
                <a:lnTo>
                  <a:pt x="142875" y="116086"/>
                </a:lnTo>
                <a:lnTo>
                  <a:pt x="151805" y="89297"/>
                </a:lnTo>
                <a:lnTo>
                  <a:pt x="151805" y="62508"/>
                </a:lnTo>
                <a:lnTo>
                  <a:pt x="142875" y="44648"/>
                </a:lnTo>
                <a:lnTo>
                  <a:pt x="142875" y="26789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26789"/>
                </a:lnTo>
                <a:lnTo>
                  <a:pt x="142875" y="44648"/>
                </a:lnTo>
                <a:lnTo>
                  <a:pt x="142875" y="62508"/>
                </a:lnTo>
                <a:lnTo>
                  <a:pt x="151805" y="89297"/>
                </a:lnTo>
                <a:lnTo>
                  <a:pt x="142875" y="116086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51805" y="187523"/>
                </a:lnTo>
                <a:lnTo>
                  <a:pt x="151805" y="205383"/>
                </a:lnTo>
                <a:lnTo>
                  <a:pt x="151805" y="223242"/>
                </a:lnTo>
                <a:lnTo>
                  <a:pt x="160734" y="232172"/>
                </a:lnTo>
                <a:lnTo>
                  <a:pt x="160734" y="241102"/>
                </a:lnTo>
                <a:lnTo>
                  <a:pt x="160734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7045523" y="3384351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98227" y="26789"/>
                </a:moveTo>
                <a:lnTo>
                  <a:pt x="9822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16086"/>
                </a:lnTo>
                <a:lnTo>
                  <a:pt x="53578" y="107156"/>
                </a:lnTo>
                <a:lnTo>
                  <a:pt x="62508" y="107156"/>
                </a:lnTo>
                <a:lnTo>
                  <a:pt x="71437" y="98226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7" y="71437"/>
                </a:lnTo>
                <a:lnTo>
                  <a:pt x="98227" y="62507"/>
                </a:lnTo>
                <a:lnTo>
                  <a:pt x="107156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7170539" y="3384351"/>
            <a:ext cx="160735" cy="125016"/>
          </a:xfrm>
          <a:custGeom>
            <a:avLst/>
            <a:gdLst/>
            <a:ahLst/>
            <a:cxnLst/>
            <a:rect l="0" t="0" r="0" b="0"/>
            <a:pathLst>
              <a:path w="160735" h="125016">
                <a:moveTo>
                  <a:pt x="17859" y="26789"/>
                </a:moveTo>
                <a:lnTo>
                  <a:pt x="17859" y="26789"/>
                </a:lnTo>
                <a:lnTo>
                  <a:pt x="17859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25015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07156"/>
                </a:lnTo>
                <a:lnTo>
                  <a:pt x="44648" y="98226"/>
                </a:lnTo>
                <a:lnTo>
                  <a:pt x="53578" y="89297"/>
                </a:lnTo>
                <a:lnTo>
                  <a:pt x="62507" y="80367"/>
                </a:lnTo>
                <a:lnTo>
                  <a:pt x="62507" y="71437"/>
                </a:lnTo>
                <a:lnTo>
                  <a:pt x="71437" y="62507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62507"/>
                </a:lnTo>
                <a:lnTo>
                  <a:pt x="80367" y="71437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98226"/>
                </a:lnTo>
                <a:lnTo>
                  <a:pt x="89296" y="107156"/>
                </a:lnTo>
                <a:lnTo>
                  <a:pt x="89296" y="107156"/>
                </a:lnTo>
                <a:lnTo>
                  <a:pt x="98226" y="11608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33945" y="116086"/>
                </a:lnTo>
                <a:lnTo>
                  <a:pt x="142875" y="107156"/>
                </a:lnTo>
                <a:lnTo>
                  <a:pt x="142875" y="98226"/>
                </a:lnTo>
                <a:lnTo>
                  <a:pt x="151804" y="80367"/>
                </a:lnTo>
                <a:lnTo>
                  <a:pt x="151804" y="71437"/>
                </a:lnTo>
                <a:lnTo>
                  <a:pt x="160734" y="53578"/>
                </a:lnTo>
                <a:lnTo>
                  <a:pt x="160734" y="44648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7366992" y="3393280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0" y="35719"/>
                </a:lnTo>
                <a:lnTo>
                  <a:pt x="8929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17860"/>
                </a:lnTo>
                <a:lnTo>
                  <a:pt x="98226" y="26789"/>
                </a:lnTo>
                <a:lnTo>
                  <a:pt x="98226" y="44649"/>
                </a:lnTo>
                <a:lnTo>
                  <a:pt x="107156" y="53578"/>
                </a:lnTo>
                <a:lnTo>
                  <a:pt x="107156" y="62508"/>
                </a:lnTo>
                <a:lnTo>
                  <a:pt x="107156" y="71438"/>
                </a:lnTo>
                <a:lnTo>
                  <a:pt x="107156" y="80368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98227"/>
                </a:lnTo>
                <a:lnTo>
                  <a:pt x="107156" y="107157"/>
                </a:lnTo>
                <a:lnTo>
                  <a:pt x="107156" y="1071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4732734" y="4152304"/>
            <a:ext cx="80368" cy="312540"/>
          </a:xfrm>
          <a:custGeom>
            <a:avLst/>
            <a:gdLst/>
            <a:ahLst/>
            <a:cxnLst/>
            <a:rect l="0" t="0" r="0" b="0"/>
            <a:pathLst>
              <a:path w="80368" h="312540">
                <a:moveTo>
                  <a:pt x="62508" y="116086"/>
                </a:moveTo>
                <a:lnTo>
                  <a:pt x="62508" y="11608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98226"/>
                </a:lnTo>
                <a:lnTo>
                  <a:pt x="71437" y="80367"/>
                </a:lnTo>
                <a:lnTo>
                  <a:pt x="80367" y="71437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7" y="8929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17859" y="223242"/>
                </a:lnTo>
                <a:lnTo>
                  <a:pt x="17859" y="250031"/>
                </a:lnTo>
                <a:lnTo>
                  <a:pt x="17859" y="267890"/>
                </a:lnTo>
                <a:lnTo>
                  <a:pt x="17859" y="285750"/>
                </a:lnTo>
                <a:lnTo>
                  <a:pt x="17859" y="294679"/>
                </a:lnTo>
                <a:lnTo>
                  <a:pt x="17859" y="303609"/>
                </a:lnTo>
                <a:lnTo>
                  <a:pt x="17859" y="312539"/>
                </a:lnTo>
                <a:lnTo>
                  <a:pt x="17859" y="312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4688085" y="4321968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90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0368" y="17859"/>
                </a:lnTo>
                <a:lnTo>
                  <a:pt x="98227" y="8930"/>
                </a:lnTo>
                <a:lnTo>
                  <a:pt x="107157" y="8930"/>
                </a:lnTo>
                <a:lnTo>
                  <a:pt x="116086" y="8930"/>
                </a:lnTo>
                <a:lnTo>
                  <a:pt x="116086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4884539" y="4188023"/>
            <a:ext cx="53579" cy="285751"/>
          </a:xfrm>
          <a:custGeom>
            <a:avLst/>
            <a:gdLst/>
            <a:ahLst/>
            <a:cxnLst/>
            <a:rect l="0" t="0" r="0" b="0"/>
            <a:pathLst>
              <a:path w="53579" h="285751">
                <a:moveTo>
                  <a:pt x="53578" y="0"/>
                </a:moveTo>
                <a:lnTo>
                  <a:pt x="53578" y="0"/>
                </a:lnTo>
                <a:lnTo>
                  <a:pt x="44648" y="0"/>
                </a:lnTo>
                <a:lnTo>
                  <a:pt x="44648" y="8929"/>
                </a:lnTo>
                <a:lnTo>
                  <a:pt x="35718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17859" y="62507"/>
                </a:lnTo>
                <a:lnTo>
                  <a:pt x="8929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8929" y="241101"/>
                </a:lnTo>
                <a:lnTo>
                  <a:pt x="17859" y="258960"/>
                </a:lnTo>
                <a:lnTo>
                  <a:pt x="26789" y="267890"/>
                </a:lnTo>
                <a:lnTo>
                  <a:pt x="35718" y="276820"/>
                </a:lnTo>
                <a:lnTo>
                  <a:pt x="44648" y="276820"/>
                </a:lnTo>
                <a:lnTo>
                  <a:pt x="53578" y="285750"/>
                </a:lnTo>
                <a:lnTo>
                  <a:pt x="53578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4973835" y="4330898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17860" y="17859"/>
                </a:lnTo>
                <a:lnTo>
                  <a:pt x="26790" y="35718"/>
                </a:lnTo>
                <a:lnTo>
                  <a:pt x="35719" y="53578"/>
                </a:lnTo>
                <a:lnTo>
                  <a:pt x="53579" y="71437"/>
                </a:lnTo>
                <a:lnTo>
                  <a:pt x="62508" y="89296"/>
                </a:lnTo>
                <a:lnTo>
                  <a:pt x="80368" y="107156"/>
                </a:lnTo>
                <a:lnTo>
                  <a:pt x="98227" y="11608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16086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4991695" y="4330898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80367" y="0"/>
                </a:moveTo>
                <a:lnTo>
                  <a:pt x="80367" y="0"/>
                </a:lnTo>
                <a:lnTo>
                  <a:pt x="80367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62508" y="26789"/>
                </a:lnTo>
                <a:lnTo>
                  <a:pt x="53578" y="35718"/>
                </a:lnTo>
                <a:lnTo>
                  <a:pt x="44648" y="53578"/>
                </a:lnTo>
                <a:lnTo>
                  <a:pt x="26789" y="62507"/>
                </a:lnTo>
                <a:lnTo>
                  <a:pt x="17859" y="80367"/>
                </a:lnTo>
                <a:lnTo>
                  <a:pt x="893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5107781" y="4143374"/>
            <a:ext cx="98227" cy="303610"/>
          </a:xfrm>
          <a:custGeom>
            <a:avLst/>
            <a:gdLst/>
            <a:ahLst/>
            <a:cxnLst/>
            <a:rect l="0" t="0" r="0" b="0"/>
            <a:pathLst>
              <a:path w="98227" h="303610">
                <a:moveTo>
                  <a:pt x="0" y="0"/>
                </a:moveTo>
                <a:lnTo>
                  <a:pt x="0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35719"/>
                </a:lnTo>
                <a:lnTo>
                  <a:pt x="35719" y="44649"/>
                </a:lnTo>
                <a:lnTo>
                  <a:pt x="44648" y="62508"/>
                </a:lnTo>
                <a:lnTo>
                  <a:pt x="62508" y="89297"/>
                </a:lnTo>
                <a:lnTo>
                  <a:pt x="71437" y="107156"/>
                </a:lnTo>
                <a:lnTo>
                  <a:pt x="80367" y="133945"/>
                </a:lnTo>
                <a:lnTo>
                  <a:pt x="89297" y="160734"/>
                </a:lnTo>
                <a:lnTo>
                  <a:pt x="98226" y="187524"/>
                </a:lnTo>
                <a:lnTo>
                  <a:pt x="98226" y="214313"/>
                </a:lnTo>
                <a:lnTo>
                  <a:pt x="89297" y="232172"/>
                </a:lnTo>
                <a:lnTo>
                  <a:pt x="89297" y="250031"/>
                </a:lnTo>
                <a:lnTo>
                  <a:pt x="71437" y="267891"/>
                </a:lnTo>
                <a:lnTo>
                  <a:pt x="62508" y="285750"/>
                </a:lnTo>
                <a:lnTo>
                  <a:pt x="53578" y="294680"/>
                </a:lnTo>
                <a:lnTo>
                  <a:pt x="35719" y="303609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5277445" y="4277319"/>
            <a:ext cx="71438" cy="17861"/>
          </a:xfrm>
          <a:custGeom>
            <a:avLst/>
            <a:gdLst/>
            <a:ahLst/>
            <a:cxnLst/>
            <a:rect l="0" t="0" r="0" b="0"/>
            <a:pathLst>
              <a:path w="71438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5295304" y="4357687"/>
            <a:ext cx="71439" cy="8930"/>
          </a:xfrm>
          <a:custGeom>
            <a:avLst/>
            <a:gdLst/>
            <a:ahLst/>
            <a:cxnLst/>
            <a:rect l="0" t="0" r="0" b="0"/>
            <a:pathLst>
              <a:path w="71439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5438179" y="4286249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35719"/>
                </a:lnTo>
                <a:lnTo>
                  <a:pt x="26789" y="44649"/>
                </a:lnTo>
                <a:lnTo>
                  <a:pt x="35719" y="62508"/>
                </a:lnTo>
                <a:lnTo>
                  <a:pt x="44649" y="80367"/>
                </a:lnTo>
                <a:lnTo>
                  <a:pt x="53578" y="107156"/>
                </a:lnTo>
                <a:lnTo>
                  <a:pt x="62508" y="116086"/>
                </a:lnTo>
                <a:lnTo>
                  <a:pt x="80367" y="133945"/>
                </a:lnTo>
                <a:lnTo>
                  <a:pt x="89297" y="142875"/>
                </a:lnTo>
                <a:lnTo>
                  <a:pt x="98227" y="151805"/>
                </a:lnTo>
                <a:lnTo>
                  <a:pt x="107156" y="160734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5447109" y="4277319"/>
            <a:ext cx="98227" cy="151806"/>
          </a:xfrm>
          <a:custGeom>
            <a:avLst/>
            <a:gdLst/>
            <a:ahLst/>
            <a:cxnLst/>
            <a:rect l="0" t="0" r="0" b="0"/>
            <a:pathLst>
              <a:path w="98227" h="151806">
                <a:moveTo>
                  <a:pt x="98226" y="0"/>
                </a:moveTo>
                <a:lnTo>
                  <a:pt x="98226" y="8930"/>
                </a:lnTo>
                <a:lnTo>
                  <a:pt x="89297" y="17860"/>
                </a:lnTo>
                <a:lnTo>
                  <a:pt x="89297" y="17860"/>
                </a:lnTo>
                <a:lnTo>
                  <a:pt x="80367" y="26789"/>
                </a:lnTo>
                <a:lnTo>
                  <a:pt x="71437" y="44649"/>
                </a:lnTo>
                <a:lnTo>
                  <a:pt x="62508" y="53579"/>
                </a:lnTo>
                <a:lnTo>
                  <a:pt x="53578" y="71438"/>
                </a:lnTo>
                <a:lnTo>
                  <a:pt x="44648" y="89297"/>
                </a:lnTo>
                <a:lnTo>
                  <a:pt x="35719" y="98227"/>
                </a:lnTo>
                <a:lnTo>
                  <a:pt x="26789" y="116086"/>
                </a:lnTo>
                <a:lnTo>
                  <a:pt x="17859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5804296" y="4357687"/>
            <a:ext cx="71439" cy="8930"/>
          </a:xfrm>
          <a:custGeom>
            <a:avLst/>
            <a:gdLst/>
            <a:ahLst/>
            <a:cxnLst/>
            <a:rect l="0" t="0" r="0" b="0"/>
            <a:pathLst>
              <a:path w="71439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5848945" y="4250530"/>
            <a:ext cx="80368" cy="196454"/>
          </a:xfrm>
          <a:custGeom>
            <a:avLst/>
            <a:gdLst/>
            <a:ahLst/>
            <a:cxnLst/>
            <a:rect l="0" t="0" r="0" b="0"/>
            <a:pathLst>
              <a:path w="80368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26789"/>
                </a:lnTo>
                <a:lnTo>
                  <a:pt x="26789" y="35719"/>
                </a:lnTo>
                <a:lnTo>
                  <a:pt x="44648" y="44649"/>
                </a:lnTo>
                <a:lnTo>
                  <a:pt x="53578" y="62508"/>
                </a:lnTo>
                <a:lnTo>
                  <a:pt x="62508" y="71438"/>
                </a:lnTo>
                <a:lnTo>
                  <a:pt x="71437" y="89297"/>
                </a:lnTo>
                <a:lnTo>
                  <a:pt x="71437" y="98227"/>
                </a:lnTo>
                <a:lnTo>
                  <a:pt x="80367" y="116086"/>
                </a:lnTo>
                <a:lnTo>
                  <a:pt x="80367" y="133946"/>
                </a:lnTo>
                <a:lnTo>
                  <a:pt x="71437" y="151805"/>
                </a:lnTo>
                <a:lnTo>
                  <a:pt x="62508" y="169664"/>
                </a:lnTo>
                <a:lnTo>
                  <a:pt x="62508" y="178594"/>
                </a:lnTo>
                <a:lnTo>
                  <a:pt x="53578" y="187524"/>
                </a:lnTo>
                <a:lnTo>
                  <a:pt x="44648" y="196453"/>
                </a:lnTo>
                <a:lnTo>
                  <a:pt x="44648" y="196453"/>
                </a:lnTo>
                <a:lnTo>
                  <a:pt x="44648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6161484" y="4107655"/>
            <a:ext cx="62509" cy="330400"/>
          </a:xfrm>
          <a:custGeom>
            <a:avLst/>
            <a:gdLst/>
            <a:ahLst/>
            <a:cxnLst/>
            <a:rect l="0" t="0" r="0" b="0"/>
            <a:pathLst>
              <a:path w="62509" h="330400">
                <a:moveTo>
                  <a:pt x="62508" y="125016"/>
                </a:moveTo>
                <a:lnTo>
                  <a:pt x="62508" y="116086"/>
                </a:lnTo>
                <a:lnTo>
                  <a:pt x="62508" y="107157"/>
                </a:lnTo>
                <a:lnTo>
                  <a:pt x="62508" y="98227"/>
                </a:lnTo>
                <a:lnTo>
                  <a:pt x="62508" y="80368"/>
                </a:lnTo>
                <a:lnTo>
                  <a:pt x="62508" y="71438"/>
                </a:lnTo>
                <a:lnTo>
                  <a:pt x="62508" y="53578"/>
                </a:lnTo>
                <a:lnTo>
                  <a:pt x="62508" y="35719"/>
                </a:lnTo>
                <a:lnTo>
                  <a:pt x="6250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78594"/>
                </a:lnTo>
                <a:lnTo>
                  <a:pt x="8930" y="205383"/>
                </a:lnTo>
                <a:lnTo>
                  <a:pt x="17859" y="232172"/>
                </a:lnTo>
                <a:lnTo>
                  <a:pt x="17859" y="250032"/>
                </a:lnTo>
                <a:lnTo>
                  <a:pt x="17859" y="276821"/>
                </a:lnTo>
                <a:lnTo>
                  <a:pt x="17859" y="294680"/>
                </a:lnTo>
                <a:lnTo>
                  <a:pt x="17859" y="303610"/>
                </a:lnTo>
                <a:lnTo>
                  <a:pt x="17859" y="321469"/>
                </a:lnTo>
                <a:lnTo>
                  <a:pt x="17859" y="330399"/>
                </a:lnTo>
                <a:lnTo>
                  <a:pt x="17859" y="330399"/>
                </a:lnTo>
                <a:lnTo>
                  <a:pt x="17859" y="33039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6098976" y="4295179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6286500" y="4152304"/>
            <a:ext cx="71438" cy="276821"/>
          </a:xfrm>
          <a:custGeom>
            <a:avLst/>
            <a:gdLst/>
            <a:ahLst/>
            <a:cxnLst/>
            <a:rect l="0" t="0" r="0" b="0"/>
            <a:pathLst>
              <a:path w="71438" h="276821">
                <a:moveTo>
                  <a:pt x="71437" y="0"/>
                </a:moveTo>
                <a:lnTo>
                  <a:pt x="71437" y="0"/>
                </a:lnTo>
                <a:lnTo>
                  <a:pt x="62507" y="0"/>
                </a:lnTo>
                <a:lnTo>
                  <a:pt x="62507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44648"/>
                </a:lnTo>
                <a:lnTo>
                  <a:pt x="26789" y="62508"/>
                </a:lnTo>
                <a:lnTo>
                  <a:pt x="17859" y="8929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8929" y="223242"/>
                </a:lnTo>
                <a:lnTo>
                  <a:pt x="17859" y="241101"/>
                </a:lnTo>
                <a:lnTo>
                  <a:pt x="26789" y="258961"/>
                </a:lnTo>
                <a:lnTo>
                  <a:pt x="35718" y="267890"/>
                </a:lnTo>
                <a:lnTo>
                  <a:pt x="44648" y="276820"/>
                </a:lnTo>
                <a:lnTo>
                  <a:pt x="53578" y="276820"/>
                </a:lnTo>
                <a:lnTo>
                  <a:pt x="62507" y="276820"/>
                </a:lnTo>
                <a:lnTo>
                  <a:pt x="62507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6375796" y="4286249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35719" y="53578"/>
                </a:lnTo>
                <a:lnTo>
                  <a:pt x="44649" y="71438"/>
                </a:lnTo>
                <a:lnTo>
                  <a:pt x="62508" y="98227"/>
                </a:lnTo>
                <a:lnTo>
                  <a:pt x="80368" y="116086"/>
                </a:lnTo>
                <a:lnTo>
                  <a:pt x="89297" y="133945"/>
                </a:lnTo>
                <a:lnTo>
                  <a:pt x="107157" y="142875"/>
                </a:lnTo>
                <a:lnTo>
                  <a:pt x="107157" y="151805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6375796" y="4295179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89297" y="0"/>
                </a:moveTo>
                <a:lnTo>
                  <a:pt x="89297" y="8929"/>
                </a:lnTo>
                <a:lnTo>
                  <a:pt x="80368" y="17859"/>
                </a:lnTo>
                <a:lnTo>
                  <a:pt x="80368" y="17859"/>
                </a:lnTo>
                <a:lnTo>
                  <a:pt x="62508" y="35719"/>
                </a:lnTo>
                <a:lnTo>
                  <a:pt x="53579" y="44648"/>
                </a:lnTo>
                <a:lnTo>
                  <a:pt x="44649" y="62508"/>
                </a:lnTo>
                <a:lnTo>
                  <a:pt x="35719" y="80367"/>
                </a:lnTo>
                <a:lnTo>
                  <a:pt x="26789" y="98226"/>
                </a:lnTo>
                <a:lnTo>
                  <a:pt x="17860" y="116086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6509742" y="4116585"/>
            <a:ext cx="98227" cy="366118"/>
          </a:xfrm>
          <a:custGeom>
            <a:avLst/>
            <a:gdLst/>
            <a:ahLst/>
            <a:cxnLst/>
            <a:rect l="0" t="0" r="0" b="0"/>
            <a:pathLst>
              <a:path w="98227" h="36611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35718" y="80367"/>
                </a:lnTo>
                <a:lnTo>
                  <a:pt x="44648" y="107156"/>
                </a:lnTo>
                <a:lnTo>
                  <a:pt x="62508" y="133945"/>
                </a:lnTo>
                <a:lnTo>
                  <a:pt x="71437" y="169664"/>
                </a:lnTo>
                <a:lnTo>
                  <a:pt x="80367" y="196453"/>
                </a:lnTo>
                <a:lnTo>
                  <a:pt x="89297" y="223242"/>
                </a:lnTo>
                <a:lnTo>
                  <a:pt x="89297" y="250031"/>
                </a:lnTo>
                <a:lnTo>
                  <a:pt x="98226" y="276820"/>
                </a:lnTo>
                <a:lnTo>
                  <a:pt x="89297" y="303609"/>
                </a:lnTo>
                <a:lnTo>
                  <a:pt x="89297" y="330398"/>
                </a:lnTo>
                <a:lnTo>
                  <a:pt x="80367" y="339328"/>
                </a:lnTo>
                <a:lnTo>
                  <a:pt x="71437" y="357188"/>
                </a:lnTo>
                <a:lnTo>
                  <a:pt x="53578" y="366117"/>
                </a:lnTo>
                <a:lnTo>
                  <a:pt x="44648" y="366117"/>
                </a:lnTo>
                <a:lnTo>
                  <a:pt x="35718" y="366117"/>
                </a:lnTo>
                <a:lnTo>
                  <a:pt x="35718" y="36611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6679406" y="4304108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6688335" y="4375546"/>
            <a:ext cx="80369" cy="1"/>
          </a:xfrm>
          <a:custGeom>
            <a:avLst/>
            <a:gdLst/>
            <a:ahLst/>
            <a:cxnLst/>
            <a:rect l="0" t="0" r="0" b="0"/>
            <a:pathLst>
              <a:path w="80369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9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6902648" y="4295179"/>
            <a:ext cx="116087" cy="151805"/>
          </a:xfrm>
          <a:custGeom>
            <a:avLst/>
            <a:gdLst/>
            <a:ahLst/>
            <a:cxnLst/>
            <a:rect l="0" t="0" r="0" b="0"/>
            <a:pathLst>
              <a:path w="116087" h="151805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35719"/>
                </a:lnTo>
                <a:lnTo>
                  <a:pt x="17859" y="44648"/>
                </a:lnTo>
                <a:lnTo>
                  <a:pt x="26789" y="62508"/>
                </a:lnTo>
                <a:lnTo>
                  <a:pt x="35719" y="80367"/>
                </a:lnTo>
                <a:lnTo>
                  <a:pt x="53578" y="98226"/>
                </a:lnTo>
                <a:lnTo>
                  <a:pt x="71437" y="116086"/>
                </a:lnTo>
                <a:lnTo>
                  <a:pt x="80367" y="125015"/>
                </a:lnTo>
                <a:lnTo>
                  <a:pt x="98227" y="142875"/>
                </a:lnTo>
                <a:lnTo>
                  <a:pt x="107156" y="151804"/>
                </a:lnTo>
                <a:lnTo>
                  <a:pt x="116086" y="151804"/>
                </a:lnTo>
                <a:lnTo>
                  <a:pt x="116086" y="151804"/>
                </a:lnTo>
                <a:lnTo>
                  <a:pt x="116086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6875859" y="4286249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98226" y="17859"/>
                </a:lnTo>
                <a:lnTo>
                  <a:pt x="89297" y="26789"/>
                </a:lnTo>
                <a:lnTo>
                  <a:pt x="80367" y="44649"/>
                </a:lnTo>
                <a:lnTo>
                  <a:pt x="71437" y="53578"/>
                </a:lnTo>
                <a:lnTo>
                  <a:pt x="53578" y="71438"/>
                </a:lnTo>
                <a:lnTo>
                  <a:pt x="44648" y="8929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7116960" y="4259460"/>
            <a:ext cx="17861" cy="160735"/>
          </a:xfrm>
          <a:custGeom>
            <a:avLst/>
            <a:gdLst/>
            <a:ahLst/>
            <a:cxnLst/>
            <a:rect l="0" t="0" r="0" b="0"/>
            <a:pathLst>
              <a:path w="17861" h="160735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17860" y="151805"/>
                </a:lnTo>
                <a:lnTo>
                  <a:pt x="17860" y="160734"/>
                </a:lnTo>
                <a:lnTo>
                  <a:pt x="17860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7054453" y="4304108"/>
            <a:ext cx="98227" cy="8931"/>
          </a:xfrm>
          <a:custGeom>
            <a:avLst/>
            <a:gdLst/>
            <a:ahLst/>
            <a:cxnLst/>
            <a:rect l="0" t="0" r="0" b="0"/>
            <a:pathLst>
              <a:path w="98227" h="893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7215187" y="4214812"/>
            <a:ext cx="107157" cy="98227"/>
          </a:xfrm>
          <a:custGeom>
            <a:avLst/>
            <a:gdLst/>
            <a:ahLst/>
            <a:cxnLst/>
            <a:rect l="0" t="0" r="0" b="0"/>
            <a:pathLst>
              <a:path w="107157" h="98227">
                <a:moveTo>
                  <a:pt x="53578" y="0"/>
                </a:moveTo>
                <a:lnTo>
                  <a:pt x="44648" y="892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30" y="89296"/>
                </a:lnTo>
                <a:lnTo>
                  <a:pt x="8930" y="89296"/>
                </a:lnTo>
                <a:lnTo>
                  <a:pt x="8930" y="89296"/>
                </a:lnTo>
                <a:lnTo>
                  <a:pt x="17859" y="98226"/>
                </a:lnTo>
                <a:lnTo>
                  <a:pt x="26789" y="98226"/>
                </a:lnTo>
                <a:lnTo>
                  <a:pt x="44648" y="98226"/>
                </a:lnTo>
                <a:lnTo>
                  <a:pt x="53578" y="89296"/>
                </a:lnTo>
                <a:lnTo>
                  <a:pt x="71438" y="89296"/>
                </a:lnTo>
                <a:lnTo>
                  <a:pt x="80367" y="89296"/>
                </a:lnTo>
                <a:lnTo>
                  <a:pt x="89297" y="80367"/>
                </a:lnTo>
                <a:lnTo>
                  <a:pt x="98227" y="71437"/>
                </a:lnTo>
                <a:lnTo>
                  <a:pt x="107156" y="71437"/>
                </a:lnTo>
                <a:lnTo>
                  <a:pt x="107156" y="62507"/>
                </a:lnTo>
                <a:lnTo>
                  <a:pt x="107156" y="62507"/>
                </a:lnTo>
                <a:lnTo>
                  <a:pt x="107156" y="625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7322343" y="4179093"/>
            <a:ext cx="35720" cy="294681"/>
          </a:xfrm>
          <a:custGeom>
            <a:avLst/>
            <a:gdLst/>
            <a:ahLst/>
            <a:cxnLst/>
            <a:rect l="0" t="0" r="0" b="0"/>
            <a:pathLst>
              <a:path w="35720" h="294681">
                <a:moveTo>
                  <a:pt x="35719" y="0"/>
                </a:moveTo>
                <a:lnTo>
                  <a:pt x="35719" y="0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26789" y="80367"/>
                </a:lnTo>
                <a:lnTo>
                  <a:pt x="17860" y="107156"/>
                </a:lnTo>
                <a:lnTo>
                  <a:pt x="17860" y="133945"/>
                </a:lnTo>
                <a:lnTo>
                  <a:pt x="17860" y="169664"/>
                </a:lnTo>
                <a:lnTo>
                  <a:pt x="17860" y="196453"/>
                </a:lnTo>
                <a:lnTo>
                  <a:pt x="17860" y="223242"/>
                </a:lnTo>
                <a:lnTo>
                  <a:pt x="8930" y="241101"/>
                </a:lnTo>
                <a:lnTo>
                  <a:pt x="8930" y="258961"/>
                </a:lnTo>
                <a:lnTo>
                  <a:pt x="8930" y="27682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2411015" y="5536406"/>
            <a:ext cx="35720" cy="214312"/>
          </a:xfrm>
          <a:custGeom>
            <a:avLst/>
            <a:gdLst/>
            <a:ahLst/>
            <a:cxnLst/>
            <a:rect l="0" t="0" r="0" b="0"/>
            <a:pathLst>
              <a:path w="35720" h="214312">
                <a:moveTo>
                  <a:pt x="35719" y="0"/>
                </a:move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53577"/>
                </a:lnTo>
                <a:lnTo>
                  <a:pt x="26789" y="71436"/>
                </a:lnTo>
                <a:lnTo>
                  <a:pt x="26789" y="98226"/>
                </a:lnTo>
                <a:lnTo>
                  <a:pt x="17860" y="125015"/>
                </a:lnTo>
                <a:lnTo>
                  <a:pt x="17860" y="142874"/>
                </a:lnTo>
                <a:lnTo>
                  <a:pt x="8930" y="169663"/>
                </a:lnTo>
                <a:lnTo>
                  <a:pt x="8930" y="187522"/>
                </a:lnTo>
                <a:lnTo>
                  <a:pt x="0" y="196452"/>
                </a:lnTo>
                <a:lnTo>
                  <a:pt x="0" y="205382"/>
                </a:lnTo>
                <a:lnTo>
                  <a:pt x="0" y="205382"/>
                </a:lnTo>
                <a:lnTo>
                  <a:pt x="0" y="214311"/>
                </a:lnTo>
                <a:lnTo>
                  <a:pt x="0" y="2143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2518171" y="5572125"/>
            <a:ext cx="44650" cy="214312"/>
          </a:xfrm>
          <a:custGeom>
            <a:avLst/>
            <a:gdLst/>
            <a:ahLst/>
            <a:cxnLst/>
            <a:rect l="0" t="0" r="0" b="0"/>
            <a:pathLst>
              <a:path w="44650" h="214312">
                <a:moveTo>
                  <a:pt x="44649" y="0"/>
                </a:moveTo>
                <a:lnTo>
                  <a:pt x="44649" y="0"/>
                </a:lnTo>
                <a:lnTo>
                  <a:pt x="35719" y="8928"/>
                </a:lnTo>
                <a:lnTo>
                  <a:pt x="35719" y="8928"/>
                </a:lnTo>
                <a:lnTo>
                  <a:pt x="35719" y="17858"/>
                </a:lnTo>
                <a:lnTo>
                  <a:pt x="35719" y="35717"/>
                </a:lnTo>
                <a:lnTo>
                  <a:pt x="26789" y="53577"/>
                </a:lnTo>
                <a:lnTo>
                  <a:pt x="26789" y="71436"/>
                </a:lnTo>
                <a:lnTo>
                  <a:pt x="17860" y="98225"/>
                </a:lnTo>
                <a:lnTo>
                  <a:pt x="8930" y="125014"/>
                </a:lnTo>
                <a:lnTo>
                  <a:pt x="8930" y="151803"/>
                </a:lnTo>
                <a:lnTo>
                  <a:pt x="8930" y="169663"/>
                </a:lnTo>
                <a:lnTo>
                  <a:pt x="0" y="187522"/>
                </a:lnTo>
                <a:lnTo>
                  <a:pt x="0" y="196452"/>
                </a:lnTo>
                <a:lnTo>
                  <a:pt x="0" y="205382"/>
                </a:lnTo>
                <a:lnTo>
                  <a:pt x="0" y="214311"/>
                </a:lnTo>
                <a:lnTo>
                  <a:pt x="0" y="214311"/>
                </a:lnTo>
                <a:lnTo>
                  <a:pt x="0" y="2143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2455664" y="5616772"/>
            <a:ext cx="62508" cy="35720"/>
          </a:xfrm>
          <a:custGeom>
            <a:avLst/>
            <a:gdLst/>
            <a:ahLst/>
            <a:cxnLst/>
            <a:rect l="0" t="0" r="0" b="0"/>
            <a:pathLst>
              <a:path w="62508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44648" y="26789"/>
                </a:lnTo>
                <a:lnTo>
                  <a:pt x="53578" y="35719"/>
                </a:lnTo>
                <a:lnTo>
                  <a:pt x="62507" y="35719"/>
                </a:lnTo>
                <a:lnTo>
                  <a:pt x="6250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2598539" y="578643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2598539" y="579536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2768203" y="5616772"/>
            <a:ext cx="17860" cy="151806"/>
          </a:xfrm>
          <a:custGeom>
            <a:avLst/>
            <a:gdLst/>
            <a:ahLst/>
            <a:cxnLst/>
            <a:rect l="0" t="0" r="0" b="0"/>
            <a:pathLst>
              <a:path w="17860" h="151806">
                <a:moveTo>
                  <a:pt x="17859" y="0"/>
                </a:moveTo>
                <a:lnTo>
                  <a:pt x="1785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2723554" y="5563195"/>
            <a:ext cx="142876" cy="35719"/>
          </a:xfrm>
          <a:custGeom>
            <a:avLst/>
            <a:gdLst/>
            <a:ahLst/>
            <a:cxnLst/>
            <a:rect l="0" t="0" r="0" b="0"/>
            <a:pathLst>
              <a:path w="142876" h="357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71438" y="17858"/>
                </a:lnTo>
                <a:lnTo>
                  <a:pt x="89297" y="17858"/>
                </a:lnTo>
                <a:lnTo>
                  <a:pt x="107156" y="26788"/>
                </a:lnTo>
                <a:lnTo>
                  <a:pt x="125016" y="26788"/>
                </a:lnTo>
                <a:lnTo>
                  <a:pt x="133946" y="35718"/>
                </a:lnTo>
                <a:lnTo>
                  <a:pt x="142875" y="35718"/>
                </a:lnTo>
                <a:lnTo>
                  <a:pt x="142875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2241351" y="5732858"/>
            <a:ext cx="705446" cy="80368"/>
          </a:xfrm>
          <a:custGeom>
            <a:avLst/>
            <a:gdLst/>
            <a:ahLst/>
            <a:cxnLst/>
            <a:rect l="0" t="0" r="0" b="0"/>
            <a:pathLst>
              <a:path w="705446" h="80368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8" y="26789"/>
                </a:lnTo>
                <a:lnTo>
                  <a:pt x="71438" y="26789"/>
                </a:lnTo>
                <a:lnTo>
                  <a:pt x="89297" y="35719"/>
                </a:lnTo>
                <a:lnTo>
                  <a:pt x="107156" y="35719"/>
                </a:lnTo>
                <a:lnTo>
                  <a:pt x="125016" y="44649"/>
                </a:lnTo>
                <a:lnTo>
                  <a:pt x="151805" y="44649"/>
                </a:lnTo>
                <a:lnTo>
                  <a:pt x="178594" y="53578"/>
                </a:lnTo>
                <a:lnTo>
                  <a:pt x="205383" y="53578"/>
                </a:lnTo>
                <a:lnTo>
                  <a:pt x="241102" y="62508"/>
                </a:lnTo>
                <a:lnTo>
                  <a:pt x="267891" y="62508"/>
                </a:lnTo>
                <a:lnTo>
                  <a:pt x="294680" y="62508"/>
                </a:lnTo>
                <a:lnTo>
                  <a:pt x="321469" y="71438"/>
                </a:lnTo>
                <a:lnTo>
                  <a:pt x="348258" y="71438"/>
                </a:lnTo>
                <a:lnTo>
                  <a:pt x="375047" y="71438"/>
                </a:lnTo>
                <a:lnTo>
                  <a:pt x="410766" y="71438"/>
                </a:lnTo>
                <a:lnTo>
                  <a:pt x="437555" y="71438"/>
                </a:lnTo>
                <a:lnTo>
                  <a:pt x="464344" y="71438"/>
                </a:lnTo>
                <a:lnTo>
                  <a:pt x="491133" y="71438"/>
                </a:lnTo>
                <a:lnTo>
                  <a:pt x="526852" y="71438"/>
                </a:lnTo>
                <a:lnTo>
                  <a:pt x="553641" y="71438"/>
                </a:lnTo>
                <a:lnTo>
                  <a:pt x="571500" y="71438"/>
                </a:lnTo>
                <a:lnTo>
                  <a:pt x="598289" y="71438"/>
                </a:lnTo>
                <a:lnTo>
                  <a:pt x="625078" y="71438"/>
                </a:lnTo>
                <a:lnTo>
                  <a:pt x="642938" y="80367"/>
                </a:lnTo>
                <a:lnTo>
                  <a:pt x="660797" y="80367"/>
                </a:lnTo>
                <a:lnTo>
                  <a:pt x="678656" y="80367"/>
                </a:lnTo>
                <a:lnTo>
                  <a:pt x="687586" y="80367"/>
                </a:lnTo>
                <a:lnTo>
                  <a:pt x="696516" y="80367"/>
                </a:lnTo>
                <a:lnTo>
                  <a:pt x="705445" y="80367"/>
                </a:lnTo>
                <a:lnTo>
                  <a:pt x="705445" y="80367"/>
                </a:lnTo>
                <a:lnTo>
                  <a:pt x="705445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1768078" y="5697139"/>
            <a:ext cx="98227" cy="339329"/>
          </a:xfrm>
          <a:custGeom>
            <a:avLst/>
            <a:gdLst/>
            <a:ahLst/>
            <a:cxnLst/>
            <a:rect l="0" t="0" r="0" b="0"/>
            <a:pathLst>
              <a:path w="98227" h="339329">
                <a:moveTo>
                  <a:pt x="98226" y="107157"/>
                </a:moveTo>
                <a:lnTo>
                  <a:pt x="98226" y="107157"/>
                </a:lnTo>
                <a:lnTo>
                  <a:pt x="98226" y="89297"/>
                </a:lnTo>
                <a:lnTo>
                  <a:pt x="89297" y="89297"/>
                </a:lnTo>
                <a:lnTo>
                  <a:pt x="98226" y="80368"/>
                </a:lnTo>
                <a:lnTo>
                  <a:pt x="98226" y="62508"/>
                </a:lnTo>
                <a:lnTo>
                  <a:pt x="98226" y="53578"/>
                </a:lnTo>
                <a:lnTo>
                  <a:pt x="98226" y="35719"/>
                </a:lnTo>
                <a:lnTo>
                  <a:pt x="98226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62508"/>
                </a:lnTo>
                <a:lnTo>
                  <a:pt x="8929" y="8036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87524"/>
                </a:lnTo>
                <a:lnTo>
                  <a:pt x="8929" y="214313"/>
                </a:lnTo>
                <a:lnTo>
                  <a:pt x="8929" y="241102"/>
                </a:lnTo>
                <a:lnTo>
                  <a:pt x="8929" y="267891"/>
                </a:lnTo>
                <a:lnTo>
                  <a:pt x="8929" y="285750"/>
                </a:lnTo>
                <a:lnTo>
                  <a:pt x="8929" y="303610"/>
                </a:lnTo>
                <a:lnTo>
                  <a:pt x="17859" y="321469"/>
                </a:lnTo>
                <a:lnTo>
                  <a:pt x="17859" y="339328"/>
                </a:lnTo>
                <a:lnTo>
                  <a:pt x="17859" y="339328"/>
                </a:lnTo>
                <a:lnTo>
                  <a:pt x="17859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1723429" y="5884663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1919882" y="5759647"/>
            <a:ext cx="98228" cy="303611"/>
          </a:xfrm>
          <a:custGeom>
            <a:avLst/>
            <a:gdLst/>
            <a:ahLst/>
            <a:cxnLst/>
            <a:rect l="0" t="0" r="0" b="0"/>
            <a:pathLst>
              <a:path w="98228" h="303611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8" y="8930"/>
                </a:lnTo>
                <a:lnTo>
                  <a:pt x="71438" y="17860"/>
                </a:lnTo>
                <a:lnTo>
                  <a:pt x="62508" y="35719"/>
                </a:lnTo>
                <a:lnTo>
                  <a:pt x="53578" y="44649"/>
                </a:lnTo>
                <a:lnTo>
                  <a:pt x="44649" y="62508"/>
                </a:lnTo>
                <a:lnTo>
                  <a:pt x="26789" y="80367"/>
                </a:lnTo>
                <a:lnTo>
                  <a:pt x="17860" y="10715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78594"/>
                </a:lnTo>
                <a:lnTo>
                  <a:pt x="0" y="205383"/>
                </a:lnTo>
                <a:lnTo>
                  <a:pt x="8930" y="223242"/>
                </a:lnTo>
                <a:lnTo>
                  <a:pt x="8930" y="241102"/>
                </a:lnTo>
                <a:lnTo>
                  <a:pt x="17860" y="258961"/>
                </a:lnTo>
                <a:lnTo>
                  <a:pt x="26789" y="267891"/>
                </a:lnTo>
                <a:lnTo>
                  <a:pt x="26789" y="285750"/>
                </a:lnTo>
                <a:lnTo>
                  <a:pt x="44649" y="294680"/>
                </a:lnTo>
                <a:lnTo>
                  <a:pt x="53578" y="294680"/>
                </a:lnTo>
                <a:lnTo>
                  <a:pt x="62508" y="303610"/>
                </a:lnTo>
                <a:lnTo>
                  <a:pt x="71438" y="303610"/>
                </a:lnTo>
                <a:lnTo>
                  <a:pt x="71438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2035968" y="5884663"/>
            <a:ext cx="80368" cy="160735"/>
          </a:xfrm>
          <a:custGeom>
            <a:avLst/>
            <a:gdLst/>
            <a:ahLst/>
            <a:cxnLst/>
            <a:rect l="0" t="0" r="0" b="0"/>
            <a:pathLst>
              <a:path w="80368" h="160735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7"/>
                </a:lnTo>
                <a:lnTo>
                  <a:pt x="35719" y="89297"/>
                </a:lnTo>
                <a:lnTo>
                  <a:pt x="44649" y="107156"/>
                </a:lnTo>
                <a:lnTo>
                  <a:pt x="53578" y="125015"/>
                </a:lnTo>
                <a:lnTo>
                  <a:pt x="62508" y="142875"/>
                </a:lnTo>
                <a:lnTo>
                  <a:pt x="71438" y="151804"/>
                </a:lnTo>
                <a:lnTo>
                  <a:pt x="80367" y="160734"/>
                </a:lnTo>
                <a:lnTo>
                  <a:pt x="80367" y="160734"/>
                </a:lnTo>
                <a:lnTo>
                  <a:pt x="8036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2018109" y="5902522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116086" y="0"/>
                </a:moveTo>
                <a:lnTo>
                  <a:pt x="11608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17860"/>
                </a:lnTo>
                <a:lnTo>
                  <a:pt x="89297" y="26789"/>
                </a:lnTo>
                <a:lnTo>
                  <a:pt x="71437" y="44649"/>
                </a:lnTo>
                <a:lnTo>
                  <a:pt x="62508" y="53578"/>
                </a:lnTo>
                <a:lnTo>
                  <a:pt x="53578" y="71438"/>
                </a:lnTo>
                <a:lnTo>
                  <a:pt x="35719" y="89297"/>
                </a:lnTo>
                <a:lnTo>
                  <a:pt x="35719" y="9822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30" y="12501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2187773" y="5777507"/>
            <a:ext cx="62509" cy="339329"/>
          </a:xfrm>
          <a:custGeom>
            <a:avLst/>
            <a:gdLst/>
            <a:ahLst/>
            <a:cxnLst/>
            <a:rect l="0" t="0" r="0" b="0"/>
            <a:pathLst>
              <a:path w="62509" h="339329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8" y="89296"/>
                </a:lnTo>
                <a:lnTo>
                  <a:pt x="53578" y="116085"/>
                </a:lnTo>
                <a:lnTo>
                  <a:pt x="53578" y="142875"/>
                </a:lnTo>
                <a:lnTo>
                  <a:pt x="62508" y="169664"/>
                </a:lnTo>
                <a:lnTo>
                  <a:pt x="62508" y="187523"/>
                </a:lnTo>
                <a:lnTo>
                  <a:pt x="62508" y="214312"/>
                </a:lnTo>
                <a:lnTo>
                  <a:pt x="62508" y="232171"/>
                </a:lnTo>
                <a:lnTo>
                  <a:pt x="53578" y="250031"/>
                </a:lnTo>
                <a:lnTo>
                  <a:pt x="44648" y="267890"/>
                </a:lnTo>
                <a:lnTo>
                  <a:pt x="35719" y="285750"/>
                </a:lnTo>
                <a:lnTo>
                  <a:pt x="35719" y="303609"/>
                </a:lnTo>
                <a:lnTo>
                  <a:pt x="26789" y="321468"/>
                </a:lnTo>
                <a:lnTo>
                  <a:pt x="17859" y="330398"/>
                </a:lnTo>
                <a:lnTo>
                  <a:pt x="8930" y="339328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2428875" y="6036467"/>
            <a:ext cx="160735" cy="17861"/>
          </a:xfrm>
          <a:custGeom>
            <a:avLst/>
            <a:gdLst/>
            <a:ahLst/>
            <a:cxnLst/>
            <a:rect l="0" t="0" r="0" b="0"/>
            <a:pathLst>
              <a:path w="160735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17860"/>
                </a:lnTo>
                <a:lnTo>
                  <a:pt x="53578" y="17860"/>
                </a:lnTo>
                <a:lnTo>
                  <a:pt x="71437" y="1786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5" y="8930"/>
                </a:lnTo>
                <a:lnTo>
                  <a:pt x="125015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4" y="8930"/>
                </a:lnTo>
                <a:lnTo>
                  <a:pt x="15180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2518171" y="5920382"/>
            <a:ext cx="142876" cy="223243"/>
          </a:xfrm>
          <a:custGeom>
            <a:avLst/>
            <a:gdLst/>
            <a:ahLst/>
            <a:cxnLst/>
            <a:rect l="0" t="0" r="0" b="0"/>
            <a:pathLst>
              <a:path w="142876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29"/>
                </a:lnTo>
                <a:lnTo>
                  <a:pt x="35719" y="8929"/>
                </a:lnTo>
                <a:lnTo>
                  <a:pt x="44649" y="17859"/>
                </a:lnTo>
                <a:lnTo>
                  <a:pt x="62508" y="17859"/>
                </a:lnTo>
                <a:lnTo>
                  <a:pt x="71438" y="26789"/>
                </a:lnTo>
                <a:lnTo>
                  <a:pt x="89297" y="35718"/>
                </a:lnTo>
                <a:lnTo>
                  <a:pt x="98227" y="35718"/>
                </a:lnTo>
                <a:lnTo>
                  <a:pt x="116086" y="44648"/>
                </a:lnTo>
                <a:lnTo>
                  <a:pt x="125016" y="53578"/>
                </a:lnTo>
                <a:lnTo>
                  <a:pt x="133946" y="53578"/>
                </a:lnTo>
                <a:lnTo>
                  <a:pt x="133946" y="62507"/>
                </a:lnTo>
                <a:lnTo>
                  <a:pt x="142875" y="71437"/>
                </a:lnTo>
                <a:lnTo>
                  <a:pt x="142875" y="80367"/>
                </a:lnTo>
                <a:lnTo>
                  <a:pt x="142875" y="80367"/>
                </a:lnTo>
                <a:lnTo>
                  <a:pt x="142875" y="98226"/>
                </a:lnTo>
                <a:lnTo>
                  <a:pt x="133946" y="107156"/>
                </a:lnTo>
                <a:lnTo>
                  <a:pt x="133946" y="116085"/>
                </a:lnTo>
                <a:lnTo>
                  <a:pt x="133946" y="133945"/>
                </a:lnTo>
                <a:lnTo>
                  <a:pt x="133946" y="142875"/>
                </a:lnTo>
                <a:lnTo>
                  <a:pt x="125016" y="160734"/>
                </a:lnTo>
                <a:lnTo>
                  <a:pt x="125016" y="16966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205382"/>
                </a:lnTo>
                <a:lnTo>
                  <a:pt x="107157" y="214312"/>
                </a:lnTo>
                <a:lnTo>
                  <a:pt x="107157" y="223242"/>
                </a:lnTo>
                <a:lnTo>
                  <a:pt x="107157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2884289" y="5840014"/>
            <a:ext cx="80368" cy="366119"/>
          </a:xfrm>
          <a:custGeom>
            <a:avLst/>
            <a:gdLst/>
            <a:ahLst/>
            <a:cxnLst/>
            <a:rect l="0" t="0" r="0" b="0"/>
            <a:pathLst>
              <a:path w="80368" h="366119">
                <a:moveTo>
                  <a:pt x="53578" y="80368"/>
                </a:moveTo>
                <a:lnTo>
                  <a:pt x="53578" y="80368"/>
                </a:lnTo>
                <a:lnTo>
                  <a:pt x="62507" y="62508"/>
                </a:lnTo>
                <a:lnTo>
                  <a:pt x="62507" y="62508"/>
                </a:lnTo>
                <a:lnTo>
                  <a:pt x="62507" y="53578"/>
                </a:lnTo>
                <a:lnTo>
                  <a:pt x="71437" y="44649"/>
                </a:lnTo>
                <a:lnTo>
                  <a:pt x="7143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96453"/>
                </a:lnTo>
                <a:lnTo>
                  <a:pt x="0" y="223243"/>
                </a:lnTo>
                <a:lnTo>
                  <a:pt x="8929" y="250032"/>
                </a:lnTo>
                <a:lnTo>
                  <a:pt x="8929" y="276821"/>
                </a:lnTo>
                <a:lnTo>
                  <a:pt x="8929" y="303610"/>
                </a:lnTo>
                <a:lnTo>
                  <a:pt x="8929" y="321469"/>
                </a:lnTo>
                <a:lnTo>
                  <a:pt x="8929" y="339328"/>
                </a:lnTo>
                <a:lnTo>
                  <a:pt x="8929" y="348258"/>
                </a:lnTo>
                <a:lnTo>
                  <a:pt x="8929" y="357188"/>
                </a:lnTo>
                <a:lnTo>
                  <a:pt x="0" y="366118"/>
                </a:lnTo>
                <a:lnTo>
                  <a:pt x="0" y="3661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2830710" y="6018608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53579" y="8930"/>
                </a:lnTo>
                <a:lnTo>
                  <a:pt x="62508" y="17859"/>
                </a:lnTo>
                <a:lnTo>
                  <a:pt x="80368" y="26789"/>
                </a:lnTo>
                <a:lnTo>
                  <a:pt x="98227" y="35719"/>
                </a:lnTo>
                <a:lnTo>
                  <a:pt x="107157" y="35719"/>
                </a:lnTo>
                <a:lnTo>
                  <a:pt x="125016" y="35719"/>
                </a:lnTo>
                <a:lnTo>
                  <a:pt x="133946" y="35719"/>
                </a:lnTo>
                <a:lnTo>
                  <a:pt x="142875" y="35719"/>
                </a:lnTo>
                <a:lnTo>
                  <a:pt x="142875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036093" y="5884663"/>
            <a:ext cx="107158" cy="303610"/>
          </a:xfrm>
          <a:custGeom>
            <a:avLst/>
            <a:gdLst/>
            <a:ahLst/>
            <a:cxnLst/>
            <a:rect l="0" t="0" r="0" b="0"/>
            <a:pathLst>
              <a:path w="107158" h="303610">
                <a:moveTo>
                  <a:pt x="107157" y="0"/>
                </a:move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29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9" y="53578"/>
                </a:lnTo>
                <a:lnTo>
                  <a:pt x="35719" y="71437"/>
                </a:lnTo>
                <a:lnTo>
                  <a:pt x="17860" y="98226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17860" y="267890"/>
                </a:lnTo>
                <a:lnTo>
                  <a:pt x="35719" y="276820"/>
                </a:lnTo>
                <a:lnTo>
                  <a:pt x="44649" y="285750"/>
                </a:lnTo>
                <a:lnTo>
                  <a:pt x="53578" y="294679"/>
                </a:lnTo>
                <a:lnTo>
                  <a:pt x="62508" y="303609"/>
                </a:lnTo>
                <a:lnTo>
                  <a:pt x="71438" y="303609"/>
                </a:lnTo>
                <a:lnTo>
                  <a:pt x="71438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3178968" y="5973960"/>
            <a:ext cx="98228" cy="187524"/>
          </a:xfrm>
          <a:custGeom>
            <a:avLst/>
            <a:gdLst/>
            <a:ahLst/>
            <a:cxnLst/>
            <a:rect l="0" t="0" r="0" b="0"/>
            <a:pathLst>
              <a:path w="98228" h="18752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17860" y="53578"/>
                </a:lnTo>
                <a:lnTo>
                  <a:pt x="26789" y="71437"/>
                </a:lnTo>
                <a:lnTo>
                  <a:pt x="35719" y="89297"/>
                </a:lnTo>
                <a:lnTo>
                  <a:pt x="44649" y="107156"/>
                </a:lnTo>
                <a:lnTo>
                  <a:pt x="62508" y="133945"/>
                </a:lnTo>
                <a:lnTo>
                  <a:pt x="71438" y="151804"/>
                </a:lnTo>
                <a:lnTo>
                  <a:pt x="71438" y="160734"/>
                </a:lnTo>
                <a:lnTo>
                  <a:pt x="80367" y="169664"/>
                </a:lnTo>
                <a:lnTo>
                  <a:pt x="89297" y="178593"/>
                </a:lnTo>
                <a:lnTo>
                  <a:pt x="98227" y="187523"/>
                </a:lnTo>
                <a:lnTo>
                  <a:pt x="98227" y="187523"/>
                </a:lnTo>
                <a:lnTo>
                  <a:pt x="98227" y="187523"/>
                </a:lnTo>
                <a:lnTo>
                  <a:pt x="98227" y="187523"/>
                </a:lnTo>
                <a:lnTo>
                  <a:pt x="98227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3170039" y="5973960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98226" y="17859"/>
                </a:lnTo>
                <a:lnTo>
                  <a:pt x="89296" y="26789"/>
                </a:lnTo>
                <a:lnTo>
                  <a:pt x="80367" y="35718"/>
                </a:lnTo>
                <a:lnTo>
                  <a:pt x="71437" y="44648"/>
                </a:lnTo>
                <a:lnTo>
                  <a:pt x="62507" y="62507"/>
                </a:lnTo>
                <a:lnTo>
                  <a:pt x="44648" y="71437"/>
                </a:lnTo>
                <a:lnTo>
                  <a:pt x="35718" y="89297"/>
                </a:lnTo>
                <a:lnTo>
                  <a:pt x="26789" y="98226"/>
                </a:lnTo>
                <a:lnTo>
                  <a:pt x="17859" y="116086"/>
                </a:lnTo>
                <a:lnTo>
                  <a:pt x="8929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3339703" y="6018608"/>
            <a:ext cx="62508" cy="17860"/>
          </a:xfrm>
          <a:custGeom>
            <a:avLst/>
            <a:gdLst/>
            <a:ahLst/>
            <a:cxnLst/>
            <a:rect l="0" t="0" r="0" b="0"/>
            <a:pathLst>
              <a:path w="6250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464718" y="5831085"/>
            <a:ext cx="116087" cy="321469"/>
          </a:xfrm>
          <a:custGeom>
            <a:avLst/>
            <a:gdLst/>
            <a:ahLst/>
            <a:cxnLst/>
            <a:rect l="0" t="0" r="0" b="0"/>
            <a:pathLst>
              <a:path w="116087" h="321469">
                <a:moveTo>
                  <a:pt x="26789" y="0"/>
                </a:moveTo>
                <a:lnTo>
                  <a:pt x="26789" y="892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44648"/>
                </a:lnTo>
                <a:lnTo>
                  <a:pt x="1786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78593"/>
                </a:lnTo>
                <a:lnTo>
                  <a:pt x="893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76820"/>
                </a:lnTo>
                <a:lnTo>
                  <a:pt x="0" y="267890"/>
                </a:lnTo>
                <a:lnTo>
                  <a:pt x="8930" y="258961"/>
                </a:lnTo>
                <a:lnTo>
                  <a:pt x="8930" y="250031"/>
                </a:lnTo>
                <a:lnTo>
                  <a:pt x="8930" y="232172"/>
                </a:lnTo>
                <a:lnTo>
                  <a:pt x="17860" y="214312"/>
                </a:lnTo>
                <a:lnTo>
                  <a:pt x="26789" y="205382"/>
                </a:lnTo>
                <a:lnTo>
                  <a:pt x="26789" y="187523"/>
                </a:lnTo>
                <a:lnTo>
                  <a:pt x="35719" y="178593"/>
                </a:lnTo>
                <a:lnTo>
                  <a:pt x="44649" y="169664"/>
                </a:lnTo>
                <a:lnTo>
                  <a:pt x="53578" y="160734"/>
                </a:lnTo>
                <a:lnTo>
                  <a:pt x="62508" y="160734"/>
                </a:lnTo>
                <a:lnTo>
                  <a:pt x="71438" y="151804"/>
                </a:lnTo>
                <a:lnTo>
                  <a:pt x="80367" y="151804"/>
                </a:lnTo>
                <a:lnTo>
                  <a:pt x="89297" y="160734"/>
                </a:lnTo>
                <a:lnTo>
                  <a:pt x="89297" y="160734"/>
                </a:lnTo>
                <a:lnTo>
                  <a:pt x="98227" y="169664"/>
                </a:lnTo>
                <a:lnTo>
                  <a:pt x="107157" y="178593"/>
                </a:lnTo>
                <a:lnTo>
                  <a:pt x="107157" y="196453"/>
                </a:lnTo>
                <a:lnTo>
                  <a:pt x="116086" y="205382"/>
                </a:lnTo>
                <a:lnTo>
                  <a:pt x="116086" y="223242"/>
                </a:lnTo>
                <a:lnTo>
                  <a:pt x="116086" y="232172"/>
                </a:lnTo>
                <a:lnTo>
                  <a:pt x="116086" y="250031"/>
                </a:lnTo>
                <a:lnTo>
                  <a:pt x="116086" y="267890"/>
                </a:lnTo>
                <a:lnTo>
                  <a:pt x="116086" y="285750"/>
                </a:lnTo>
                <a:lnTo>
                  <a:pt x="116086" y="294679"/>
                </a:lnTo>
                <a:lnTo>
                  <a:pt x="116086" y="303609"/>
                </a:lnTo>
                <a:lnTo>
                  <a:pt x="116086" y="312539"/>
                </a:lnTo>
                <a:lnTo>
                  <a:pt x="116086" y="321468"/>
                </a:lnTo>
                <a:lnTo>
                  <a:pt x="116086" y="321468"/>
                </a:lnTo>
                <a:lnTo>
                  <a:pt x="116086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3589734" y="5706069"/>
            <a:ext cx="133946" cy="473274"/>
          </a:xfrm>
          <a:custGeom>
            <a:avLst/>
            <a:gdLst/>
            <a:ahLst/>
            <a:cxnLst/>
            <a:rect l="0" t="0" r="0" b="0"/>
            <a:pathLst>
              <a:path w="133946" h="47327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17859"/>
                </a:lnTo>
                <a:lnTo>
                  <a:pt x="26789" y="35719"/>
                </a:lnTo>
                <a:lnTo>
                  <a:pt x="35719" y="53578"/>
                </a:lnTo>
                <a:lnTo>
                  <a:pt x="53578" y="71438"/>
                </a:lnTo>
                <a:lnTo>
                  <a:pt x="62508" y="98227"/>
                </a:lnTo>
                <a:lnTo>
                  <a:pt x="80367" y="125016"/>
                </a:lnTo>
                <a:lnTo>
                  <a:pt x="89297" y="151805"/>
                </a:lnTo>
                <a:lnTo>
                  <a:pt x="107156" y="178594"/>
                </a:lnTo>
                <a:lnTo>
                  <a:pt x="116086" y="214313"/>
                </a:lnTo>
                <a:lnTo>
                  <a:pt x="125016" y="241102"/>
                </a:lnTo>
                <a:lnTo>
                  <a:pt x="125016" y="267891"/>
                </a:lnTo>
                <a:lnTo>
                  <a:pt x="133945" y="294680"/>
                </a:lnTo>
                <a:lnTo>
                  <a:pt x="133945" y="321469"/>
                </a:lnTo>
                <a:lnTo>
                  <a:pt x="133945" y="348258"/>
                </a:lnTo>
                <a:lnTo>
                  <a:pt x="125016" y="366117"/>
                </a:lnTo>
                <a:lnTo>
                  <a:pt x="125016" y="392906"/>
                </a:lnTo>
                <a:lnTo>
                  <a:pt x="116086" y="410766"/>
                </a:lnTo>
                <a:lnTo>
                  <a:pt x="107156" y="428625"/>
                </a:lnTo>
                <a:lnTo>
                  <a:pt x="98226" y="437555"/>
                </a:lnTo>
                <a:lnTo>
                  <a:pt x="89297" y="455414"/>
                </a:lnTo>
                <a:lnTo>
                  <a:pt x="89297" y="464344"/>
                </a:lnTo>
                <a:lnTo>
                  <a:pt x="80367" y="473273"/>
                </a:lnTo>
                <a:lnTo>
                  <a:pt x="80367" y="4732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1419820" y="6072186"/>
            <a:ext cx="178595" cy="392907"/>
          </a:xfrm>
          <a:custGeom>
            <a:avLst/>
            <a:gdLst/>
            <a:ahLst/>
            <a:cxnLst/>
            <a:rect l="0" t="0" r="0" b="0"/>
            <a:pathLst>
              <a:path w="178595" h="392907">
                <a:moveTo>
                  <a:pt x="17859" y="0"/>
                </a:moveTo>
                <a:lnTo>
                  <a:pt x="1785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32172"/>
                </a:lnTo>
                <a:lnTo>
                  <a:pt x="8930" y="258961"/>
                </a:lnTo>
                <a:lnTo>
                  <a:pt x="8930" y="276821"/>
                </a:lnTo>
                <a:lnTo>
                  <a:pt x="8930" y="294680"/>
                </a:lnTo>
                <a:lnTo>
                  <a:pt x="8930" y="303610"/>
                </a:lnTo>
                <a:lnTo>
                  <a:pt x="8930" y="312539"/>
                </a:lnTo>
                <a:lnTo>
                  <a:pt x="8930" y="321469"/>
                </a:lnTo>
                <a:lnTo>
                  <a:pt x="893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12539"/>
                </a:lnTo>
                <a:lnTo>
                  <a:pt x="8930" y="303610"/>
                </a:lnTo>
                <a:lnTo>
                  <a:pt x="8930" y="294680"/>
                </a:lnTo>
                <a:lnTo>
                  <a:pt x="17859" y="285750"/>
                </a:lnTo>
                <a:lnTo>
                  <a:pt x="26789" y="267891"/>
                </a:lnTo>
                <a:lnTo>
                  <a:pt x="35719" y="250031"/>
                </a:lnTo>
                <a:lnTo>
                  <a:pt x="44648" y="241102"/>
                </a:lnTo>
                <a:lnTo>
                  <a:pt x="53578" y="223242"/>
                </a:lnTo>
                <a:lnTo>
                  <a:pt x="62508" y="205383"/>
                </a:lnTo>
                <a:lnTo>
                  <a:pt x="71437" y="196453"/>
                </a:lnTo>
                <a:lnTo>
                  <a:pt x="80367" y="187524"/>
                </a:lnTo>
                <a:lnTo>
                  <a:pt x="89297" y="187524"/>
                </a:lnTo>
                <a:lnTo>
                  <a:pt x="98226" y="178594"/>
                </a:lnTo>
                <a:lnTo>
                  <a:pt x="107156" y="178594"/>
                </a:lnTo>
                <a:lnTo>
                  <a:pt x="116086" y="178594"/>
                </a:lnTo>
                <a:lnTo>
                  <a:pt x="125015" y="178594"/>
                </a:lnTo>
                <a:lnTo>
                  <a:pt x="133945" y="187524"/>
                </a:lnTo>
                <a:lnTo>
                  <a:pt x="142875" y="196453"/>
                </a:lnTo>
                <a:lnTo>
                  <a:pt x="142875" y="214313"/>
                </a:lnTo>
                <a:lnTo>
                  <a:pt x="151805" y="223242"/>
                </a:lnTo>
                <a:lnTo>
                  <a:pt x="160734" y="241102"/>
                </a:lnTo>
                <a:lnTo>
                  <a:pt x="169664" y="258961"/>
                </a:lnTo>
                <a:lnTo>
                  <a:pt x="178594" y="276821"/>
                </a:lnTo>
                <a:lnTo>
                  <a:pt x="178594" y="303610"/>
                </a:lnTo>
                <a:lnTo>
                  <a:pt x="178594" y="321469"/>
                </a:lnTo>
                <a:lnTo>
                  <a:pt x="178594" y="339328"/>
                </a:lnTo>
                <a:lnTo>
                  <a:pt x="178594" y="357188"/>
                </a:lnTo>
                <a:lnTo>
                  <a:pt x="178594" y="366117"/>
                </a:lnTo>
                <a:lnTo>
                  <a:pt x="178594" y="375047"/>
                </a:lnTo>
                <a:lnTo>
                  <a:pt x="178594" y="383977"/>
                </a:lnTo>
                <a:lnTo>
                  <a:pt x="169664" y="392906"/>
                </a:lnTo>
                <a:lnTo>
                  <a:pt x="169664" y="392906"/>
                </a:lnTo>
                <a:lnTo>
                  <a:pt x="169664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1651992" y="6107905"/>
            <a:ext cx="107157" cy="267892"/>
          </a:xfrm>
          <a:custGeom>
            <a:avLst/>
            <a:gdLst/>
            <a:ahLst/>
            <a:cxnLst/>
            <a:rect l="0" t="0" r="0" b="0"/>
            <a:pathLst>
              <a:path w="107157" h="26789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26789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8" y="62508"/>
                </a:lnTo>
                <a:lnTo>
                  <a:pt x="53578" y="80367"/>
                </a:lnTo>
                <a:lnTo>
                  <a:pt x="62508" y="89297"/>
                </a:lnTo>
                <a:lnTo>
                  <a:pt x="71437" y="98227"/>
                </a:lnTo>
                <a:lnTo>
                  <a:pt x="80367" y="107156"/>
                </a:lnTo>
                <a:lnTo>
                  <a:pt x="89297" y="116086"/>
                </a:lnTo>
                <a:lnTo>
                  <a:pt x="98226" y="125016"/>
                </a:lnTo>
                <a:lnTo>
                  <a:pt x="107156" y="125016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98226" y="160734"/>
                </a:lnTo>
                <a:lnTo>
                  <a:pt x="98226" y="160734"/>
                </a:lnTo>
                <a:lnTo>
                  <a:pt x="89297" y="178594"/>
                </a:lnTo>
                <a:lnTo>
                  <a:pt x="80367" y="187523"/>
                </a:lnTo>
                <a:lnTo>
                  <a:pt x="71437" y="196453"/>
                </a:lnTo>
                <a:lnTo>
                  <a:pt x="62508" y="214312"/>
                </a:lnTo>
                <a:lnTo>
                  <a:pt x="62508" y="223242"/>
                </a:lnTo>
                <a:lnTo>
                  <a:pt x="53578" y="232172"/>
                </a:lnTo>
                <a:lnTo>
                  <a:pt x="53578" y="241102"/>
                </a:lnTo>
                <a:lnTo>
                  <a:pt x="44648" y="250031"/>
                </a:lnTo>
                <a:lnTo>
                  <a:pt x="44648" y="258961"/>
                </a:lnTo>
                <a:lnTo>
                  <a:pt x="44648" y="267891"/>
                </a:lnTo>
                <a:lnTo>
                  <a:pt x="44648" y="267891"/>
                </a:lnTo>
                <a:lnTo>
                  <a:pt x="44648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1794867" y="6170413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142875" y="44648"/>
                </a:moveTo>
                <a:lnTo>
                  <a:pt x="142875" y="44648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42875" y="8929"/>
                </a:lnTo>
                <a:lnTo>
                  <a:pt x="133945" y="8929"/>
                </a:lnTo>
                <a:lnTo>
                  <a:pt x="133945" y="0"/>
                </a:lnTo>
                <a:lnTo>
                  <a:pt x="125015" y="8929"/>
                </a:lnTo>
                <a:lnTo>
                  <a:pt x="125015" y="8929"/>
                </a:lnTo>
                <a:lnTo>
                  <a:pt x="116086" y="17859"/>
                </a:lnTo>
                <a:lnTo>
                  <a:pt x="98226" y="26789"/>
                </a:lnTo>
                <a:lnTo>
                  <a:pt x="89297" y="35719"/>
                </a:lnTo>
                <a:lnTo>
                  <a:pt x="71437" y="53578"/>
                </a:lnTo>
                <a:lnTo>
                  <a:pt x="53578" y="71437"/>
                </a:lnTo>
                <a:lnTo>
                  <a:pt x="35718" y="89297"/>
                </a:lnTo>
                <a:lnTo>
                  <a:pt x="26789" y="107156"/>
                </a:lnTo>
                <a:lnTo>
                  <a:pt x="17859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8929" y="205383"/>
                </a:lnTo>
                <a:lnTo>
                  <a:pt x="8929" y="223242"/>
                </a:lnTo>
                <a:lnTo>
                  <a:pt x="17859" y="232172"/>
                </a:lnTo>
                <a:lnTo>
                  <a:pt x="26789" y="241101"/>
                </a:lnTo>
                <a:lnTo>
                  <a:pt x="44648" y="250031"/>
                </a:lnTo>
                <a:lnTo>
                  <a:pt x="53578" y="250031"/>
                </a:lnTo>
                <a:lnTo>
                  <a:pt x="71437" y="250031"/>
                </a:lnTo>
                <a:lnTo>
                  <a:pt x="89297" y="250031"/>
                </a:lnTo>
                <a:lnTo>
                  <a:pt x="107156" y="232172"/>
                </a:lnTo>
                <a:lnTo>
                  <a:pt x="116086" y="223242"/>
                </a:lnTo>
                <a:lnTo>
                  <a:pt x="125015" y="205383"/>
                </a:lnTo>
                <a:lnTo>
                  <a:pt x="142875" y="187523"/>
                </a:lnTo>
                <a:lnTo>
                  <a:pt x="151804" y="169664"/>
                </a:lnTo>
                <a:lnTo>
                  <a:pt x="160734" y="151804"/>
                </a:lnTo>
                <a:lnTo>
                  <a:pt x="160734" y="125015"/>
                </a:lnTo>
                <a:lnTo>
                  <a:pt x="169664" y="98226"/>
                </a:lnTo>
                <a:lnTo>
                  <a:pt x="160734" y="80367"/>
                </a:lnTo>
                <a:lnTo>
                  <a:pt x="160734" y="62508"/>
                </a:lnTo>
                <a:lnTo>
                  <a:pt x="151804" y="44648"/>
                </a:lnTo>
                <a:lnTo>
                  <a:pt x="151804" y="35719"/>
                </a:lnTo>
                <a:lnTo>
                  <a:pt x="15180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2098476" y="6313288"/>
            <a:ext cx="71439" cy="142876"/>
          </a:xfrm>
          <a:custGeom>
            <a:avLst/>
            <a:gdLst/>
            <a:ahLst/>
            <a:cxnLst/>
            <a:rect l="0" t="0" r="0" b="0"/>
            <a:pathLst>
              <a:path w="71439" h="142876">
                <a:moveTo>
                  <a:pt x="0" y="35719"/>
                </a:move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16086"/>
                </a:lnTo>
                <a:lnTo>
                  <a:pt x="8930" y="98226"/>
                </a:lnTo>
                <a:lnTo>
                  <a:pt x="8930" y="80367"/>
                </a:lnTo>
                <a:lnTo>
                  <a:pt x="8930" y="62508"/>
                </a:lnTo>
                <a:lnTo>
                  <a:pt x="8930" y="44648"/>
                </a:lnTo>
                <a:lnTo>
                  <a:pt x="8930" y="3571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29"/>
                </a:lnTo>
                <a:lnTo>
                  <a:pt x="53578" y="17859"/>
                </a:lnTo>
                <a:lnTo>
                  <a:pt x="62508" y="2678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2232421" y="6384725"/>
            <a:ext cx="8931" cy="80368"/>
          </a:xfrm>
          <a:custGeom>
            <a:avLst/>
            <a:gdLst/>
            <a:ahLst/>
            <a:cxnLst/>
            <a:rect l="0" t="0" r="0" b="0"/>
            <a:pathLst>
              <a:path w="8931" h="80368">
                <a:moveTo>
                  <a:pt x="8930" y="0"/>
                </a:moveTo>
                <a:lnTo>
                  <a:pt x="8930" y="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2268140" y="6277569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2277070" y="6340077"/>
            <a:ext cx="125016" cy="250032"/>
          </a:xfrm>
          <a:custGeom>
            <a:avLst/>
            <a:gdLst/>
            <a:ahLst/>
            <a:cxnLst/>
            <a:rect l="0" t="0" r="0" b="0"/>
            <a:pathLst>
              <a:path w="125016" h="250032">
                <a:moveTo>
                  <a:pt x="98226" y="44648"/>
                </a:moveTo>
                <a:lnTo>
                  <a:pt x="98226" y="44648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26789"/>
                </a:lnTo>
                <a:lnTo>
                  <a:pt x="80367" y="17859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9" y="26789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62508"/>
                </a:lnTo>
                <a:lnTo>
                  <a:pt x="44648" y="80367"/>
                </a:lnTo>
                <a:lnTo>
                  <a:pt x="44648" y="8036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7" y="89297"/>
                </a:lnTo>
                <a:lnTo>
                  <a:pt x="71437" y="89297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6" y="7143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80367"/>
                </a:lnTo>
                <a:lnTo>
                  <a:pt x="116086" y="98226"/>
                </a:lnTo>
                <a:lnTo>
                  <a:pt x="116086" y="116086"/>
                </a:lnTo>
                <a:lnTo>
                  <a:pt x="125015" y="133945"/>
                </a:lnTo>
                <a:lnTo>
                  <a:pt x="116086" y="160734"/>
                </a:lnTo>
                <a:lnTo>
                  <a:pt x="116086" y="178594"/>
                </a:lnTo>
                <a:lnTo>
                  <a:pt x="116086" y="205383"/>
                </a:lnTo>
                <a:lnTo>
                  <a:pt x="107156" y="223242"/>
                </a:lnTo>
                <a:lnTo>
                  <a:pt x="98226" y="232172"/>
                </a:lnTo>
                <a:lnTo>
                  <a:pt x="89297" y="241101"/>
                </a:lnTo>
                <a:lnTo>
                  <a:pt x="80367" y="250031"/>
                </a:lnTo>
                <a:lnTo>
                  <a:pt x="71437" y="250031"/>
                </a:lnTo>
                <a:lnTo>
                  <a:pt x="62508" y="250031"/>
                </a:lnTo>
                <a:lnTo>
                  <a:pt x="53578" y="250031"/>
                </a:lnTo>
                <a:lnTo>
                  <a:pt x="35719" y="232172"/>
                </a:lnTo>
                <a:lnTo>
                  <a:pt x="26789" y="223242"/>
                </a:lnTo>
                <a:lnTo>
                  <a:pt x="17859" y="214312"/>
                </a:lnTo>
                <a:lnTo>
                  <a:pt x="8930" y="196453"/>
                </a:lnTo>
                <a:lnTo>
                  <a:pt x="0" y="178594"/>
                </a:lnTo>
                <a:lnTo>
                  <a:pt x="0" y="16966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2437804" y="6232921"/>
            <a:ext cx="89298" cy="232172"/>
          </a:xfrm>
          <a:custGeom>
            <a:avLst/>
            <a:gdLst/>
            <a:ahLst/>
            <a:cxnLst/>
            <a:rect l="0" t="0" r="0" b="0"/>
            <a:pathLst>
              <a:path w="89298" h="232172">
                <a:moveTo>
                  <a:pt x="17860" y="0"/>
                </a:moveTo>
                <a:lnTo>
                  <a:pt x="17860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17860" y="6250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17860" y="133945"/>
                </a:lnTo>
                <a:lnTo>
                  <a:pt x="26789" y="125015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9" y="98226"/>
                </a:lnTo>
                <a:lnTo>
                  <a:pt x="53578" y="98226"/>
                </a:lnTo>
                <a:lnTo>
                  <a:pt x="62508" y="98226"/>
                </a:lnTo>
                <a:lnTo>
                  <a:pt x="62508" y="98226"/>
                </a:lnTo>
                <a:lnTo>
                  <a:pt x="71438" y="98226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7" y="125015"/>
                </a:lnTo>
                <a:lnTo>
                  <a:pt x="89297" y="133945"/>
                </a:lnTo>
                <a:lnTo>
                  <a:pt x="89297" y="151804"/>
                </a:lnTo>
                <a:lnTo>
                  <a:pt x="89297" y="160734"/>
                </a:lnTo>
                <a:lnTo>
                  <a:pt x="89297" y="178593"/>
                </a:lnTo>
                <a:lnTo>
                  <a:pt x="89297" y="196453"/>
                </a:lnTo>
                <a:lnTo>
                  <a:pt x="89297" y="205382"/>
                </a:lnTo>
                <a:lnTo>
                  <a:pt x="89297" y="214312"/>
                </a:lnTo>
                <a:lnTo>
                  <a:pt x="89297" y="223242"/>
                </a:lnTo>
                <a:lnTo>
                  <a:pt x="89297" y="232171"/>
                </a:lnTo>
                <a:lnTo>
                  <a:pt x="89297" y="232171"/>
                </a:lnTo>
                <a:lnTo>
                  <a:pt x="89297" y="232171"/>
                </a:lnTo>
                <a:lnTo>
                  <a:pt x="89297" y="232171"/>
                </a:lnTo>
                <a:lnTo>
                  <a:pt x="89297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2625328" y="6277569"/>
            <a:ext cx="26790" cy="196454"/>
          </a:xfrm>
          <a:custGeom>
            <a:avLst/>
            <a:gdLst/>
            <a:ahLst/>
            <a:cxnLst/>
            <a:rect l="0" t="0" r="0" b="0"/>
            <a:pathLst>
              <a:path w="26790" h="196454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71438"/>
                </a:lnTo>
                <a:lnTo>
                  <a:pt x="17859" y="98227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51805"/>
                </a:lnTo>
                <a:lnTo>
                  <a:pt x="8929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2598539" y="6331147"/>
            <a:ext cx="125016" cy="53579"/>
          </a:xfrm>
          <a:custGeom>
            <a:avLst/>
            <a:gdLst/>
            <a:ahLst/>
            <a:cxnLst/>
            <a:rect l="0" t="0" r="0" b="0"/>
            <a:pathLst>
              <a:path w="125016" h="53579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35718" y="17860"/>
                </a:lnTo>
                <a:lnTo>
                  <a:pt x="53578" y="26789"/>
                </a:lnTo>
                <a:lnTo>
                  <a:pt x="71437" y="35719"/>
                </a:lnTo>
                <a:lnTo>
                  <a:pt x="89296" y="44649"/>
                </a:lnTo>
                <a:lnTo>
                  <a:pt x="107156" y="53578"/>
                </a:lnTo>
                <a:lnTo>
                  <a:pt x="116086" y="53578"/>
                </a:lnTo>
                <a:lnTo>
                  <a:pt x="125015" y="53578"/>
                </a:lnTo>
                <a:lnTo>
                  <a:pt x="125015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3107531" y="6268639"/>
            <a:ext cx="125016" cy="276822"/>
          </a:xfrm>
          <a:custGeom>
            <a:avLst/>
            <a:gdLst/>
            <a:ahLst/>
            <a:cxnLst/>
            <a:rect l="0" t="0" r="0" b="0"/>
            <a:pathLst>
              <a:path w="125016" h="276822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80368"/>
                </a:lnTo>
                <a:lnTo>
                  <a:pt x="8929" y="107157"/>
                </a:lnTo>
                <a:lnTo>
                  <a:pt x="8929" y="125016"/>
                </a:lnTo>
                <a:lnTo>
                  <a:pt x="8929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32172"/>
                </a:lnTo>
                <a:lnTo>
                  <a:pt x="0" y="223243"/>
                </a:lnTo>
                <a:lnTo>
                  <a:pt x="8929" y="214313"/>
                </a:lnTo>
                <a:lnTo>
                  <a:pt x="8929" y="196453"/>
                </a:lnTo>
                <a:lnTo>
                  <a:pt x="17859" y="178594"/>
                </a:lnTo>
                <a:lnTo>
                  <a:pt x="17859" y="160735"/>
                </a:lnTo>
                <a:lnTo>
                  <a:pt x="26789" y="142875"/>
                </a:lnTo>
                <a:lnTo>
                  <a:pt x="35719" y="125016"/>
                </a:lnTo>
                <a:lnTo>
                  <a:pt x="35719" y="116086"/>
                </a:lnTo>
                <a:lnTo>
                  <a:pt x="44648" y="107157"/>
                </a:lnTo>
                <a:lnTo>
                  <a:pt x="53578" y="98227"/>
                </a:lnTo>
                <a:lnTo>
                  <a:pt x="62508" y="98227"/>
                </a:lnTo>
                <a:lnTo>
                  <a:pt x="62508" y="98227"/>
                </a:lnTo>
                <a:lnTo>
                  <a:pt x="80367" y="107157"/>
                </a:lnTo>
                <a:lnTo>
                  <a:pt x="89297" y="107157"/>
                </a:lnTo>
                <a:lnTo>
                  <a:pt x="89297" y="125016"/>
                </a:lnTo>
                <a:lnTo>
                  <a:pt x="107156" y="133946"/>
                </a:lnTo>
                <a:lnTo>
                  <a:pt x="116086" y="142875"/>
                </a:lnTo>
                <a:lnTo>
                  <a:pt x="116086" y="160735"/>
                </a:lnTo>
                <a:lnTo>
                  <a:pt x="125015" y="178594"/>
                </a:lnTo>
                <a:lnTo>
                  <a:pt x="125015" y="196453"/>
                </a:lnTo>
                <a:lnTo>
                  <a:pt x="125015" y="214313"/>
                </a:lnTo>
                <a:lnTo>
                  <a:pt x="125015" y="232172"/>
                </a:lnTo>
                <a:lnTo>
                  <a:pt x="125015" y="241102"/>
                </a:lnTo>
                <a:lnTo>
                  <a:pt x="125015" y="258961"/>
                </a:lnTo>
                <a:lnTo>
                  <a:pt x="125015" y="267891"/>
                </a:lnTo>
                <a:lnTo>
                  <a:pt x="125015" y="276821"/>
                </a:lnTo>
                <a:lnTo>
                  <a:pt x="125015" y="276821"/>
                </a:lnTo>
                <a:lnTo>
                  <a:pt x="125015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3321843" y="6304358"/>
            <a:ext cx="107158" cy="160735"/>
          </a:xfrm>
          <a:custGeom>
            <a:avLst/>
            <a:gdLst/>
            <a:ahLst/>
            <a:cxnLst/>
            <a:rect l="0" t="0" r="0" b="0"/>
            <a:pathLst>
              <a:path w="107158" h="160735">
                <a:moveTo>
                  <a:pt x="80367" y="0"/>
                </a:moveTo>
                <a:lnTo>
                  <a:pt x="80367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62508" y="26789"/>
                </a:lnTo>
                <a:lnTo>
                  <a:pt x="44649" y="44649"/>
                </a:lnTo>
                <a:lnTo>
                  <a:pt x="35719" y="62508"/>
                </a:lnTo>
                <a:lnTo>
                  <a:pt x="26789" y="71438"/>
                </a:lnTo>
                <a:lnTo>
                  <a:pt x="1786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25016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42875"/>
                </a:lnTo>
                <a:lnTo>
                  <a:pt x="53578" y="151805"/>
                </a:lnTo>
                <a:lnTo>
                  <a:pt x="62508" y="151805"/>
                </a:lnTo>
                <a:lnTo>
                  <a:pt x="80367" y="160734"/>
                </a:lnTo>
                <a:lnTo>
                  <a:pt x="89297" y="160734"/>
                </a:lnTo>
                <a:lnTo>
                  <a:pt x="98227" y="160734"/>
                </a:lnTo>
                <a:lnTo>
                  <a:pt x="107157" y="160734"/>
                </a:lnTo>
                <a:lnTo>
                  <a:pt x="107157" y="160734"/>
                </a:lnTo>
                <a:lnTo>
                  <a:pt x="107157" y="160734"/>
                </a:lnTo>
                <a:lnTo>
                  <a:pt x="10715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3500437" y="6295428"/>
            <a:ext cx="151806" cy="232173"/>
          </a:xfrm>
          <a:custGeom>
            <a:avLst/>
            <a:gdLst/>
            <a:ahLst/>
            <a:cxnLst/>
            <a:rect l="0" t="0" r="0" b="0"/>
            <a:pathLst>
              <a:path w="151806" h="232173">
                <a:moveTo>
                  <a:pt x="142875" y="35719"/>
                </a:moveTo>
                <a:lnTo>
                  <a:pt x="142875" y="26789"/>
                </a:lnTo>
                <a:lnTo>
                  <a:pt x="142875" y="17860"/>
                </a:lnTo>
                <a:lnTo>
                  <a:pt x="142875" y="1786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62508" y="26789"/>
                </a:lnTo>
                <a:lnTo>
                  <a:pt x="44648" y="44649"/>
                </a:lnTo>
                <a:lnTo>
                  <a:pt x="26789" y="62508"/>
                </a:lnTo>
                <a:lnTo>
                  <a:pt x="17859" y="80368"/>
                </a:lnTo>
                <a:lnTo>
                  <a:pt x="8930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8930" y="169664"/>
                </a:lnTo>
                <a:lnTo>
                  <a:pt x="8930" y="196454"/>
                </a:lnTo>
                <a:lnTo>
                  <a:pt x="17859" y="214313"/>
                </a:lnTo>
                <a:lnTo>
                  <a:pt x="26789" y="223243"/>
                </a:lnTo>
                <a:lnTo>
                  <a:pt x="44648" y="232172"/>
                </a:lnTo>
                <a:lnTo>
                  <a:pt x="53578" y="232172"/>
                </a:lnTo>
                <a:lnTo>
                  <a:pt x="62508" y="232172"/>
                </a:lnTo>
                <a:lnTo>
                  <a:pt x="80367" y="232172"/>
                </a:lnTo>
                <a:lnTo>
                  <a:pt x="89297" y="223243"/>
                </a:lnTo>
                <a:lnTo>
                  <a:pt x="107156" y="205383"/>
                </a:lnTo>
                <a:lnTo>
                  <a:pt x="125016" y="187524"/>
                </a:lnTo>
                <a:lnTo>
                  <a:pt x="133945" y="169664"/>
                </a:lnTo>
                <a:lnTo>
                  <a:pt x="133945" y="151805"/>
                </a:lnTo>
                <a:lnTo>
                  <a:pt x="142875" y="133946"/>
                </a:lnTo>
                <a:lnTo>
                  <a:pt x="142875" y="107157"/>
                </a:lnTo>
                <a:lnTo>
                  <a:pt x="151805" y="80368"/>
                </a:lnTo>
                <a:lnTo>
                  <a:pt x="151805" y="62508"/>
                </a:lnTo>
                <a:lnTo>
                  <a:pt x="151805" y="35719"/>
                </a:lnTo>
                <a:lnTo>
                  <a:pt x="151805" y="26789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3705820" y="6482952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3857625" y="6268639"/>
            <a:ext cx="26790" cy="241103"/>
          </a:xfrm>
          <a:custGeom>
            <a:avLst/>
            <a:gdLst/>
            <a:ahLst/>
            <a:cxnLst/>
            <a:rect l="0" t="0" r="0" b="0"/>
            <a:pathLst>
              <a:path w="26790" h="241103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53578"/>
                </a:lnTo>
                <a:lnTo>
                  <a:pt x="17859" y="80368"/>
                </a:lnTo>
                <a:lnTo>
                  <a:pt x="17859" y="107157"/>
                </a:lnTo>
                <a:lnTo>
                  <a:pt x="17859" y="133946"/>
                </a:lnTo>
                <a:lnTo>
                  <a:pt x="8929" y="160735"/>
                </a:lnTo>
                <a:lnTo>
                  <a:pt x="8929" y="187524"/>
                </a:lnTo>
                <a:lnTo>
                  <a:pt x="8929" y="214313"/>
                </a:lnTo>
                <a:lnTo>
                  <a:pt x="0" y="223243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3937992" y="6393655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0" y="62508"/>
                </a:move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44648" y="6250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7" y="44648"/>
                </a:lnTo>
                <a:lnTo>
                  <a:pt x="80367" y="44648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9297"/>
                </a:lnTo>
                <a:lnTo>
                  <a:pt x="26789" y="116086"/>
                </a:lnTo>
                <a:lnTo>
                  <a:pt x="35718" y="125016"/>
                </a:lnTo>
                <a:lnTo>
                  <a:pt x="44648" y="142875"/>
                </a:lnTo>
                <a:lnTo>
                  <a:pt x="53578" y="151805"/>
                </a:lnTo>
                <a:lnTo>
                  <a:pt x="62508" y="160734"/>
                </a:lnTo>
                <a:lnTo>
                  <a:pt x="62508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>
            <a:off x="4134445" y="6250780"/>
            <a:ext cx="62509" cy="294681"/>
          </a:xfrm>
          <a:custGeom>
            <a:avLst/>
            <a:gdLst/>
            <a:ahLst/>
            <a:cxnLst/>
            <a:rect l="0" t="0" r="0" b="0"/>
            <a:pathLst>
              <a:path w="62509" h="294681">
                <a:moveTo>
                  <a:pt x="62508" y="89297"/>
                </a:moveTo>
                <a:lnTo>
                  <a:pt x="62508" y="71437"/>
                </a:lnTo>
                <a:lnTo>
                  <a:pt x="53578" y="62508"/>
                </a:lnTo>
                <a:lnTo>
                  <a:pt x="53578" y="53578"/>
                </a:lnTo>
                <a:lnTo>
                  <a:pt x="53578" y="44648"/>
                </a:lnTo>
                <a:lnTo>
                  <a:pt x="44648" y="26789"/>
                </a:lnTo>
                <a:lnTo>
                  <a:pt x="44648" y="17859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7"/>
                </a:lnTo>
                <a:lnTo>
                  <a:pt x="0" y="125016"/>
                </a:lnTo>
                <a:lnTo>
                  <a:pt x="0" y="160734"/>
                </a:lnTo>
                <a:lnTo>
                  <a:pt x="8930" y="187523"/>
                </a:lnTo>
                <a:lnTo>
                  <a:pt x="8930" y="214312"/>
                </a:lnTo>
                <a:lnTo>
                  <a:pt x="8930" y="241102"/>
                </a:lnTo>
                <a:lnTo>
                  <a:pt x="17859" y="267891"/>
                </a:lnTo>
                <a:lnTo>
                  <a:pt x="17859" y="276820"/>
                </a:lnTo>
                <a:lnTo>
                  <a:pt x="17859" y="285750"/>
                </a:lnTo>
                <a:lnTo>
                  <a:pt x="17859" y="294680"/>
                </a:lnTo>
                <a:lnTo>
                  <a:pt x="17859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4107656" y="6393655"/>
            <a:ext cx="107157" cy="44649"/>
          </a:xfrm>
          <a:custGeom>
            <a:avLst/>
            <a:gdLst/>
            <a:ahLst/>
            <a:cxnLst/>
            <a:rect l="0" t="0" r="0" b="0"/>
            <a:pathLst>
              <a:path w="107157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17859" y="17859"/>
                </a:lnTo>
                <a:lnTo>
                  <a:pt x="35719" y="26789"/>
                </a:lnTo>
                <a:lnTo>
                  <a:pt x="53578" y="35719"/>
                </a:lnTo>
                <a:lnTo>
                  <a:pt x="71437" y="35719"/>
                </a:lnTo>
                <a:lnTo>
                  <a:pt x="80367" y="44648"/>
                </a:lnTo>
                <a:lnTo>
                  <a:pt x="98226" y="44648"/>
                </a:lnTo>
                <a:lnTo>
                  <a:pt x="107156" y="44648"/>
                </a:lnTo>
                <a:lnTo>
                  <a:pt x="107156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4295179" y="6304358"/>
            <a:ext cx="17861" cy="258962"/>
          </a:xfrm>
          <a:custGeom>
            <a:avLst/>
            <a:gdLst/>
            <a:ahLst/>
            <a:cxnLst/>
            <a:rect l="0" t="0" r="0" b="0"/>
            <a:pathLst>
              <a:path w="17861" h="25896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35719"/>
                </a:lnTo>
                <a:lnTo>
                  <a:pt x="17860" y="53578"/>
                </a:lnTo>
                <a:lnTo>
                  <a:pt x="8930" y="80367"/>
                </a:lnTo>
                <a:lnTo>
                  <a:pt x="1786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87524"/>
                </a:lnTo>
                <a:lnTo>
                  <a:pt x="8930" y="214313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4268390" y="6375796"/>
            <a:ext cx="125017" cy="71438"/>
          </a:xfrm>
          <a:custGeom>
            <a:avLst/>
            <a:gdLst/>
            <a:ahLst/>
            <a:cxnLst/>
            <a:rect l="0" t="0" r="0" b="0"/>
            <a:pathLst>
              <a:path w="125017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26789" y="17859"/>
                </a:lnTo>
                <a:lnTo>
                  <a:pt x="44649" y="26789"/>
                </a:lnTo>
                <a:lnTo>
                  <a:pt x="62508" y="35718"/>
                </a:lnTo>
                <a:lnTo>
                  <a:pt x="80367" y="53578"/>
                </a:lnTo>
                <a:lnTo>
                  <a:pt x="98227" y="62507"/>
                </a:lnTo>
                <a:lnTo>
                  <a:pt x="116086" y="62507"/>
                </a:lnTo>
                <a:lnTo>
                  <a:pt x="125016" y="71437"/>
                </a:lnTo>
                <a:lnTo>
                  <a:pt x="125016" y="71437"/>
                </a:lnTo>
                <a:lnTo>
                  <a:pt x="125016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1982390" y="6518671"/>
            <a:ext cx="35720" cy="71438"/>
          </a:xfrm>
          <a:custGeom>
            <a:avLst/>
            <a:gdLst/>
            <a:ahLst/>
            <a:cxnLst/>
            <a:rect l="0" t="0" r="0" b="0"/>
            <a:pathLst>
              <a:path w="35720" h="71438">
                <a:moveTo>
                  <a:pt x="35719" y="0"/>
                </a:moveTo>
                <a:lnTo>
                  <a:pt x="3571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6081117" y="5348882"/>
            <a:ext cx="178594" cy="223244"/>
          </a:xfrm>
          <a:custGeom>
            <a:avLst/>
            <a:gdLst/>
            <a:ahLst/>
            <a:cxnLst/>
            <a:rect l="0" t="0" r="0" b="0"/>
            <a:pathLst>
              <a:path w="178594" h="223244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29" y="80368"/>
                </a:lnTo>
                <a:lnTo>
                  <a:pt x="8929" y="98227"/>
                </a:lnTo>
                <a:lnTo>
                  <a:pt x="17859" y="125016"/>
                </a:lnTo>
                <a:lnTo>
                  <a:pt x="26789" y="151805"/>
                </a:lnTo>
                <a:lnTo>
                  <a:pt x="26789" y="169664"/>
                </a:lnTo>
                <a:lnTo>
                  <a:pt x="35718" y="187524"/>
                </a:lnTo>
                <a:lnTo>
                  <a:pt x="35718" y="196453"/>
                </a:lnTo>
                <a:lnTo>
                  <a:pt x="44648" y="214313"/>
                </a:lnTo>
                <a:lnTo>
                  <a:pt x="44648" y="223243"/>
                </a:lnTo>
                <a:lnTo>
                  <a:pt x="53578" y="223243"/>
                </a:lnTo>
                <a:lnTo>
                  <a:pt x="53578" y="223243"/>
                </a:lnTo>
                <a:lnTo>
                  <a:pt x="53578" y="223243"/>
                </a:lnTo>
                <a:lnTo>
                  <a:pt x="62508" y="223243"/>
                </a:lnTo>
                <a:lnTo>
                  <a:pt x="62508" y="214313"/>
                </a:lnTo>
                <a:lnTo>
                  <a:pt x="71437" y="205383"/>
                </a:lnTo>
                <a:lnTo>
                  <a:pt x="80367" y="196453"/>
                </a:lnTo>
                <a:lnTo>
                  <a:pt x="89297" y="178594"/>
                </a:lnTo>
                <a:lnTo>
                  <a:pt x="89297" y="160735"/>
                </a:lnTo>
                <a:lnTo>
                  <a:pt x="107156" y="142875"/>
                </a:lnTo>
                <a:lnTo>
                  <a:pt x="116086" y="125016"/>
                </a:lnTo>
                <a:lnTo>
                  <a:pt x="125015" y="107157"/>
                </a:lnTo>
                <a:lnTo>
                  <a:pt x="133945" y="89297"/>
                </a:lnTo>
                <a:lnTo>
                  <a:pt x="142875" y="80368"/>
                </a:lnTo>
                <a:lnTo>
                  <a:pt x="151804" y="62508"/>
                </a:lnTo>
                <a:lnTo>
                  <a:pt x="160734" y="53578"/>
                </a:lnTo>
                <a:lnTo>
                  <a:pt x="160734" y="44649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9664" y="26789"/>
                </a:lnTo>
                <a:lnTo>
                  <a:pt x="178593" y="26789"/>
                </a:lnTo>
                <a:lnTo>
                  <a:pt x="178593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6357937" y="5375671"/>
            <a:ext cx="44649" cy="241102"/>
          </a:xfrm>
          <a:custGeom>
            <a:avLst/>
            <a:gdLst/>
            <a:ahLst/>
            <a:cxnLst/>
            <a:rect l="0" t="0" r="0" b="0"/>
            <a:pathLst>
              <a:path w="44649" h="241102">
                <a:moveTo>
                  <a:pt x="44648" y="0"/>
                </a:moveTo>
                <a:lnTo>
                  <a:pt x="44648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26789" y="35719"/>
                </a:lnTo>
                <a:lnTo>
                  <a:pt x="26789" y="53579"/>
                </a:lnTo>
                <a:lnTo>
                  <a:pt x="17859" y="71438"/>
                </a:lnTo>
                <a:lnTo>
                  <a:pt x="17859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4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3217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6322218" y="5322093"/>
            <a:ext cx="169665" cy="8931"/>
          </a:xfrm>
          <a:custGeom>
            <a:avLst/>
            <a:gdLst/>
            <a:ahLst/>
            <a:cxnLst/>
            <a:rect l="0" t="0" r="0" b="0"/>
            <a:pathLst>
              <a:path w="169665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8930"/>
                </a:lnTo>
                <a:lnTo>
                  <a:pt x="116086" y="8930"/>
                </a:lnTo>
                <a:lnTo>
                  <a:pt x="133946" y="8930"/>
                </a:lnTo>
                <a:lnTo>
                  <a:pt x="142875" y="8930"/>
                </a:lnTo>
                <a:lnTo>
                  <a:pt x="160735" y="8930"/>
                </a:lnTo>
                <a:lnTo>
                  <a:pt x="160735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5920382" y="5581053"/>
            <a:ext cx="669728" cy="71439"/>
          </a:xfrm>
          <a:custGeom>
            <a:avLst/>
            <a:gdLst/>
            <a:ahLst/>
            <a:cxnLst/>
            <a:rect l="0" t="0" r="0" b="0"/>
            <a:pathLst>
              <a:path w="669728" h="71439">
                <a:moveTo>
                  <a:pt x="0" y="0"/>
                </a:move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17860"/>
                </a:lnTo>
                <a:lnTo>
                  <a:pt x="44649" y="17860"/>
                </a:lnTo>
                <a:lnTo>
                  <a:pt x="71438" y="26789"/>
                </a:lnTo>
                <a:lnTo>
                  <a:pt x="98227" y="35719"/>
                </a:lnTo>
                <a:lnTo>
                  <a:pt x="125016" y="44649"/>
                </a:lnTo>
                <a:lnTo>
                  <a:pt x="151805" y="44649"/>
                </a:lnTo>
                <a:lnTo>
                  <a:pt x="187524" y="53579"/>
                </a:lnTo>
                <a:lnTo>
                  <a:pt x="223243" y="53579"/>
                </a:lnTo>
                <a:lnTo>
                  <a:pt x="258961" y="62508"/>
                </a:lnTo>
                <a:lnTo>
                  <a:pt x="294680" y="62508"/>
                </a:lnTo>
                <a:lnTo>
                  <a:pt x="330399" y="71438"/>
                </a:lnTo>
                <a:lnTo>
                  <a:pt x="366118" y="71438"/>
                </a:lnTo>
                <a:lnTo>
                  <a:pt x="401836" y="71438"/>
                </a:lnTo>
                <a:lnTo>
                  <a:pt x="437555" y="71438"/>
                </a:lnTo>
                <a:lnTo>
                  <a:pt x="473274" y="71438"/>
                </a:lnTo>
                <a:lnTo>
                  <a:pt x="508993" y="71438"/>
                </a:lnTo>
                <a:lnTo>
                  <a:pt x="535782" y="71438"/>
                </a:lnTo>
                <a:lnTo>
                  <a:pt x="562571" y="71438"/>
                </a:lnTo>
                <a:lnTo>
                  <a:pt x="589360" y="71438"/>
                </a:lnTo>
                <a:lnTo>
                  <a:pt x="616149" y="71438"/>
                </a:lnTo>
                <a:lnTo>
                  <a:pt x="634008" y="71438"/>
                </a:lnTo>
                <a:lnTo>
                  <a:pt x="651868" y="71438"/>
                </a:lnTo>
                <a:lnTo>
                  <a:pt x="660797" y="71438"/>
                </a:lnTo>
                <a:lnTo>
                  <a:pt x="669727" y="71438"/>
                </a:lnTo>
                <a:lnTo>
                  <a:pt x="669727" y="71438"/>
                </a:lnTo>
                <a:lnTo>
                  <a:pt x="669727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5616773" y="5679280"/>
            <a:ext cx="107157" cy="276821"/>
          </a:xfrm>
          <a:custGeom>
            <a:avLst/>
            <a:gdLst/>
            <a:ahLst/>
            <a:cxnLst/>
            <a:rect l="0" t="0" r="0" b="0"/>
            <a:pathLst>
              <a:path w="107157" h="276821">
                <a:moveTo>
                  <a:pt x="107156" y="98227"/>
                </a:moveTo>
                <a:lnTo>
                  <a:pt x="107156" y="89297"/>
                </a:lnTo>
                <a:lnTo>
                  <a:pt x="107156" y="71437"/>
                </a:lnTo>
                <a:lnTo>
                  <a:pt x="107156" y="71437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71437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23242"/>
                </a:lnTo>
                <a:lnTo>
                  <a:pt x="8930" y="241102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5545335" y="5848944"/>
            <a:ext cx="89298" cy="26790"/>
          </a:xfrm>
          <a:custGeom>
            <a:avLst/>
            <a:gdLst/>
            <a:ahLst/>
            <a:cxnLst/>
            <a:rect l="0" t="0" r="0" b="0"/>
            <a:pathLst>
              <a:path w="89298" h="2679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17859"/>
                </a:lnTo>
                <a:lnTo>
                  <a:pt x="53579" y="17859"/>
                </a:lnTo>
                <a:lnTo>
                  <a:pt x="62508" y="17859"/>
                </a:lnTo>
                <a:lnTo>
                  <a:pt x="80368" y="2678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5768578" y="5732858"/>
            <a:ext cx="107157" cy="267892"/>
          </a:xfrm>
          <a:custGeom>
            <a:avLst/>
            <a:gdLst/>
            <a:ahLst/>
            <a:cxnLst/>
            <a:rect l="0" t="0" r="0" b="0"/>
            <a:pathLst>
              <a:path w="107157" h="267892">
                <a:moveTo>
                  <a:pt x="107156" y="0"/>
                </a:move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62507" y="17859"/>
                </a:lnTo>
                <a:lnTo>
                  <a:pt x="44648" y="35719"/>
                </a:lnTo>
                <a:lnTo>
                  <a:pt x="35718" y="44649"/>
                </a:lnTo>
                <a:lnTo>
                  <a:pt x="26789" y="62508"/>
                </a:lnTo>
                <a:lnTo>
                  <a:pt x="17859" y="8929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4"/>
                </a:lnTo>
                <a:lnTo>
                  <a:pt x="0" y="205383"/>
                </a:lnTo>
                <a:lnTo>
                  <a:pt x="8929" y="223242"/>
                </a:lnTo>
                <a:lnTo>
                  <a:pt x="8929" y="241102"/>
                </a:lnTo>
                <a:lnTo>
                  <a:pt x="17859" y="258961"/>
                </a:lnTo>
                <a:lnTo>
                  <a:pt x="35718" y="267891"/>
                </a:lnTo>
                <a:lnTo>
                  <a:pt x="44648" y="267891"/>
                </a:lnTo>
                <a:lnTo>
                  <a:pt x="53578" y="267891"/>
                </a:lnTo>
                <a:lnTo>
                  <a:pt x="53578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5875734" y="5857874"/>
            <a:ext cx="80368" cy="178594"/>
          </a:xfrm>
          <a:custGeom>
            <a:avLst/>
            <a:gdLst/>
            <a:ahLst/>
            <a:cxnLst/>
            <a:rect l="0" t="0" r="0" b="0"/>
            <a:pathLst>
              <a:path w="80368" h="178594">
                <a:moveTo>
                  <a:pt x="0" y="0"/>
                </a:moveTo>
                <a:lnTo>
                  <a:pt x="0" y="17859"/>
                </a:lnTo>
                <a:lnTo>
                  <a:pt x="0" y="35718"/>
                </a:lnTo>
                <a:lnTo>
                  <a:pt x="8930" y="35718"/>
                </a:lnTo>
                <a:lnTo>
                  <a:pt x="17859" y="62508"/>
                </a:lnTo>
                <a:lnTo>
                  <a:pt x="26789" y="89297"/>
                </a:lnTo>
                <a:lnTo>
                  <a:pt x="44648" y="116086"/>
                </a:lnTo>
                <a:lnTo>
                  <a:pt x="53578" y="142875"/>
                </a:lnTo>
                <a:lnTo>
                  <a:pt x="62508" y="160734"/>
                </a:lnTo>
                <a:lnTo>
                  <a:pt x="71437" y="169664"/>
                </a:lnTo>
                <a:lnTo>
                  <a:pt x="80367" y="178593"/>
                </a:lnTo>
                <a:lnTo>
                  <a:pt x="80367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5857875" y="5902522"/>
            <a:ext cx="116086" cy="80368"/>
          </a:xfrm>
          <a:custGeom>
            <a:avLst/>
            <a:gdLst/>
            <a:ahLst/>
            <a:cxnLst/>
            <a:rect l="0" t="0" r="0" b="0"/>
            <a:pathLst>
              <a:path w="116086" h="80368">
                <a:moveTo>
                  <a:pt x="116085" y="0"/>
                </a:moveTo>
                <a:lnTo>
                  <a:pt x="116085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89296" y="17860"/>
                </a:lnTo>
                <a:lnTo>
                  <a:pt x="80367" y="26789"/>
                </a:lnTo>
                <a:lnTo>
                  <a:pt x="62507" y="44649"/>
                </a:lnTo>
                <a:lnTo>
                  <a:pt x="53578" y="44649"/>
                </a:lnTo>
                <a:lnTo>
                  <a:pt x="35718" y="62508"/>
                </a:lnTo>
                <a:lnTo>
                  <a:pt x="26789" y="71438"/>
                </a:lnTo>
                <a:lnTo>
                  <a:pt x="17859" y="71438"/>
                </a:lnTo>
                <a:lnTo>
                  <a:pt x="8929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6018609" y="5706069"/>
            <a:ext cx="71438" cy="348259"/>
          </a:xfrm>
          <a:custGeom>
            <a:avLst/>
            <a:gdLst/>
            <a:ahLst/>
            <a:cxnLst/>
            <a:rect l="0" t="0" r="0" b="0"/>
            <a:pathLst>
              <a:path w="71438" h="348259">
                <a:moveTo>
                  <a:pt x="0" y="0"/>
                </a:moveTo>
                <a:lnTo>
                  <a:pt x="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71438"/>
                </a:lnTo>
                <a:lnTo>
                  <a:pt x="35719" y="98227"/>
                </a:lnTo>
                <a:lnTo>
                  <a:pt x="44648" y="133945"/>
                </a:lnTo>
                <a:lnTo>
                  <a:pt x="62508" y="160734"/>
                </a:lnTo>
                <a:lnTo>
                  <a:pt x="71437" y="196453"/>
                </a:lnTo>
                <a:lnTo>
                  <a:pt x="71437" y="223242"/>
                </a:lnTo>
                <a:lnTo>
                  <a:pt x="71437" y="258961"/>
                </a:lnTo>
                <a:lnTo>
                  <a:pt x="71437" y="276820"/>
                </a:lnTo>
                <a:lnTo>
                  <a:pt x="62508" y="294680"/>
                </a:lnTo>
                <a:lnTo>
                  <a:pt x="53578" y="312539"/>
                </a:lnTo>
                <a:lnTo>
                  <a:pt x="44648" y="330398"/>
                </a:lnTo>
                <a:lnTo>
                  <a:pt x="26789" y="339328"/>
                </a:lnTo>
                <a:lnTo>
                  <a:pt x="17859" y="339328"/>
                </a:lnTo>
                <a:lnTo>
                  <a:pt x="8930" y="34825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6188273" y="5902522"/>
            <a:ext cx="133946" cy="17861"/>
          </a:xfrm>
          <a:custGeom>
            <a:avLst/>
            <a:gdLst/>
            <a:ahLst/>
            <a:cxnLst/>
            <a:rect l="0" t="0" r="0" b="0"/>
            <a:pathLst>
              <a:path w="133946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>
            <a:off x="6277570" y="5786436"/>
            <a:ext cx="89298" cy="258962"/>
          </a:xfrm>
          <a:custGeom>
            <a:avLst/>
            <a:gdLst/>
            <a:ahLst/>
            <a:cxnLst/>
            <a:rect l="0" t="0" r="0" b="0"/>
            <a:pathLst>
              <a:path w="89298" h="258962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26789" y="17860"/>
                </a:lnTo>
                <a:lnTo>
                  <a:pt x="35719" y="35719"/>
                </a:lnTo>
                <a:lnTo>
                  <a:pt x="53578" y="53578"/>
                </a:lnTo>
                <a:lnTo>
                  <a:pt x="62508" y="62508"/>
                </a:lnTo>
                <a:lnTo>
                  <a:pt x="80367" y="89297"/>
                </a:lnTo>
                <a:lnTo>
                  <a:pt x="80367" y="107156"/>
                </a:lnTo>
                <a:lnTo>
                  <a:pt x="89297" y="125016"/>
                </a:lnTo>
                <a:lnTo>
                  <a:pt x="89297" y="133946"/>
                </a:lnTo>
                <a:lnTo>
                  <a:pt x="89297" y="151805"/>
                </a:lnTo>
                <a:lnTo>
                  <a:pt x="89297" y="169664"/>
                </a:lnTo>
                <a:lnTo>
                  <a:pt x="80367" y="187524"/>
                </a:lnTo>
                <a:lnTo>
                  <a:pt x="71437" y="196453"/>
                </a:lnTo>
                <a:lnTo>
                  <a:pt x="62508" y="214313"/>
                </a:lnTo>
                <a:lnTo>
                  <a:pt x="53578" y="223242"/>
                </a:lnTo>
                <a:lnTo>
                  <a:pt x="44648" y="232172"/>
                </a:lnTo>
                <a:lnTo>
                  <a:pt x="35719" y="241102"/>
                </a:lnTo>
                <a:lnTo>
                  <a:pt x="17859" y="25003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6"/>
          <p:cNvSpPr/>
          <p:nvPr/>
        </p:nvSpPr>
        <p:spPr>
          <a:xfrm>
            <a:off x="5572125" y="5848944"/>
            <a:ext cx="125016" cy="8931"/>
          </a:xfrm>
          <a:custGeom>
            <a:avLst/>
            <a:gdLst/>
            <a:ahLst/>
            <a:cxnLst/>
            <a:rect l="0" t="0" r="0" b="0"/>
            <a:pathLst>
              <a:path w="125016" h="8931">
                <a:moveTo>
                  <a:pt x="125015" y="8930"/>
                </a:moveTo>
                <a:lnTo>
                  <a:pt x="125015" y="8930"/>
                </a:lnTo>
                <a:lnTo>
                  <a:pt x="116085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>
            <a:off x="6581179" y="5714999"/>
            <a:ext cx="62509" cy="339329"/>
          </a:xfrm>
          <a:custGeom>
            <a:avLst/>
            <a:gdLst/>
            <a:ahLst/>
            <a:cxnLst/>
            <a:rect l="0" t="0" r="0" b="0"/>
            <a:pathLst>
              <a:path w="62509" h="339329">
                <a:moveTo>
                  <a:pt x="53578" y="160734"/>
                </a:moveTo>
                <a:lnTo>
                  <a:pt x="62508" y="151804"/>
                </a:lnTo>
                <a:lnTo>
                  <a:pt x="62508" y="142875"/>
                </a:lnTo>
                <a:lnTo>
                  <a:pt x="62508" y="133945"/>
                </a:lnTo>
                <a:lnTo>
                  <a:pt x="62508" y="116086"/>
                </a:lnTo>
                <a:lnTo>
                  <a:pt x="62508" y="98226"/>
                </a:lnTo>
                <a:lnTo>
                  <a:pt x="62508" y="80367"/>
                </a:lnTo>
                <a:lnTo>
                  <a:pt x="62508" y="62508"/>
                </a:lnTo>
                <a:lnTo>
                  <a:pt x="53578" y="44648"/>
                </a:lnTo>
                <a:lnTo>
                  <a:pt x="53578" y="26789"/>
                </a:lnTo>
                <a:lnTo>
                  <a:pt x="44649" y="17859"/>
                </a:lnTo>
                <a:lnTo>
                  <a:pt x="35719" y="8929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51804"/>
                </a:lnTo>
                <a:lnTo>
                  <a:pt x="17860" y="178593"/>
                </a:lnTo>
                <a:lnTo>
                  <a:pt x="17860" y="205383"/>
                </a:lnTo>
                <a:lnTo>
                  <a:pt x="17860" y="232172"/>
                </a:lnTo>
                <a:lnTo>
                  <a:pt x="26789" y="258961"/>
                </a:lnTo>
                <a:lnTo>
                  <a:pt x="26789" y="276820"/>
                </a:lnTo>
                <a:lnTo>
                  <a:pt x="35719" y="294679"/>
                </a:lnTo>
                <a:lnTo>
                  <a:pt x="35719" y="312539"/>
                </a:lnTo>
                <a:lnTo>
                  <a:pt x="35719" y="321468"/>
                </a:lnTo>
                <a:lnTo>
                  <a:pt x="35719" y="330398"/>
                </a:lnTo>
                <a:lnTo>
                  <a:pt x="35719" y="339328"/>
                </a:lnTo>
                <a:lnTo>
                  <a:pt x="35719" y="339328"/>
                </a:lnTo>
                <a:lnTo>
                  <a:pt x="35719" y="33932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8"/>
          <p:cNvSpPr/>
          <p:nvPr/>
        </p:nvSpPr>
        <p:spPr>
          <a:xfrm>
            <a:off x="6545460" y="5929311"/>
            <a:ext cx="116087" cy="17861"/>
          </a:xfrm>
          <a:custGeom>
            <a:avLst/>
            <a:gdLst/>
            <a:ahLst/>
            <a:cxnLst/>
            <a:rect l="0" t="0" r="0" b="0"/>
            <a:pathLst>
              <a:path w="116087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90" y="8930"/>
                </a:lnTo>
                <a:lnTo>
                  <a:pt x="44649" y="8930"/>
                </a:lnTo>
                <a:lnTo>
                  <a:pt x="62508" y="17860"/>
                </a:lnTo>
                <a:lnTo>
                  <a:pt x="80368" y="17860"/>
                </a:lnTo>
                <a:lnTo>
                  <a:pt x="98227" y="17860"/>
                </a:lnTo>
                <a:lnTo>
                  <a:pt x="107157" y="17860"/>
                </a:lnTo>
                <a:lnTo>
                  <a:pt x="116086" y="17860"/>
                </a:lnTo>
                <a:lnTo>
                  <a:pt x="116086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6706195" y="5777507"/>
            <a:ext cx="116087" cy="303610"/>
          </a:xfrm>
          <a:custGeom>
            <a:avLst/>
            <a:gdLst/>
            <a:ahLst/>
            <a:cxnLst/>
            <a:rect l="0" t="0" r="0" b="0"/>
            <a:pathLst>
              <a:path w="116087" h="303610">
                <a:moveTo>
                  <a:pt x="116086" y="0"/>
                </a:moveTo>
                <a:lnTo>
                  <a:pt x="116086" y="0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6" y="8929"/>
                </a:lnTo>
                <a:lnTo>
                  <a:pt x="80367" y="17859"/>
                </a:lnTo>
                <a:lnTo>
                  <a:pt x="71437" y="35718"/>
                </a:lnTo>
                <a:lnTo>
                  <a:pt x="62508" y="44648"/>
                </a:lnTo>
                <a:lnTo>
                  <a:pt x="44648" y="62507"/>
                </a:lnTo>
                <a:lnTo>
                  <a:pt x="35719" y="80367"/>
                </a:lnTo>
                <a:lnTo>
                  <a:pt x="26789" y="98226"/>
                </a:lnTo>
                <a:lnTo>
                  <a:pt x="8930" y="125015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41101"/>
                </a:lnTo>
                <a:lnTo>
                  <a:pt x="8930" y="267890"/>
                </a:lnTo>
                <a:lnTo>
                  <a:pt x="17859" y="276820"/>
                </a:lnTo>
                <a:lnTo>
                  <a:pt x="26789" y="285750"/>
                </a:lnTo>
                <a:lnTo>
                  <a:pt x="35719" y="294679"/>
                </a:lnTo>
                <a:lnTo>
                  <a:pt x="35719" y="303609"/>
                </a:lnTo>
                <a:lnTo>
                  <a:pt x="35719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/>
          <p:cNvSpPr/>
          <p:nvPr/>
        </p:nvSpPr>
        <p:spPr>
          <a:xfrm>
            <a:off x="6813351" y="5902522"/>
            <a:ext cx="80368" cy="187525"/>
          </a:xfrm>
          <a:custGeom>
            <a:avLst/>
            <a:gdLst/>
            <a:ahLst/>
            <a:cxnLst/>
            <a:rect l="0" t="0" r="0" b="0"/>
            <a:pathLst>
              <a:path w="80368" h="187525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17859" y="71438"/>
                </a:lnTo>
                <a:lnTo>
                  <a:pt x="26789" y="89297"/>
                </a:lnTo>
                <a:lnTo>
                  <a:pt x="35719" y="116086"/>
                </a:lnTo>
                <a:lnTo>
                  <a:pt x="44649" y="142875"/>
                </a:lnTo>
                <a:lnTo>
                  <a:pt x="53578" y="160735"/>
                </a:lnTo>
                <a:lnTo>
                  <a:pt x="62508" y="178594"/>
                </a:lnTo>
                <a:lnTo>
                  <a:pt x="71438" y="187524"/>
                </a:lnTo>
                <a:lnTo>
                  <a:pt x="80367" y="187524"/>
                </a:lnTo>
                <a:lnTo>
                  <a:pt x="80367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 231"/>
          <p:cNvSpPr/>
          <p:nvPr/>
        </p:nvSpPr>
        <p:spPr>
          <a:xfrm>
            <a:off x="6777632" y="5929311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116086" y="0"/>
                </a:moveTo>
                <a:lnTo>
                  <a:pt x="10715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80368" y="26789"/>
                </a:lnTo>
                <a:lnTo>
                  <a:pt x="71438" y="44649"/>
                </a:lnTo>
                <a:lnTo>
                  <a:pt x="53578" y="62508"/>
                </a:lnTo>
                <a:lnTo>
                  <a:pt x="35719" y="80367"/>
                </a:lnTo>
                <a:lnTo>
                  <a:pt x="26789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reeform 232"/>
          <p:cNvSpPr/>
          <p:nvPr/>
        </p:nvSpPr>
        <p:spPr>
          <a:xfrm>
            <a:off x="6911578" y="5706069"/>
            <a:ext cx="107157" cy="410767"/>
          </a:xfrm>
          <a:custGeom>
            <a:avLst/>
            <a:gdLst/>
            <a:ahLst/>
            <a:cxnLst/>
            <a:rect l="0" t="0" r="0" b="0"/>
            <a:pathLst>
              <a:path w="107157" h="410767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26789"/>
                </a:lnTo>
                <a:lnTo>
                  <a:pt x="26789" y="44648"/>
                </a:lnTo>
                <a:lnTo>
                  <a:pt x="44648" y="71438"/>
                </a:lnTo>
                <a:lnTo>
                  <a:pt x="62507" y="98227"/>
                </a:lnTo>
                <a:lnTo>
                  <a:pt x="71437" y="133945"/>
                </a:lnTo>
                <a:lnTo>
                  <a:pt x="89297" y="160734"/>
                </a:lnTo>
                <a:lnTo>
                  <a:pt x="98226" y="196453"/>
                </a:lnTo>
                <a:lnTo>
                  <a:pt x="107156" y="232172"/>
                </a:lnTo>
                <a:lnTo>
                  <a:pt x="107156" y="258961"/>
                </a:lnTo>
                <a:lnTo>
                  <a:pt x="107156" y="285750"/>
                </a:lnTo>
                <a:lnTo>
                  <a:pt x="107156" y="312539"/>
                </a:lnTo>
                <a:lnTo>
                  <a:pt x="98226" y="339328"/>
                </a:lnTo>
                <a:lnTo>
                  <a:pt x="89297" y="357188"/>
                </a:lnTo>
                <a:lnTo>
                  <a:pt x="80367" y="375047"/>
                </a:lnTo>
                <a:lnTo>
                  <a:pt x="62507" y="392906"/>
                </a:lnTo>
                <a:lnTo>
                  <a:pt x="53578" y="401836"/>
                </a:lnTo>
                <a:lnTo>
                  <a:pt x="44648" y="401836"/>
                </a:lnTo>
                <a:lnTo>
                  <a:pt x="35718" y="410766"/>
                </a:lnTo>
                <a:lnTo>
                  <a:pt x="35718" y="4107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3"/>
          <p:cNvSpPr/>
          <p:nvPr/>
        </p:nvSpPr>
        <p:spPr>
          <a:xfrm>
            <a:off x="7116960" y="5840014"/>
            <a:ext cx="17861" cy="196454"/>
          </a:xfrm>
          <a:custGeom>
            <a:avLst/>
            <a:gdLst/>
            <a:ahLst/>
            <a:cxnLst/>
            <a:rect l="0" t="0" r="0" b="0"/>
            <a:pathLst>
              <a:path w="17861" h="196454">
                <a:moveTo>
                  <a:pt x="893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17860" y="187524"/>
                </a:lnTo>
                <a:lnTo>
                  <a:pt x="17860" y="196453"/>
                </a:lnTo>
                <a:lnTo>
                  <a:pt x="17860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4"/>
          <p:cNvSpPr/>
          <p:nvPr/>
        </p:nvSpPr>
        <p:spPr>
          <a:xfrm>
            <a:off x="7090171" y="5893592"/>
            <a:ext cx="89298" cy="26791"/>
          </a:xfrm>
          <a:custGeom>
            <a:avLst/>
            <a:gdLst/>
            <a:ahLst/>
            <a:cxnLst/>
            <a:rect l="0" t="0" r="0" b="0"/>
            <a:pathLst>
              <a:path w="89298" h="26791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44649" y="17860"/>
                </a:lnTo>
                <a:lnTo>
                  <a:pt x="62508" y="26790"/>
                </a:lnTo>
                <a:lnTo>
                  <a:pt x="71438" y="26790"/>
                </a:lnTo>
                <a:lnTo>
                  <a:pt x="80368" y="26790"/>
                </a:lnTo>
                <a:lnTo>
                  <a:pt x="89297" y="26790"/>
                </a:lnTo>
                <a:lnTo>
                  <a:pt x="89297" y="267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5"/>
          <p:cNvSpPr/>
          <p:nvPr/>
        </p:nvSpPr>
        <p:spPr>
          <a:xfrm>
            <a:off x="7277695" y="5723928"/>
            <a:ext cx="17860" cy="348259"/>
          </a:xfrm>
          <a:custGeom>
            <a:avLst/>
            <a:gdLst/>
            <a:ahLst/>
            <a:cxnLst/>
            <a:rect l="0" t="0" r="0" b="0"/>
            <a:pathLst>
              <a:path w="17860" h="348259">
                <a:moveTo>
                  <a:pt x="8930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33946"/>
                </a:lnTo>
                <a:lnTo>
                  <a:pt x="8930" y="169664"/>
                </a:lnTo>
                <a:lnTo>
                  <a:pt x="8930" y="205383"/>
                </a:lnTo>
                <a:lnTo>
                  <a:pt x="0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0" y="303610"/>
                </a:lnTo>
                <a:lnTo>
                  <a:pt x="0" y="321469"/>
                </a:lnTo>
                <a:lnTo>
                  <a:pt x="0" y="330399"/>
                </a:lnTo>
                <a:lnTo>
                  <a:pt x="0" y="339329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 236"/>
          <p:cNvSpPr/>
          <p:nvPr/>
        </p:nvSpPr>
        <p:spPr>
          <a:xfrm>
            <a:off x="7295554" y="5884663"/>
            <a:ext cx="107157" cy="62509"/>
          </a:xfrm>
          <a:custGeom>
            <a:avLst/>
            <a:gdLst/>
            <a:ahLst/>
            <a:cxnLst/>
            <a:rect l="0" t="0" r="0" b="0"/>
            <a:pathLst>
              <a:path w="107157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26789" y="53578"/>
                </a:lnTo>
                <a:lnTo>
                  <a:pt x="35719" y="44648"/>
                </a:lnTo>
                <a:lnTo>
                  <a:pt x="53578" y="35719"/>
                </a:lnTo>
                <a:lnTo>
                  <a:pt x="62508" y="26789"/>
                </a:lnTo>
                <a:lnTo>
                  <a:pt x="80367" y="17859"/>
                </a:lnTo>
                <a:lnTo>
                  <a:pt x="98227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7"/>
          <p:cNvSpPr/>
          <p:nvPr/>
        </p:nvSpPr>
        <p:spPr>
          <a:xfrm>
            <a:off x="7340203" y="5911452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35719"/>
                </a:lnTo>
                <a:lnTo>
                  <a:pt x="44648" y="53578"/>
                </a:lnTo>
                <a:lnTo>
                  <a:pt x="53578" y="62508"/>
                </a:lnTo>
                <a:lnTo>
                  <a:pt x="71437" y="71437"/>
                </a:lnTo>
                <a:lnTo>
                  <a:pt x="80367" y="89297"/>
                </a:lnTo>
                <a:lnTo>
                  <a:pt x="89297" y="98226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07156" y="125015"/>
                </a:lnTo>
                <a:lnTo>
                  <a:pt x="107156" y="125015"/>
                </a:lnTo>
                <a:lnTo>
                  <a:pt x="107156" y="125015"/>
                </a:lnTo>
                <a:lnTo>
                  <a:pt x="107156" y="125015"/>
                </a:lnTo>
                <a:lnTo>
                  <a:pt x="107156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 238"/>
          <p:cNvSpPr/>
          <p:nvPr/>
        </p:nvSpPr>
        <p:spPr>
          <a:xfrm>
            <a:off x="5652492" y="6286499"/>
            <a:ext cx="17860" cy="276821"/>
          </a:xfrm>
          <a:custGeom>
            <a:avLst/>
            <a:gdLst/>
            <a:ahLst/>
            <a:cxnLst/>
            <a:rect l="0" t="0" r="0" b="0"/>
            <a:pathLst>
              <a:path w="17860" h="276821">
                <a:moveTo>
                  <a:pt x="17859" y="0"/>
                </a:moveTo>
                <a:lnTo>
                  <a:pt x="17859" y="0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3571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107156"/>
                </a:lnTo>
                <a:lnTo>
                  <a:pt x="8929" y="133945"/>
                </a:lnTo>
                <a:lnTo>
                  <a:pt x="8929" y="160734"/>
                </a:lnTo>
                <a:lnTo>
                  <a:pt x="0" y="178593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6789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 239"/>
          <p:cNvSpPr/>
          <p:nvPr/>
        </p:nvSpPr>
        <p:spPr>
          <a:xfrm>
            <a:off x="5670351" y="6384725"/>
            <a:ext cx="133946" cy="89298"/>
          </a:xfrm>
          <a:custGeom>
            <a:avLst/>
            <a:gdLst/>
            <a:ahLst/>
            <a:cxnLst/>
            <a:rect l="0" t="0" r="0" b="0"/>
            <a:pathLst>
              <a:path w="133946" h="89298">
                <a:moveTo>
                  <a:pt x="8930" y="89297"/>
                </a:moveTo>
                <a:lnTo>
                  <a:pt x="893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80367"/>
                </a:lnTo>
                <a:lnTo>
                  <a:pt x="17859" y="71438"/>
                </a:lnTo>
                <a:lnTo>
                  <a:pt x="35719" y="62508"/>
                </a:lnTo>
                <a:lnTo>
                  <a:pt x="44649" y="53578"/>
                </a:lnTo>
                <a:lnTo>
                  <a:pt x="62508" y="44649"/>
                </a:lnTo>
                <a:lnTo>
                  <a:pt x="71438" y="35719"/>
                </a:lnTo>
                <a:lnTo>
                  <a:pt x="80367" y="26789"/>
                </a:lnTo>
                <a:lnTo>
                  <a:pt x="98227" y="17860"/>
                </a:lnTo>
                <a:lnTo>
                  <a:pt x="107156" y="17860"/>
                </a:lnTo>
                <a:lnTo>
                  <a:pt x="11608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 240"/>
          <p:cNvSpPr/>
          <p:nvPr/>
        </p:nvSpPr>
        <p:spPr>
          <a:xfrm>
            <a:off x="5715000" y="6447233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35719"/>
                </a:lnTo>
                <a:lnTo>
                  <a:pt x="35718" y="44649"/>
                </a:lnTo>
                <a:lnTo>
                  <a:pt x="35718" y="62508"/>
                </a:lnTo>
                <a:lnTo>
                  <a:pt x="44648" y="71438"/>
                </a:lnTo>
                <a:lnTo>
                  <a:pt x="53578" y="89297"/>
                </a:lnTo>
                <a:lnTo>
                  <a:pt x="53578" y="107156"/>
                </a:lnTo>
                <a:lnTo>
                  <a:pt x="62507" y="116086"/>
                </a:lnTo>
                <a:lnTo>
                  <a:pt x="71437" y="125016"/>
                </a:lnTo>
                <a:lnTo>
                  <a:pt x="71437" y="133945"/>
                </a:lnTo>
                <a:lnTo>
                  <a:pt x="71437" y="142875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reeform 241"/>
          <p:cNvSpPr/>
          <p:nvPr/>
        </p:nvSpPr>
        <p:spPr>
          <a:xfrm>
            <a:off x="5875734" y="6366866"/>
            <a:ext cx="53579" cy="178595"/>
          </a:xfrm>
          <a:custGeom>
            <a:avLst/>
            <a:gdLst/>
            <a:ahLst/>
            <a:cxnLst/>
            <a:rect l="0" t="0" r="0" b="0"/>
            <a:pathLst>
              <a:path w="53579" h="178595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44648"/>
                </a:lnTo>
                <a:lnTo>
                  <a:pt x="35719" y="53578"/>
                </a:lnTo>
                <a:lnTo>
                  <a:pt x="44648" y="62508"/>
                </a:lnTo>
                <a:lnTo>
                  <a:pt x="44648" y="71437"/>
                </a:lnTo>
                <a:lnTo>
                  <a:pt x="53578" y="80367"/>
                </a:lnTo>
                <a:lnTo>
                  <a:pt x="53578" y="89297"/>
                </a:lnTo>
                <a:lnTo>
                  <a:pt x="53578" y="98226"/>
                </a:lnTo>
                <a:lnTo>
                  <a:pt x="44648" y="107156"/>
                </a:lnTo>
                <a:lnTo>
                  <a:pt x="44648" y="116086"/>
                </a:lnTo>
                <a:lnTo>
                  <a:pt x="44648" y="133945"/>
                </a:lnTo>
                <a:lnTo>
                  <a:pt x="35719" y="142875"/>
                </a:lnTo>
                <a:lnTo>
                  <a:pt x="26789" y="151805"/>
                </a:lnTo>
                <a:lnTo>
                  <a:pt x="17859" y="160734"/>
                </a:lnTo>
                <a:lnTo>
                  <a:pt x="17859" y="16966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reeform 242"/>
          <p:cNvSpPr/>
          <p:nvPr/>
        </p:nvSpPr>
        <p:spPr>
          <a:xfrm>
            <a:off x="6000750" y="6349007"/>
            <a:ext cx="142876" cy="241102"/>
          </a:xfrm>
          <a:custGeom>
            <a:avLst/>
            <a:gdLst/>
            <a:ahLst/>
            <a:cxnLst/>
            <a:rect l="0" t="0" r="0" b="0"/>
            <a:pathLst>
              <a:path w="142876" h="241102">
                <a:moveTo>
                  <a:pt x="116085" y="44648"/>
                </a:moveTo>
                <a:lnTo>
                  <a:pt x="116085" y="35718"/>
                </a:lnTo>
                <a:lnTo>
                  <a:pt x="116085" y="26789"/>
                </a:lnTo>
                <a:lnTo>
                  <a:pt x="107156" y="26789"/>
                </a:lnTo>
                <a:lnTo>
                  <a:pt x="107156" y="8929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29"/>
                </a:lnTo>
                <a:lnTo>
                  <a:pt x="44648" y="26789"/>
                </a:lnTo>
                <a:lnTo>
                  <a:pt x="35718" y="44648"/>
                </a:lnTo>
                <a:lnTo>
                  <a:pt x="26789" y="62507"/>
                </a:lnTo>
                <a:lnTo>
                  <a:pt x="17859" y="89296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8929" y="205382"/>
                </a:lnTo>
                <a:lnTo>
                  <a:pt x="17859" y="214312"/>
                </a:lnTo>
                <a:lnTo>
                  <a:pt x="26789" y="223242"/>
                </a:lnTo>
                <a:lnTo>
                  <a:pt x="35718" y="232171"/>
                </a:lnTo>
                <a:lnTo>
                  <a:pt x="53578" y="241101"/>
                </a:lnTo>
                <a:lnTo>
                  <a:pt x="62507" y="232171"/>
                </a:lnTo>
                <a:lnTo>
                  <a:pt x="71437" y="223242"/>
                </a:lnTo>
                <a:lnTo>
                  <a:pt x="89296" y="214312"/>
                </a:lnTo>
                <a:lnTo>
                  <a:pt x="98226" y="205382"/>
                </a:lnTo>
                <a:lnTo>
                  <a:pt x="107156" y="187523"/>
                </a:lnTo>
                <a:lnTo>
                  <a:pt x="116085" y="169664"/>
                </a:lnTo>
                <a:lnTo>
                  <a:pt x="125015" y="142875"/>
                </a:lnTo>
                <a:lnTo>
                  <a:pt x="133945" y="125015"/>
                </a:lnTo>
                <a:lnTo>
                  <a:pt x="142875" y="107156"/>
                </a:lnTo>
                <a:lnTo>
                  <a:pt x="142875" y="80367"/>
                </a:lnTo>
                <a:lnTo>
                  <a:pt x="142875" y="62507"/>
                </a:lnTo>
                <a:lnTo>
                  <a:pt x="142875" y="53578"/>
                </a:lnTo>
                <a:lnTo>
                  <a:pt x="142875" y="35718"/>
                </a:lnTo>
                <a:lnTo>
                  <a:pt x="142875" y="26789"/>
                </a:lnTo>
                <a:lnTo>
                  <a:pt x="142875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Freeform 243"/>
          <p:cNvSpPr/>
          <p:nvPr/>
        </p:nvSpPr>
        <p:spPr>
          <a:xfrm>
            <a:off x="6161484" y="6599038"/>
            <a:ext cx="44649" cy="44649"/>
          </a:xfrm>
          <a:custGeom>
            <a:avLst/>
            <a:gdLst/>
            <a:ahLst/>
            <a:cxnLst/>
            <a:rect l="0" t="0" r="0" b="0"/>
            <a:pathLst>
              <a:path w="44649" h="44649">
                <a:moveTo>
                  <a:pt x="44648" y="0"/>
                </a:moveTo>
                <a:lnTo>
                  <a:pt x="4464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Freeform 244"/>
          <p:cNvSpPr/>
          <p:nvPr/>
        </p:nvSpPr>
        <p:spPr>
          <a:xfrm>
            <a:off x="6322218" y="6491882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17860" y="0"/>
                </a:moveTo>
                <a:lnTo>
                  <a:pt x="1786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17860" y="98226"/>
                </a:lnTo>
                <a:lnTo>
                  <a:pt x="17860" y="98226"/>
                </a:lnTo>
                <a:lnTo>
                  <a:pt x="26789" y="107156"/>
                </a:lnTo>
                <a:lnTo>
                  <a:pt x="35719" y="98226"/>
                </a:lnTo>
                <a:lnTo>
                  <a:pt x="44649" y="98226"/>
                </a:lnTo>
                <a:lnTo>
                  <a:pt x="44649" y="89296"/>
                </a:lnTo>
                <a:lnTo>
                  <a:pt x="53578" y="80367"/>
                </a:lnTo>
                <a:lnTo>
                  <a:pt x="62508" y="71437"/>
                </a:lnTo>
                <a:lnTo>
                  <a:pt x="71438" y="53578"/>
                </a:lnTo>
                <a:lnTo>
                  <a:pt x="71438" y="44648"/>
                </a:lnTo>
                <a:lnTo>
                  <a:pt x="80367" y="35718"/>
                </a:lnTo>
                <a:lnTo>
                  <a:pt x="8036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 245"/>
          <p:cNvSpPr/>
          <p:nvPr/>
        </p:nvSpPr>
        <p:spPr>
          <a:xfrm>
            <a:off x="6429375" y="6509741"/>
            <a:ext cx="53579" cy="276821"/>
          </a:xfrm>
          <a:custGeom>
            <a:avLst/>
            <a:gdLst/>
            <a:ahLst/>
            <a:cxnLst/>
            <a:rect l="0" t="0" r="0" b="0"/>
            <a:pathLst>
              <a:path w="53579" h="276821">
                <a:moveTo>
                  <a:pt x="53578" y="0"/>
                </a:moveTo>
                <a:lnTo>
                  <a:pt x="5357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80367"/>
                </a:lnTo>
                <a:lnTo>
                  <a:pt x="44648" y="98226"/>
                </a:lnTo>
                <a:lnTo>
                  <a:pt x="35718" y="125016"/>
                </a:lnTo>
                <a:lnTo>
                  <a:pt x="26789" y="151805"/>
                </a:lnTo>
                <a:lnTo>
                  <a:pt x="26789" y="178594"/>
                </a:lnTo>
                <a:lnTo>
                  <a:pt x="17859" y="205383"/>
                </a:lnTo>
                <a:lnTo>
                  <a:pt x="17859" y="223242"/>
                </a:lnTo>
                <a:lnTo>
                  <a:pt x="8929" y="241101"/>
                </a:lnTo>
                <a:lnTo>
                  <a:pt x="8929" y="258961"/>
                </a:lnTo>
                <a:lnTo>
                  <a:pt x="0" y="267891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Freeform 246"/>
          <p:cNvSpPr/>
          <p:nvPr/>
        </p:nvSpPr>
        <p:spPr>
          <a:xfrm>
            <a:off x="6482953" y="6527600"/>
            <a:ext cx="107157" cy="98228"/>
          </a:xfrm>
          <a:custGeom>
            <a:avLst/>
            <a:gdLst/>
            <a:ahLst/>
            <a:cxnLst/>
            <a:rect l="0" t="0" r="0" b="0"/>
            <a:pathLst>
              <a:path w="107157" h="98228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8930"/>
                </a:lnTo>
                <a:lnTo>
                  <a:pt x="71437" y="8930"/>
                </a:lnTo>
                <a:lnTo>
                  <a:pt x="80367" y="17860"/>
                </a:lnTo>
                <a:lnTo>
                  <a:pt x="89297" y="26789"/>
                </a:lnTo>
                <a:lnTo>
                  <a:pt x="98226" y="44649"/>
                </a:lnTo>
                <a:lnTo>
                  <a:pt x="107156" y="53578"/>
                </a:lnTo>
                <a:lnTo>
                  <a:pt x="107156" y="62508"/>
                </a:lnTo>
                <a:lnTo>
                  <a:pt x="107156" y="71438"/>
                </a:lnTo>
                <a:lnTo>
                  <a:pt x="107156" y="89297"/>
                </a:lnTo>
                <a:lnTo>
                  <a:pt x="98226" y="89297"/>
                </a:lnTo>
                <a:lnTo>
                  <a:pt x="98226" y="98227"/>
                </a:lnTo>
                <a:lnTo>
                  <a:pt x="89297" y="98227"/>
                </a:lnTo>
                <a:lnTo>
                  <a:pt x="80367" y="98227"/>
                </a:lnTo>
                <a:lnTo>
                  <a:pt x="71437" y="89297"/>
                </a:lnTo>
                <a:lnTo>
                  <a:pt x="53578" y="89297"/>
                </a:lnTo>
                <a:lnTo>
                  <a:pt x="44648" y="80367"/>
                </a:lnTo>
                <a:lnTo>
                  <a:pt x="35718" y="6250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Freeform 247"/>
          <p:cNvSpPr/>
          <p:nvPr/>
        </p:nvSpPr>
        <p:spPr>
          <a:xfrm>
            <a:off x="7036593" y="6259710"/>
            <a:ext cx="35720" cy="312540"/>
          </a:xfrm>
          <a:custGeom>
            <a:avLst/>
            <a:gdLst/>
            <a:ahLst/>
            <a:cxnLst/>
            <a:rect l="0" t="0" r="0" b="0"/>
            <a:pathLst>
              <a:path w="35720" h="312540">
                <a:moveTo>
                  <a:pt x="35719" y="0"/>
                </a:moveTo>
                <a:lnTo>
                  <a:pt x="3571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35718"/>
                </a:lnTo>
                <a:lnTo>
                  <a:pt x="26789" y="62507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42875"/>
                </a:lnTo>
                <a:lnTo>
                  <a:pt x="17860" y="169664"/>
                </a:lnTo>
                <a:lnTo>
                  <a:pt x="17860" y="196453"/>
                </a:lnTo>
                <a:lnTo>
                  <a:pt x="8930" y="232172"/>
                </a:lnTo>
                <a:lnTo>
                  <a:pt x="8930" y="250031"/>
                </a:lnTo>
                <a:lnTo>
                  <a:pt x="0" y="276820"/>
                </a:lnTo>
                <a:lnTo>
                  <a:pt x="0" y="294679"/>
                </a:lnTo>
                <a:lnTo>
                  <a:pt x="0" y="30360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Freeform 248"/>
          <p:cNvSpPr/>
          <p:nvPr/>
        </p:nvSpPr>
        <p:spPr>
          <a:xfrm>
            <a:off x="7054453" y="6393655"/>
            <a:ext cx="151805" cy="71438"/>
          </a:xfrm>
          <a:custGeom>
            <a:avLst/>
            <a:gdLst/>
            <a:ahLst/>
            <a:cxnLst/>
            <a:rect l="0" t="0" r="0" b="0"/>
            <a:pathLst>
              <a:path w="151805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29" y="62508"/>
                </a:lnTo>
                <a:lnTo>
                  <a:pt x="17859" y="62508"/>
                </a:lnTo>
                <a:lnTo>
                  <a:pt x="35718" y="53578"/>
                </a:lnTo>
                <a:lnTo>
                  <a:pt x="53578" y="44648"/>
                </a:lnTo>
                <a:lnTo>
                  <a:pt x="71437" y="44648"/>
                </a:lnTo>
                <a:lnTo>
                  <a:pt x="89297" y="35719"/>
                </a:lnTo>
                <a:lnTo>
                  <a:pt x="107156" y="2678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Freeform 249"/>
          <p:cNvSpPr/>
          <p:nvPr/>
        </p:nvSpPr>
        <p:spPr>
          <a:xfrm>
            <a:off x="7116960" y="6438303"/>
            <a:ext cx="71439" cy="169665"/>
          </a:xfrm>
          <a:custGeom>
            <a:avLst/>
            <a:gdLst/>
            <a:ahLst/>
            <a:cxnLst/>
            <a:rect l="0" t="0" r="0" b="0"/>
            <a:pathLst>
              <a:path w="71439" h="16966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26790" y="80368"/>
                </a:lnTo>
                <a:lnTo>
                  <a:pt x="35719" y="98227"/>
                </a:lnTo>
                <a:lnTo>
                  <a:pt x="35719" y="116086"/>
                </a:lnTo>
                <a:lnTo>
                  <a:pt x="44649" y="133946"/>
                </a:lnTo>
                <a:lnTo>
                  <a:pt x="53579" y="142875"/>
                </a:lnTo>
                <a:lnTo>
                  <a:pt x="62508" y="160735"/>
                </a:lnTo>
                <a:lnTo>
                  <a:pt x="62508" y="160735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Freeform 250"/>
          <p:cNvSpPr/>
          <p:nvPr/>
        </p:nvSpPr>
        <p:spPr>
          <a:xfrm>
            <a:off x="7268765" y="6366866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9822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71438" y="26789"/>
                </a:lnTo>
                <a:lnTo>
                  <a:pt x="62508" y="35719"/>
                </a:lnTo>
                <a:lnTo>
                  <a:pt x="53578" y="44648"/>
                </a:lnTo>
                <a:lnTo>
                  <a:pt x="44649" y="62508"/>
                </a:lnTo>
                <a:lnTo>
                  <a:pt x="35719" y="71437"/>
                </a:lnTo>
                <a:lnTo>
                  <a:pt x="26789" y="80367"/>
                </a:lnTo>
                <a:lnTo>
                  <a:pt x="1786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51805"/>
                </a:lnTo>
                <a:lnTo>
                  <a:pt x="44649" y="151805"/>
                </a:lnTo>
                <a:lnTo>
                  <a:pt x="53578" y="151805"/>
                </a:lnTo>
                <a:lnTo>
                  <a:pt x="62508" y="151805"/>
                </a:lnTo>
                <a:lnTo>
                  <a:pt x="71438" y="151805"/>
                </a:lnTo>
                <a:lnTo>
                  <a:pt x="71438" y="142875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reeform 251"/>
          <p:cNvSpPr/>
          <p:nvPr/>
        </p:nvSpPr>
        <p:spPr>
          <a:xfrm>
            <a:off x="7429500" y="6304358"/>
            <a:ext cx="160735" cy="250032"/>
          </a:xfrm>
          <a:custGeom>
            <a:avLst/>
            <a:gdLst/>
            <a:ahLst/>
            <a:cxnLst/>
            <a:rect l="0" t="0" r="0" b="0"/>
            <a:pathLst>
              <a:path w="160735" h="250032">
                <a:moveTo>
                  <a:pt x="133945" y="44649"/>
                </a:moveTo>
                <a:lnTo>
                  <a:pt x="133945" y="4464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17859"/>
                </a:lnTo>
                <a:lnTo>
                  <a:pt x="125015" y="17859"/>
                </a:lnTo>
                <a:lnTo>
                  <a:pt x="125015" y="8930"/>
                </a:lnTo>
                <a:lnTo>
                  <a:pt x="116085" y="893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8930"/>
                </a:lnTo>
                <a:lnTo>
                  <a:pt x="71437" y="17859"/>
                </a:lnTo>
                <a:lnTo>
                  <a:pt x="53578" y="26789"/>
                </a:lnTo>
                <a:lnTo>
                  <a:pt x="44648" y="35719"/>
                </a:lnTo>
                <a:lnTo>
                  <a:pt x="26789" y="53578"/>
                </a:lnTo>
                <a:lnTo>
                  <a:pt x="17859" y="71438"/>
                </a:lnTo>
                <a:lnTo>
                  <a:pt x="8929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29" y="187524"/>
                </a:lnTo>
                <a:lnTo>
                  <a:pt x="8929" y="214313"/>
                </a:lnTo>
                <a:lnTo>
                  <a:pt x="17859" y="232172"/>
                </a:lnTo>
                <a:lnTo>
                  <a:pt x="26789" y="241102"/>
                </a:lnTo>
                <a:lnTo>
                  <a:pt x="35718" y="250031"/>
                </a:lnTo>
                <a:lnTo>
                  <a:pt x="53578" y="250031"/>
                </a:lnTo>
                <a:lnTo>
                  <a:pt x="62507" y="250031"/>
                </a:lnTo>
                <a:lnTo>
                  <a:pt x="80367" y="241102"/>
                </a:lnTo>
                <a:lnTo>
                  <a:pt x="89296" y="232172"/>
                </a:lnTo>
                <a:lnTo>
                  <a:pt x="107156" y="223242"/>
                </a:lnTo>
                <a:lnTo>
                  <a:pt x="116085" y="205383"/>
                </a:lnTo>
                <a:lnTo>
                  <a:pt x="125015" y="187524"/>
                </a:lnTo>
                <a:lnTo>
                  <a:pt x="133945" y="169664"/>
                </a:lnTo>
                <a:lnTo>
                  <a:pt x="142875" y="151805"/>
                </a:lnTo>
                <a:lnTo>
                  <a:pt x="151804" y="133945"/>
                </a:lnTo>
                <a:lnTo>
                  <a:pt x="151804" y="107156"/>
                </a:lnTo>
                <a:lnTo>
                  <a:pt x="160734" y="89297"/>
                </a:lnTo>
                <a:lnTo>
                  <a:pt x="160734" y="71438"/>
                </a:lnTo>
                <a:lnTo>
                  <a:pt x="151804" y="62508"/>
                </a:lnTo>
                <a:lnTo>
                  <a:pt x="151804" y="53578"/>
                </a:lnTo>
                <a:lnTo>
                  <a:pt x="142875" y="44649"/>
                </a:lnTo>
                <a:lnTo>
                  <a:pt x="142875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 252"/>
          <p:cNvSpPr/>
          <p:nvPr/>
        </p:nvSpPr>
        <p:spPr>
          <a:xfrm>
            <a:off x="7590234" y="6581178"/>
            <a:ext cx="53579" cy="62509"/>
          </a:xfrm>
          <a:custGeom>
            <a:avLst/>
            <a:gdLst/>
            <a:ahLst/>
            <a:cxnLst/>
            <a:rect l="0" t="0" r="0" b="0"/>
            <a:pathLst>
              <a:path w="53579" h="62509">
                <a:moveTo>
                  <a:pt x="53578" y="0"/>
                </a:moveTo>
                <a:lnTo>
                  <a:pt x="44648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8930" y="53579"/>
                </a:lnTo>
                <a:lnTo>
                  <a:pt x="8930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Freeform 253"/>
          <p:cNvSpPr/>
          <p:nvPr/>
        </p:nvSpPr>
        <p:spPr>
          <a:xfrm>
            <a:off x="7706320" y="6295428"/>
            <a:ext cx="151806" cy="285751"/>
          </a:xfrm>
          <a:custGeom>
            <a:avLst/>
            <a:gdLst/>
            <a:ahLst/>
            <a:cxnLst/>
            <a:rect l="0" t="0" r="0" b="0"/>
            <a:pathLst>
              <a:path w="151806" h="285751">
                <a:moveTo>
                  <a:pt x="89297" y="187524"/>
                </a:moveTo>
                <a:lnTo>
                  <a:pt x="89297" y="178594"/>
                </a:lnTo>
                <a:lnTo>
                  <a:pt x="89297" y="169664"/>
                </a:lnTo>
                <a:lnTo>
                  <a:pt x="89297" y="160735"/>
                </a:lnTo>
                <a:lnTo>
                  <a:pt x="89297" y="151805"/>
                </a:lnTo>
                <a:lnTo>
                  <a:pt x="80367" y="142875"/>
                </a:lnTo>
                <a:lnTo>
                  <a:pt x="80367" y="133946"/>
                </a:lnTo>
                <a:lnTo>
                  <a:pt x="71437" y="125016"/>
                </a:lnTo>
                <a:lnTo>
                  <a:pt x="71437" y="116086"/>
                </a:lnTo>
                <a:lnTo>
                  <a:pt x="62508" y="116086"/>
                </a:lnTo>
                <a:lnTo>
                  <a:pt x="53578" y="116086"/>
                </a:lnTo>
                <a:lnTo>
                  <a:pt x="44648" y="116086"/>
                </a:lnTo>
                <a:lnTo>
                  <a:pt x="35719" y="125016"/>
                </a:lnTo>
                <a:lnTo>
                  <a:pt x="17859" y="133946"/>
                </a:lnTo>
                <a:lnTo>
                  <a:pt x="17859" y="151805"/>
                </a:lnTo>
                <a:lnTo>
                  <a:pt x="893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3"/>
                </a:lnTo>
                <a:lnTo>
                  <a:pt x="0" y="241102"/>
                </a:lnTo>
                <a:lnTo>
                  <a:pt x="0" y="250032"/>
                </a:lnTo>
                <a:lnTo>
                  <a:pt x="8930" y="267891"/>
                </a:lnTo>
                <a:lnTo>
                  <a:pt x="17859" y="276821"/>
                </a:lnTo>
                <a:lnTo>
                  <a:pt x="26789" y="285750"/>
                </a:lnTo>
                <a:lnTo>
                  <a:pt x="35719" y="285750"/>
                </a:lnTo>
                <a:lnTo>
                  <a:pt x="53578" y="285750"/>
                </a:lnTo>
                <a:lnTo>
                  <a:pt x="62508" y="276821"/>
                </a:lnTo>
                <a:lnTo>
                  <a:pt x="71437" y="267891"/>
                </a:lnTo>
                <a:lnTo>
                  <a:pt x="80367" y="250032"/>
                </a:lnTo>
                <a:lnTo>
                  <a:pt x="98226" y="232172"/>
                </a:lnTo>
                <a:lnTo>
                  <a:pt x="107156" y="205383"/>
                </a:lnTo>
                <a:lnTo>
                  <a:pt x="116086" y="178594"/>
                </a:lnTo>
                <a:lnTo>
                  <a:pt x="125015" y="151805"/>
                </a:lnTo>
                <a:lnTo>
                  <a:pt x="133945" y="125016"/>
                </a:lnTo>
                <a:lnTo>
                  <a:pt x="142875" y="98227"/>
                </a:lnTo>
                <a:lnTo>
                  <a:pt x="151805" y="71438"/>
                </a:lnTo>
                <a:lnTo>
                  <a:pt x="151805" y="53579"/>
                </a:lnTo>
                <a:lnTo>
                  <a:pt x="142875" y="35719"/>
                </a:lnTo>
                <a:lnTo>
                  <a:pt x="151805" y="17860"/>
                </a:lnTo>
                <a:lnTo>
                  <a:pt x="15180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51805" y="17860"/>
                </a:lnTo>
                <a:lnTo>
                  <a:pt x="151805" y="35719"/>
                </a:lnTo>
                <a:lnTo>
                  <a:pt x="142875" y="53579"/>
                </a:lnTo>
                <a:lnTo>
                  <a:pt x="142875" y="71438"/>
                </a:lnTo>
                <a:lnTo>
                  <a:pt x="142875" y="89297"/>
                </a:lnTo>
                <a:lnTo>
                  <a:pt x="142875" y="116086"/>
                </a:lnTo>
                <a:lnTo>
                  <a:pt x="142875" y="133946"/>
                </a:lnTo>
                <a:lnTo>
                  <a:pt x="142875" y="160735"/>
                </a:lnTo>
                <a:lnTo>
                  <a:pt x="133945" y="178594"/>
                </a:lnTo>
                <a:lnTo>
                  <a:pt x="133945" y="196454"/>
                </a:lnTo>
                <a:lnTo>
                  <a:pt x="133945" y="214313"/>
                </a:lnTo>
                <a:lnTo>
                  <a:pt x="133945" y="223243"/>
                </a:lnTo>
                <a:lnTo>
                  <a:pt x="133945" y="232172"/>
                </a:lnTo>
                <a:lnTo>
                  <a:pt x="133945" y="241102"/>
                </a:lnTo>
                <a:lnTo>
                  <a:pt x="133945" y="250032"/>
                </a:lnTo>
                <a:lnTo>
                  <a:pt x="133945" y="250032"/>
                </a:lnTo>
                <a:lnTo>
                  <a:pt x="133945" y="2500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reeform 254"/>
          <p:cNvSpPr/>
          <p:nvPr/>
        </p:nvSpPr>
        <p:spPr>
          <a:xfrm>
            <a:off x="7884914" y="6447233"/>
            <a:ext cx="89297" cy="107157"/>
          </a:xfrm>
          <a:custGeom>
            <a:avLst/>
            <a:gdLst/>
            <a:ahLst/>
            <a:cxnLst/>
            <a:rect l="0" t="0" r="0" b="0"/>
            <a:pathLst>
              <a:path w="89297" h="107157">
                <a:moveTo>
                  <a:pt x="62507" y="26789"/>
                </a:moveTo>
                <a:lnTo>
                  <a:pt x="62507" y="17859"/>
                </a:lnTo>
                <a:lnTo>
                  <a:pt x="62507" y="17859"/>
                </a:lnTo>
                <a:lnTo>
                  <a:pt x="62507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107156"/>
                </a:lnTo>
                <a:lnTo>
                  <a:pt x="35718" y="107156"/>
                </a:lnTo>
                <a:lnTo>
                  <a:pt x="35718" y="107156"/>
                </a:lnTo>
                <a:lnTo>
                  <a:pt x="44648" y="98227"/>
                </a:lnTo>
                <a:lnTo>
                  <a:pt x="53578" y="89297"/>
                </a:lnTo>
                <a:lnTo>
                  <a:pt x="62507" y="80367"/>
                </a:lnTo>
                <a:lnTo>
                  <a:pt x="71437" y="62508"/>
                </a:lnTo>
                <a:lnTo>
                  <a:pt x="80367" y="44649"/>
                </a:lnTo>
                <a:lnTo>
                  <a:pt x="89296" y="35719"/>
                </a:lnTo>
                <a:lnTo>
                  <a:pt x="89296" y="17859"/>
                </a:lnTo>
                <a:lnTo>
                  <a:pt x="89296" y="8930"/>
                </a:lnTo>
                <a:lnTo>
                  <a:pt x="89296" y="8930"/>
                </a:lnTo>
                <a:lnTo>
                  <a:pt x="89296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 255"/>
          <p:cNvSpPr/>
          <p:nvPr/>
        </p:nvSpPr>
        <p:spPr>
          <a:xfrm>
            <a:off x="8001000" y="6456163"/>
            <a:ext cx="160735" cy="125016"/>
          </a:xfrm>
          <a:custGeom>
            <a:avLst/>
            <a:gdLst/>
            <a:ahLst/>
            <a:cxnLst/>
            <a:rect l="0" t="0" r="0" b="0"/>
            <a:pathLst>
              <a:path w="160735" h="125016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8" y="107156"/>
                </a:lnTo>
                <a:lnTo>
                  <a:pt x="35718" y="107156"/>
                </a:lnTo>
                <a:lnTo>
                  <a:pt x="44648" y="98226"/>
                </a:lnTo>
                <a:lnTo>
                  <a:pt x="53578" y="89297"/>
                </a:lnTo>
                <a:lnTo>
                  <a:pt x="62507" y="80367"/>
                </a:lnTo>
                <a:lnTo>
                  <a:pt x="71437" y="71437"/>
                </a:lnTo>
                <a:lnTo>
                  <a:pt x="71437" y="6250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71437"/>
                </a:lnTo>
                <a:lnTo>
                  <a:pt x="71437" y="80367"/>
                </a:lnTo>
                <a:lnTo>
                  <a:pt x="71437" y="89297"/>
                </a:lnTo>
                <a:lnTo>
                  <a:pt x="80367" y="9822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9296" y="116086"/>
                </a:lnTo>
                <a:lnTo>
                  <a:pt x="98226" y="125015"/>
                </a:lnTo>
                <a:lnTo>
                  <a:pt x="107156" y="125015"/>
                </a:lnTo>
                <a:lnTo>
                  <a:pt x="107156" y="125015"/>
                </a:lnTo>
                <a:lnTo>
                  <a:pt x="107156" y="116086"/>
                </a:lnTo>
                <a:lnTo>
                  <a:pt x="116085" y="107156"/>
                </a:lnTo>
                <a:lnTo>
                  <a:pt x="125015" y="98226"/>
                </a:lnTo>
                <a:lnTo>
                  <a:pt x="125015" y="89297"/>
                </a:lnTo>
                <a:lnTo>
                  <a:pt x="133945" y="71437"/>
                </a:lnTo>
                <a:lnTo>
                  <a:pt x="142875" y="53578"/>
                </a:lnTo>
                <a:lnTo>
                  <a:pt x="151804" y="44648"/>
                </a:lnTo>
                <a:lnTo>
                  <a:pt x="151804" y="26789"/>
                </a:lnTo>
                <a:lnTo>
                  <a:pt x="151804" y="17859"/>
                </a:lnTo>
                <a:lnTo>
                  <a:pt x="151804" y="892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 256"/>
          <p:cNvSpPr/>
          <p:nvPr/>
        </p:nvSpPr>
        <p:spPr>
          <a:xfrm>
            <a:off x="8206382" y="6438303"/>
            <a:ext cx="98227" cy="160736"/>
          </a:xfrm>
          <a:custGeom>
            <a:avLst/>
            <a:gdLst/>
            <a:ahLst/>
            <a:cxnLst/>
            <a:rect l="0" t="0" r="0" b="0"/>
            <a:pathLst>
              <a:path w="98227" h="160736">
                <a:moveTo>
                  <a:pt x="8929" y="35719"/>
                </a:moveTo>
                <a:lnTo>
                  <a:pt x="8929" y="44649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29" y="9822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71438"/>
                </a:lnTo>
                <a:lnTo>
                  <a:pt x="8929" y="53579"/>
                </a:lnTo>
                <a:lnTo>
                  <a:pt x="8929" y="44649"/>
                </a:lnTo>
                <a:lnTo>
                  <a:pt x="17859" y="26789"/>
                </a:lnTo>
                <a:lnTo>
                  <a:pt x="17859" y="1786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8930"/>
                </a:lnTo>
                <a:lnTo>
                  <a:pt x="80367" y="17860"/>
                </a:lnTo>
                <a:lnTo>
                  <a:pt x="89296" y="35719"/>
                </a:lnTo>
                <a:lnTo>
                  <a:pt x="89296" y="53579"/>
                </a:lnTo>
                <a:lnTo>
                  <a:pt x="89296" y="71438"/>
                </a:lnTo>
                <a:lnTo>
                  <a:pt x="98226" y="89297"/>
                </a:lnTo>
                <a:lnTo>
                  <a:pt x="98226" y="107157"/>
                </a:lnTo>
                <a:lnTo>
                  <a:pt x="98226" y="125016"/>
                </a:lnTo>
                <a:lnTo>
                  <a:pt x="98226" y="133946"/>
                </a:lnTo>
                <a:lnTo>
                  <a:pt x="89296" y="142875"/>
                </a:lnTo>
                <a:lnTo>
                  <a:pt x="89296" y="151805"/>
                </a:lnTo>
                <a:lnTo>
                  <a:pt x="89296" y="160735"/>
                </a:lnTo>
                <a:lnTo>
                  <a:pt x="80367" y="160735"/>
                </a:lnTo>
                <a:lnTo>
                  <a:pt x="80367" y="160735"/>
                </a:lnTo>
                <a:lnTo>
                  <a:pt x="80367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219075"/>
            <a:ext cx="73342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1241226" y="750093"/>
            <a:ext cx="80368" cy="267892"/>
          </a:xfrm>
          <a:custGeom>
            <a:avLst/>
            <a:gdLst/>
            <a:ahLst/>
            <a:cxnLst/>
            <a:rect l="0" t="0" r="0" b="0"/>
            <a:pathLst>
              <a:path w="80368" h="267892">
                <a:moveTo>
                  <a:pt x="80367" y="53578"/>
                </a:moveTo>
                <a:lnTo>
                  <a:pt x="62508" y="53578"/>
                </a:lnTo>
                <a:lnTo>
                  <a:pt x="71438" y="53578"/>
                </a:lnTo>
                <a:lnTo>
                  <a:pt x="71438" y="44649"/>
                </a:lnTo>
                <a:lnTo>
                  <a:pt x="71438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26789" y="160735"/>
                </a:lnTo>
                <a:lnTo>
                  <a:pt x="17859" y="187524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41102"/>
                </a:lnTo>
                <a:lnTo>
                  <a:pt x="35719" y="250031"/>
                </a:lnTo>
                <a:lnTo>
                  <a:pt x="35719" y="25896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78718" y="875109"/>
            <a:ext cx="133947" cy="71438"/>
          </a:xfrm>
          <a:custGeom>
            <a:avLst/>
            <a:gdLst/>
            <a:ahLst/>
            <a:cxnLst/>
            <a:rect l="0" t="0" r="0" b="0"/>
            <a:pathLst>
              <a:path w="133947" h="71438">
                <a:moveTo>
                  <a:pt x="0" y="71437"/>
                </a:moveTo>
                <a:lnTo>
                  <a:pt x="0" y="71437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53578"/>
                </a:lnTo>
                <a:lnTo>
                  <a:pt x="26789" y="44648"/>
                </a:lnTo>
                <a:lnTo>
                  <a:pt x="44649" y="35719"/>
                </a:lnTo>
                <a:lnTo>
                  <a:pt x="62508" y="35719"/>
                </a:lnTo>
                <a:lnTo>
                  <a:pt x="71438" y="26789"/>
                </a:lnTo>
                <a:lnTo>
                  <a:pt x="89297" y="17859"/>
                </a:lnTo>
                <a:lnTo>
                  <a:pt x="107157" y="8929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84101" y="776882"/>
            <a:ext cx="8931" cy="196454"/>
          </a:xfrm>
          <a:custGeom>
            <a:avLst/>
            <a:gdLst/>
            <a:ahLst/>
            <a:cxnLst/>
            <a:rect l="0" t="0" r="0" b="0"/>
            <a:pathLst>
              <a:path w="8931" h="196454">
                <a:moveTo>
                  <a:pt x="8930" y="0"/>
                </a:moveTo>
                <a:lnTo>
                  <a:pt x="893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55539" y="910828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0"/>
                </a:moveTo>
                <a:lnTo>
                  <a:pt x="17859" y="8929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73398" y="830460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09117" y="866179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35718" y="125016"/>
                </a:moveTo>
                <a:lnTo>
                  <a:pt x="35718" y="125016"/>
                </a:lnTo>
                <a:lnTo>
                  <a:pt x="35718" y="133945"/>
                </a:lnTo>
                <a:lnTo>
                  <a:pt x="35718" y="133945"/>
                </a:lnTo>
                <a:lnTo>
                  <a:pt x="35718" y="142875"/>
                </a:lnTo>
                <a:lnTo>
                  <a:pt x="26789" y="151805"/>
                </a:lnTo>
                <a:lnTo>
                  <a:pt x="2678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0734"/>
                </a:lnTo>
                <a:lnTo>
                  <a:pt x="17859" y="151805"/>
                </a:lnTo>
                <a:lnTo>
                  <a:pt x="8929" y="142875"/>
                </a:lnTo>
                <a:lnTo>
                  <a:pt x="8929" y="125016"/>
                </a:lnTo>
                <a:lnTo>
                  <a:pt x="8929" y="98227"/>
                </a:lnTo>
                <a:lnTo>
                  <a:pt x="0" y="80367"/>
                </a:lnTo>
                <a:lnTo>
                  <a:pt x="0" y="53578"/>
                </a:lnTo>
                <a:lnTo>
                  <a:pt x="0" y="35719"/>
                </a:lnTo>
                <a:lnTo>
                  <a:pt x="8929" y="17859"/>
                </a:lnTo>
                <a:lnTo>
                  <a:pt x="17859" y="893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17859"/>
                </a:lnTo>
                <a:lnTo>
                  <a:pt x="98226" y="35719"/>
                </a:lnTo>
                <a:lnTo>
                  <a:pt x="98226" y="44649"/>
                </a:lnTo>
                <a:lnTo>
                  <a:pt x="107156" y="53578"/>
                </a:lnTo>
                <a:lnTo>
                  <a:pt x="107156" y="62508"/>
                </a:lnTo>
                <a:lnTo>
                  <a:pt x="107156" y="71438"/>
                </a:lnTo>
                <a:lnTo>
                  <a:pt x="98226" y="71438"/>
                </a:lnTo>
                <a:lnTo>
                  <a:pt x="89297" y="80367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77007" y="866179"/>
            <a:ext cx="107158" cy="107157"/>
          </a:xfrm>
          <a:custGeom>
            <a:avLst/>
            <a:gdLst/>
            <a:ahLst/>
            <a:cxnLst/>
            <a:rect l="0" t="0" r="0" b="0"/>
            <a:pathLst>
              <a:path w="107158" h="107157">
                <a:moveTo>
                  <a:pt x="62508" y="35719"/>
                </a:moveTo>
                <a:lnTo>
                  <a:pt x="6250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60" y="89297"/>
                </a:lnTo>
                <a:lnTo>
                  <a:pt x="26789" y="98227"/>
                </a:lnTo>
                <a:lnTo>
                  <a:pt x="35719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71438" y="98227"/>
                </a:lnTo>
                <a:lnTo>
                  <a:pt x="80368" y="98227"/>
                </a:lnTo>
                <a:lnTo>
                  <a:pt x="89297" y="89297"/>
                </a:lnTo>
                <a:lnTo>
                  <a:pt x="98227" y="71438"/>
                </a:lnTo>
                <a:lnTo>
                  <a:pt x="107157" y="62508"/>
                </a:lnTo>
                <a:lnTo>
                  <a:pt x="107157" y="44649"/>
                </a:lnTo>
                <a:lnTo>
                  <a:pt x="107157" y="35719"/>
                </a:lnTo>
                <a:lnTo>
                  <a:pt x="98227" y="17859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64531" y="875109"/>
            <a:ext cx="71438" cy="89298"/>
          </a:xfrm>
          <a:custGeom>
            <a:avLst/>
            <a:gdLst/>
            <a:ahLst/>
            <a:cxnLst/>
            <a:rect l="0" t="0" r="0" b="0"/>
            <a:pathLst>
              <a:path w="71438" h="89298">
                <a:moveTo>
                  <a:pt x="0" y="62508"/>
                </a:move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80367"/>
                </a:lnTo>
                <a:lnTo>
                  <a:pt x="35719" y="71437"/>
                </a:lnTo>
                <a:lnTo>
                  <a:pt x="44648" y="53578"/>
                </a:lnTo>
                <a:lnTo>
                  <a:pt x="44648" y="35719"/>
                </a:lnTo>
                <a:lnTo>
                  <a:pt x="53578" y="17859"/>
                </a:lnTo>
                <a:lnTo>
                  <a:pt x="62508" y="8929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107406" y="884038"/>
            <a:ext cx="53579" cy="80369"/>
          </a:xfrm>
          <a:custGeom>
            <a:avLst/>
            <a:gdLst/>
            <a:ahLst/>
            <a:cxnLst/>
            <a:rect l="0" t="0" r="0" b="0"/>
            <a:pathLst>
              <a:path w="53579" h="80369">
                <a:moveTo>
                  <a:pt x="0" y="44649"/>
                </a:moveTo>
                <a:lnTo>
                  <a:pt x="8929" y="4464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26790"/>
                </a:lnTo>
                <a:lnTo>
                  <a:pt x="26789" y="1786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26790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71438"/>
                </a:lnTo>
                <a:lnTo>
                  <a:pt x="17859" y="80368"/>
                </a:lnTo>
                <a:lnTo>
                  <a:pt x="17859" y="80368"/>
                </a:lnTo>
                <a:lnTo>
                  <a:pt x="26789" y="80368"/>
                </a:lnTo>
                <a:lnTo>
                  <a:pt x="44648" y="80368"/>
                </a:lnTo>
                <a:lnTo>
                  <a:pt x="44648" y="80368"/>
                </a:lnTo>
                <a:lnTo>
                  <a:pt x="53578" y="80368"/>
                </a:lnTo>
                <a:lnTo>
                  <a:pt x="53578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32421" y="892968"/>
            <a:ext cx="44650" cy="89298"/>
          </a:xfrm>
          <a:custGeom>
            <a:avLst/>
            <a:gdLst/>
            <a:ahLst/>
            <a:cxnLst/>
            <a:rect l="0" t="0" r="0" b="0"/>
            <a:pathLst>
              <a:path w="44650" h="89298">
                <a:moveTo>
                  <a:pt x="8930" y="62508"/>
                </a:move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8929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71438"/>
                </a:lnTo>
                <a:lnTo>
                  <a:pt x="8930" y="62508"/>
                </a:lnTo>
                <a:lnTo>
                  <a:pt x="8930" y="44649"/>
                </a:lnTo>
                <a:lnTo>
                  <a:pt x="0" y="3571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55664" y="910828"/>
            <a:ext cx="151805" cy="89297"/>
          </a:xfrm>
          <a:custGeom>
            <a:avLst/>
            <a:gdLst/>
            <a:ahLst/>
            <a:cxnLst/>
            <a:rect l="0" t="0" r="0" b="0"/>
            <a:pathLst>
              <a:path w="151805" h="89297">
                <a:moveTo>
                  <a:pt x="89296" y="17859"/>
                </a:moveTo>
                <a:lnTo>
                  <a:pt x="8036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7143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35718" y="89296"/>
                </a:lnTo>
                <a:lnTo>
                  <a:pt x="44648" y="80367"/>
                </a:lnTo>
                <a:lnTo>
                  <a:pt x="53578" y="80367"/>
                </a:lnTo>
                <a:lnTo>
                  <a:pt x="62507" y="71437"/>
                </a:lnTo>
                <a:lnTo>
                  <a:pt x="71437" y="62507"/>
                </a:lnTo>
                <a:lnTo>
                  <a:pt x="71437" y="53578"/>
                </a:lnTo>
                <a:lnTo>
                  <a:pt x="71437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26789"/>
                </a:lnTo>
                <a:lnTo>
                  <a:pt x="89296" y="26789"/>
                </a:lnTo>
                <a:lnTo>
                  <a:pt x="89296" y="3571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25015" y="53578"/>
                </a:lnTo>
                <a:lnTo>
                  <a:pt x="133945" y="53578"/>
                </a:lnTo>
                <a:lnTo>
                  <a:pt x="142875" y="53578"/>
                </a:lnTo>
                <a:lnTo>
                  <a:pt x="151804" y="53578"/>
                </a:lnTo>
                <a:lnTo>
                  <a:pt x="151804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77132" y="803671"/>
            <a:ext cx="17861" cy="223243"/>
          </a:xfrm>
          <a:custGeom>
            <a:avLst/>
            <a:gdLst/>
            <a:ahLst/>
            <a:cxnLst/>
            <a:rect l="0" t="0" r="0" b="0"/>
            <a:pathLst>
              <a:path w="17861" h="223243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80367"/>
                </a:lnTo>
                <a:lnTo>
                  <a:pt x="17860" y="98227"/>
                </a:lnTo>
                <a:lnTo>
                  <a:pt x="17860" y="11608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84289" y="964406"/>
            <a:ext cx="1" cy="62508"/>
          </a:xfrm>
          <a:custGeom>
            <a:avLst/>
            <a:gdLst/>
            <a:ahLst/>
            <a:cxnLst/>
            <a:rect l="0" t="0" r="0" b="0"/>
            <a:pathLst>
              <a:path w="1" h="62508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93218" y="857249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37867" y="884038"/>
            <a:ext cx="250032" cy="125017"/>
          </a:xfrm>
          <a:custGeom>
            <a:avLst/>
            <a:gdLst/>
            <a:ahLst/>
            <a:cxnLst/>
            <a:rect l="0" t="0" r="0" b="0"/>
            <a:pathLst>
              <a:path w="250032" h="125017">
                <a:moveTo>
                  <a:pt x="0" y="107157"/>
                </a:moveTo>
                <a:lnTo>
                  <a:pt x="8929" y="107157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16086"/>
                </a:lnTo>
                <a:lnTo>
                  <a:pt x="17859" y="98227"/>
                </a:lnTo>
                <a:lnTo>
                  <a:pt x="17859" y="89297"/>
                </a:lnTo>
                <a:lnTo>
                  <a:pt x="26789" y="71438"/>
                </a:lnTo>
                <a:lnTo>
                  <a:pt x="35718" y="53579"/>
                </a:lnTo>
                <a:lnTo>
                  <a:pt x="35718" y="44649"/>
                </a:lnTo>
                <a:lnTo>
                  <a:pt x="53578" y="35719"/>
                </a:lnTo>
                <a:lnTo>
                  <a:pt x="62508" y="26790"/>
                </a:lnTo>
                <a:lnTo>
                  <a:pt x="62508" y="26790"/>
                </a:lnTo>
                <a:lnTo>
                  <a:pt x="71437" y="35719"/>
                </a:lnTo>
                <a:lnTo>
                  <a:pt x="80367" y="44649"/>
                </a:lnTo>
                <a:lnTo>
                  <a:pt x="80367" y="53579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0368"/>
                </a:lnTo>
                <a:lnTo>
                  <a:pt x="89297" y="89297"/>
                </a:lnTo>
                <a:lnTo>
                  <a:pt x="89297" y="98227"/>
                </a:lnTo>
                <a:lnTo>
                  <a:pt x="98226" y="98227"/>
                </a:lnTo>
                <a:lnTo>
                  <a:pt x="107156" y="107157"/>
                </a:lnTo>
                <a:lnTo>
                  <a:pt x="116086" y="107157"/>
                </a:lnTo>
                <a:lnTo>
                  <a:pt x="125015" y="107157"/>
                </a:lnTo>
                <a:lnTo>
                  <a:pt x="133945" y="98227"/>
                </a:lnTo>
                <a:lnTo>
                  <a:pt x="151804" y="89297"/>
                </a:lnTo>
                <a:lnTo>
                  <a:pt x="160734" y="80368"/>
                </a:lnTo>
                <a:lnTo>
                  <a:pt x="178593" y="71438"/>
                </a:lnTo>
                <a:lnTo>
                  <a:pt x="187523" y="53579"/>
                </a:lnTo>
                <a:lnTo>
                  <a:pt x="196453" y="35719"/>
                </a:lnTo>
                <a:lnTo>
                  <a:pt x="205383" y="26790"/>
                </a:lnTo>
                <a:lnTo>
                  <a:pt x="205383" y="17860"/>
                </a:lnTo>
                <a:lnTo>
                  <a:pt x="214312" y="8930"/>
                </a:lnTo>
                <a:lnTo>
                  <a:pt x="214312" y="0"/>
                </a:lnTo>
                <a:lnTo>
                  <a:pt x="214312" y="0"/>
                </a:lnTo>
                <a:lnTo>
                  <a:pt x="205383" y="0"/>
                </a:lnTo>
                <a:lnTo>
                  <a:pt x="205383" y="0"/>
                </a:lnTo>
                <a:lnTo>
                  <a:pt x="196453" y="8930"/>
                </a:lnTo>
                <a:lnTo>
                  <a:pt x="187523" y="8930"/>
                </a:lnTo>
                <a:lnTo>
                  <a:pt x="178593" y="26790"/>
                </a:lnTo>
                <a:lnTo>
                  <a:pt x="178593" y="35719"/>
                </a:lnTo>
                <a:lnTo>
                  <a:pt x="169664" y="44649"/>
                </a:lnTo>
                <a:lnTo>
                  <a:pt x="178593" y="53579"/>
                </a:lnTo>
                <a:lnTo>
                  <a:pt x="178593" y="62508"/>
                </a:lnTo>
                <a:lnTo>
                  <a:pt x="187523" y="71438"/>
                </a:lnTo>
                <a:lnTo>
                  <a:pt x="205383" y="80368"/>
                </a:lnTo>
                <a:lnTo>
                  <a:pt x="214312" y="80368"/>
                </a:lnTo>
                <a:lnTo>
                  <a:pt x="232172" y="89297"/>
                </a:lnTo>
                <a:lnTo>
                  <a:pt x="250031" y="89297"/>
                </a:lnTo>
                <a:lnTo>
                  <a:pt x="250031" y="89297"/>
                </a:lnTo>
                <a:lnTo>
                  <a:pt x="250031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080992" y="857249"/>
            <a:ext cx="71438" cy="357189"/>
          </a:xfrm>
          <a:custGeom>
            <a:avLst/>
            <a:gdLst/>
            <a:ahLst/>
            <a:cxnLst/>
            <a:rect l="0" t="0" r="0" b="0"/>
            <a:pathLst>
              <a:path w="71438" h="357189">
                <a:moveTo>
                  <a:pt x="71437" y="89297"/>
                </a:moveTo>
                <a:lnTo>
                  <a:pt x="71437" y="80368"/>
                </a:lnTo>
                <a:lnTo>
                  <a:pt x="71437" y="80368"/>
                </a:lnTo>
                <a:lnTo>
                  <a:pt x="71437" y="71438"/>
                </a:lnTo>
                <a:lnTo>
                  <a:pt x="71437" y="62508"/>
                </a:lnTo>
                <a:lnTo>
                  <a:pt x="71437" y="44649"/>
                </a:lnTo>
                <a:lnTo>
                  <a:pt x="71437" y="35719"/>
                </a:lnTo>
                <a:lnTo>
                  <a:pt x="71437" y="1786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42875"/>
                </a:lnTo>
                <a:lnTo>
                  <a:pt x="17859" y="160735"/>
                </a:lnTo>
                <a:lnTo>
                  <a:pt x="17859" y="187524"/>
                </a:lnTo>
                <a:lnTo>
                  <a:pt x="26789" y="214313"/>
                </a:lnTo>
                <a:lnTo>
                  <a:pt x="35718" y="241102"/>
                </a:lnTo>
                <a:lnTo>
                  <a:pt x="35718" y="258961"/>
                </a:lnTo>
                <a:lnTo>
                  <a:pt x="35718" y="285750"/>
                </a:lnTo>
                <a:lnTo>
                  <a:pt x="35718" y="303610"/>
                </a:lnTo>
                <a:lnTo>
                  <a:pt x="35718" y="312539"/>
                </a:lnTo>
                <a:lnTo>
                  <a:pt x="35718" y="330399"/>
                </a:lnTo>
                <a:lnTo>
                  <a:pt x="35718" y="339329"/>
                </a:lnTo>
                <a:lnTo>
                  <a:pt x="35718" y="348258"/>
                </a:lnTo>
                <a:lnTo>
                  <a:pt x="35718" y="357188"/>
                </a:lnTo>
                <a:lnTo>
                  <a:pt x="35718" y="357188"/>
                </a:lnTo>
                <a:lnTo>
                  <a:pt x="35718" y="3571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054203" y="1071562"/>
            <a:ext cx="125016" cy="35720"/>
          </a:xfrm>
          <a:custGeom>
            <a:avLst/>
            <a:gdLst/>
            <a:ahLst/>
            <a:cxnLst/>
            <a:rect l="0" t="0" r="0" b="0"/>
            <a:pathLst>
              <a:path w="125016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62507" y="26789"/>
                </a:lnTo>
                <a:lnTo>
                  <a:pt x="71437" y="26789"/>
                </a:lnTo>
                <a:lnTo>
                  <a:pt x="80367" y="17859"/>
                </a:lnTo>
                <a:lnTo>
                  <a:pt x="98226" y="17859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250656" y="901898"/>
            <a:ext cx="17860" cy="267891"/>
          </a:xfrm>
          <a:custGeom>
            <a:avLst/>
            <a:gdLst/>
            <a:ahLst/>
            <a:cxnLst/>
            <a:rect l="0" t="0" r="0" b="0"/>
            <a:pathLst>
              <a:path w="17860" h="267891">
                <a:moveTo>
                  <a:pt x="0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78594"/>
                </a:lnTo>
                <a:lnTo>
                  <a:pt x="8929" y="19645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41101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67890"/>
                </a:lnTo>
                <a:lnTo>
                  <a:pt x="17859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357812" y="1151929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357812" y="100905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420320" y="1053703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0" y="125015"/>
                </a:moveTo>
                <a:lnTo>
                  <a:pt x="8930" y="133945"/>
                </a:lnTo>
                <a:lnTo>
                  <a:pt x="8930" y="142875"/>
                </a:lnTo>
                <a:lnTo>
                  <a:pt x="8930" y="151804"/>
                </a:lnTo>
                <a:lnTo>
                  <a:pt x="17859" y="160734"/>
                </a:lnTo>
                <a:lnTo>
                  <a:pt x="17859" y="178593"/>
                </a:lnTo>
                <a:lnTo>
                  <a:pt x="17859" y="187523"/>
                </a:lnTo>
                <a:lnTo>
                  <a:pt x="17859" y="205382"/>
                </a:lnTo>
                <a:lnTo>
                  <a:pt x="26789" y="205382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14312"/>
                </a:lnTo>
                <a:lnTo>
                  <a:pt x="26789" y="205382"/>
                </a:lnTo>
                <a:lnTo>
                  <a:pt x="17859" y="205382"/>
                </a:lnTo>
                <a:lnTo>
                  <a:pt x="17859" y="187523"/>
                </a:lnTo>
                <a:lnTo>
                  <a:pt x="17859" y="169664"/>
                </a:lnTo>
                <a:lnTo>
                  <a:pt x="17859" y="151804"/>
                </a:lnTo>
                <a:lnTo>
                  <a:pt x="17859" y="133945"/>
                </a:lnTo>
                <a:lnTo>
                  <a:pt x="17859" y="107156"/>
                </a:lnTo>
                <a:lnTo>
                  <a:pt x="26789" y="89296"/>
                </a:lnTo>
                <a:lnTo>
                  <a:pt x="26789" y="62507"/>
                </a:lnTo>
                <a:lnTo>
                  <a:pt x="26789" y="44648"/>
                </a:lnTo>
                <a:lnTo>
                  <a:pt x="35719" y="26789"/>
                </a:lnTo>
                <a:lnTo>
                  <a:pt x="44648" y="17859"/>
                </a:lnTo>
                <a:lnTo>
                  <a:pt x="53578" y="8929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8929"/>
                </a:lnTo>
                <a:lnTo>
                  <a:pt x="98226" y="8929"/>
                </a:lnTo>
                <a:lnTo>
                  <a:pt x="98226" y="17859"/>
                </a:lnTo>
                <a:lnTo>
                  <a:pt x="107156" y="35718"/>
                </a:lnTo>
                <a:lnTo>
                  <a:pt x="107156" y="44648"/>
                </a:lnTo>
                <a:lnTo>
                  <a:pt x="116086" y="62507"/>
                </a:lnTo>
                <a:lnTo>
                  <a:pt x="116086" y="80367"/>
                </a:lnTo>
                <a:lnTo>
                  <a:pt x="116086" y="98226"/>
                </a:lnTo>
                <a:lnTo>
                  <a:pt x="116086" y="98226"/>
                </a:lnTo>
                <a:lnTo>
                  <a:pt x="107156" y="107156"/>
                </a:lnTo>
                <a:lnTo>
                  <a:pt x="98226" y="116085"/>
                </a:lnTo>
                <a:lnTo>
                  <a:pt x="89297" y="125015"/>
                </a:lnTo>
                <a:lnTo>
                  <a:pt x="80367" y="125015"/>
                </a:lnTo>
                <a:lnTo>
                  <a:pt x="71437" y="125015"/>
                </a:lnTo>
                <a:lnTo>
                  <a:pt x="62508" y="125015"/>
                </a:lnTo>
                <a:lnTo>
                  <a:pt x="44648" y="125015"/>
                </a:lnTo>
                <a:lnTo>
                  <a:pt x="35719" y="116085"/>
                </a:lnTo>
                <a:lnTo>
                  <a:pt x="26789" y="116085"/>
                </a:lnTo>
                <a:lnTo>
                  <a:pt x="26789" y="116085"/>
                </a:lnTo>
                <a:lnTo>
                  <a:pt x="26789" y="1160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357812" y="1107281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366742" y="1026913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357312" y="2116335"/>
            <a:ext cx="62509" cy="267892"/>
          </a:xfrm>
          <a:custGeom>
            <a:avLst/>
            <a:gdLst/>
            <a:ahLst/>
            <a:cxnLst/>
            <a:rect l="0" t="0" r="0" b="0"/>
            <a:pathLst>
              <a:path w="62509" h="267892">
                <a:moveTo>
                  <a:pt x="62508" y="0"/>
                </a:moveTo>
                <a:lnTo>
                  <a:pt x="62508" y="8930"/>
                </a:lnTo>
                <a:lnTo>
                  <a:pt x="53578" y="17860"/>
                </a:lnTo>
                <a:lnTo>
                  <a:pt x="53578" y="26789"/>
                </a:lnTo>
                <a:lnTo>
                  <a:pt x="53578" y="44649"/>
                </a:lnTo>
                <a:lnTo>
                  <a:pt x="44648" y="62508"/>
                </a:lnTo>
                <a:lnTo>
                  <a:pt x="44648" y="89297"/>
                </a:lnTo>
                <a:lnTo>
                  <a:pt x="35719" y="107156"/>
                </a:lnTo>
                <a:lnTo>
                  <a:pt x="35719" y="133946"/>
                </a:lnTo>
                <a:lnTo>
                  <a:pt x="26789" y="160735"/>
                </a:lnTo>
                <a:lnTo>
                  <a:pt x="17859" y="187524"/>
                </a:lnTo>
                <a:lnTo>
                  <a:pt x="17859" y="214313"/>
                </a:lnTo>
                <a:lnTo>
                  <a:pt x="8930" y="232172"/>
                </a:lnTo>
                <a:lnTo>
                  <a:pt x="893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428750" y="2089546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26789" y="80367"/>
                </a:lnTo>
                <a:lnTo>
                  <a:pt x="35718" y="98227"/>
                </a:lnTo>
                <a:lnTo>
                  <a:pt x="35718" y="125016"/>
                </a:lnTo>
                <a:lnTo>
                  <a:pt x="53578" y="142875"/>
                </a:lnTo>
                <a:lnTo>
                  <a:pt x="62507" y="169664"/>
                </a:lnTo>
                <a:lnTo>
                  <a:pt x="62507" y="187524"/>
                </a:lnTo>
                <a:lnTo>
                  <a:pt x="80367" y="205383"/>
                </a:lnTo>
                <a:lnTo>
                  <a:pt x="89296" y="214313"/>
                </a:lnTo>
                <a:lnTo>
                  <a:pt x="98226" y="232172"/>
                </a:lnTo>
                <a:lnTo>
                  <a:pt x="116085" y="241102"/>
                </a:lnTo>
                <a:lnTo>
                  <a:pt x="125015" y="250031"/>
                </a:lnTo>
                <a:lnTo>
                  <a:pt x="133945" y="258961"/>
                </a:lnTo>
                <a:lnTo>
                  <a:pt x="142875" y="258961"/>
                </a:lnTo>
                <a:lnTo>
                  <a:pt x="142875" y="258961"/>
                </a:lnTo>
                <a:lnTo>
                  <a:pt x="142875" y="250031"/>
                </a:lnTo>
                <a:lnTo>
                  <a:pt x="151804" y="241102"/>
                </a:lnTo>
                <a:lnTo>
                  <a:pt x="151804" y="223242"/>
                </a:lnTo>
                <a:lnTo>
                  <a:pt x="160734" y="205383"/>
                </a:lnTo>
                <a:lnTo>
                  <a:pt x="160734" y="187524"/>
                </a:lnTo>
                <a:lnTo>
                  <a:pt x="160734" y="169664"/>
                </a:lnTo>
                <a:lnTo>
                  <a:pt x="160734" y="142875"/>
                </a:lnTo>
                <a:lnTo>
                  <a:pt x="160734" y="125016"/>
                </a:lnTo>
                <a:lnTo>
                  <a:pt x="160734" y="107156"/>
                </a:lnTo>
                <a:lnTo>
                  <a:pt x="160734" y="89297"/>
                </a:lnTo>
                <a:lnTo>
                  <a:pt x="160734" y="71438"/>
                </a:lnTo>
                <a:lnTo>
                  <a:pt x="160734" y="53578"/>
                </a:lnTo>
                <a:lnTo>
                  <a:pt x="160734" y="44649"/>
                </a:lnTo>
                <a:lnTo>
                  <a:pt x="160734" y="3571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9664" y="17860"/>
                </a:lnTo>
                <a:lnTo>
                  <a:pt x="169664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643062" y="2160984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116086" y="8929"/>
                </a:moveTo>
                <a:lnTo>
                  <a:pt x="116086" y="8929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8" y="8929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42875"/>
                </a:lnTo>
                <a:lnTo>
                  <a:pt x="71438" y="133945"/>
                </a:lnTo>
                <a:lnTo>
                  <a:pt x="89297" y="125015"/>
                </a:lnTo>
                <a:lnTo>
                  <a:pt x="98227" y="116086"/>
                </a:lnTo>
                <a:lnTo>
                  <a:pt x="107156" y="98226"/>
                </a:lnTo>
                <a:lnTo>
                  <a:pt x="116086" y="89297"/>
                </a:lnTo>
                <a:lnTo>
                  <a:pt x="125016" y="71437"/>
                </a:lnTo>
                <a:lnTo>
                  <a:pt x="125016" y="62507"/>
                </a:lnTo>
                <a:lnTo>
                  <a:pt x="125016" y="53578"/>
                </a:lnTo>
                <a:lnTo>
                  <a:pt x="116086" y="44648"/>
                </a:lnTo>
                <a:lnTo>
                  <a:pt x="116086" y="35718"/>
                </a:lnTo>
                <a:lnTo>
                  <a:pt x="107156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830585" y="2143124"/>
            <a:ext cx="294681" cy="151806"/>
          </a:xfrm>
          <a:custGeom>
            <a:avLst/>
            <a:gdLst/>
            <a:ahLst/>
            <a:cxnLst/>
            <a:rect l="0" t="0" r="0" b="0"/>
            <a:pathLst>
              <a:path w="294681" h="151806">
                <a:moveTo>
                  <a:pt x="0" y="80367"/>
                </a:moveTo>
                <a:lnTo>
                  <a:pt x="8930" y="80367"/>
                </a:lnTo>
                <a:lnTo>
                  <a:pt x="0" y="9822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33946"/>
                </a:lnTo>
                <a:lnTo>
                  <a:pt x="0" y="116086"/>
                </a:lnTo>
                <a:lnTo>
                  <a:pt x="0" y="89297"/>
                </a:lnTo>
                <a:lnTo>
                  <a:pt x="8930" y="71438"/>
                </a:lnTo>
                <a:lnTo>
                  <a:pt x="8930" y="53578"/>
                </a:lnTo>
                <a:lnTo>
                  <a:pt x="17860" y="44649"/>
                </a:lnTo>
                <a:lnTo>
                  <a:pt x="17860" y="26789"/>
                </a:lnTo>
                <a:lnTo>
                  <a:pt x="26790" y="17860"/>
                </a:lnTo>
                <a:lnTo>
                  <a:pt x="26790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53579" y="0"/>
                </a:lnTo>
                <a:lnTo>
                  <a:pt x="62508" y="8930"/>
                </a:lnTo>
                <a:lnTo>
                  <a:pt x="71438" y="17860"/>
                </a:lnTo>
                <a:lnTo>
                  <a:pt x="80368" y="26789"/>
                </a:lnTo>
                <a:lnTo>
                  <a:pt x="80368" y="35719"/>
                </a:lnTo>
                <a:lnTo>
                  <a:pt x="80368" y="53578"/>
                </a:lnTo>
                <a:lnTo>
                  <a:pt x="89297" y="62508"/>
                </a:lnTo>
                <a:lnTo>
                  <a:pt x="89297" y="80367"/>
                </a:lnTo>
                <a:lnTo>
                  <a:pt x="89297" y="98227"/>
                </a:lnTo>
                <a:lnTo>
                  <a:pt x="89297" y="107157"/>
                </a:lnTo>
                <a:lnTo>
                  <a:pt x="98227" y="116086"/>
                </a:lnTo>
                <a:lnTo>
                  <a:pt x="98227" y="133946"/>
                </a:lnTo>
                <a:lnTo>
                  <a:pt x="116086" y="133946"/>
                </a:lnTo>
                <a:lnTo>
                  <a:pt x="125016" y="142875"/>
                </a:lnTo>
                <a:lnTo>
                  <a:pt x="133946" y="142875"/>
                </a:lnTo>
                <a:lnTo>
                  <a:pt x="142875" y="142875"/>
                </a:lnTo>
                <a:lnTo>
                  <a:pt x="160735" y="133946"/>
                </a:lnTo>
                <a:lnTo>
                  <a:pt x="169665" y="133946"/>
                </a:lnTo>
                <a:lnTo>
                  <a:pt x="187524" y="116086"/>
                </a:lnTo>
                <a:lnTo>
                  <a:pt x="196454" y="107157"/>
                </a:lnTo>
                <a:lnTo>
                  <a:pt x="214313" y="89297"/>
                </a:lnTo>
                <a:lnTo>
                  <a:pt x="223243" y="71438"/>
                </a:lnTo>
                <a:lnTo>
                  <a:pt x="232172" y="62508"/>
                </a:lnTo>
                <a:lnTo>
                  <a:pt x="241102" y="44649"/>
                </a:lnTo>
                <a:lnTo>
                  <a:pt x="250032" y="35719"/>
                </a:lnTo>
                <a:lnTo>
                  <a:pt x="250032" y="26789"/>
                </a:lnTo>
                <a:lnTo>
                  <a:pt x="250032" y="26789"/>
                </a:lnTo>
                <a:lnTo>
                  <a:pt x="241102" y="17860"/>
                </a:lnTo>
                <a:lnTo>
                  <a:pt x="232172" y="17860"/>
                </a:lnTo>
                <a:lnTo>
                  <a:pt x="232172" y="17860"/>
                </a:lnTo>
                <a:lnTo>
                  <a:pt x="223243" y="17860"/>
                </a:lnTo>
                <a:lnTo>
                  <a:pt x="214313" y="26789"/>
                </a:lnTo>
                <a:lnTo>
                  <a:pt x="205383" y="35719"/>
                </a:lnTo>
                <a:lnTo>
                  <a:pt x="205383" y="44649"/>
                </a:lnTo>
                <a:lnTo>
                  <a:pt x="205383" y="53578"/>
                </a:lnTo>
                <a:lnTo>
                  <a:pt x="196454" y="71438"/>
                </a:lnTo>
                <a:lnTo>
                  <a:pt x="196454" y="80367"/>
                </a:lnTo>
                <a:lnTo>
                  <a:pt x="196454" y="98227"/>
                </a:lnTo>
                <a:lnTo>
                  <a:pt x="205383" y="107157"/>
                </a:lnTo>
                <a:lnTo>
                  <a:pt x="214313" y="116086"/>
                </a:lnTo>
                <a:lnTo>
                  <a:pt x="232172" y="116086"/>
                </a:lnTo>
                <a:lnTo>
                  <a:pt x="241102" y="125016"/>
                </a:lnTo>
                <a:lnTo>
                  <a:pt x="250032" y="125016"/>
                </a:lnTo>
                <a:lnTo>
                  <a:pt x="267891" y="133946"/>
                </a:lnTo>
                <a:lnTo>
                  <a:pt x="276821" y="133946"/>
                </a:lnTo>
                <a:lnTo>
                  <a:pt x="294680" y="133946"/>
                </a:lnTo>
                <a:lnTo>
                  <a:pt x="294680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062632" y="3143249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98227" y="44649"/>
                </a:moveTo>
                <a:lnTo>
                  <a:pt x="98227" y="4464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69664"/>
                </a:lnTo>
                <a:lnTo>
                  <a:pt x="26789" y="169664"/>
                </a:lnTo>
                <a:lnTo>
                  <a:pt x="44649" y="178594"/>
                </a:lnTo>
                <a:lnTo>
                  <a:pt x="53579" y="169664"/>
                </a:lnTo>
                <a:lnTo>
                  <a:pt x="71438" y="160734"/>
                </a:lnTo>
                <a:lnTo>
                  <a:pt x="80368" y="160734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223367" y="3027163"/>
            <a:ext cx="133946" cy="267892"/>
          </a:xfrm>
          <a:custGeom>
            <a:avLst/>
            <a:gdLst/>
            <a:ahLst/>
            <a:cxnLst/>
            <a:rect l="0" t="0" r="0" b="0"/>
            <a:pathLst>
              <a:path w="133946" h="267892">
                <a:moveTo>
                  <a:pt x="8929" y="0"/>
                </a:move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29" y="80367"/>
                </a:lnTo>
                <a:lnTo>
                  <a:pt x="0" y="107156"/>
                </a:lnTo>
                <a:lnTo>
                  <a:pt x="8929" y="133945"/>
                </a:lnTo>
                <a:lnTo>
                  <a:pt x="8929" y="151805"/>
                </a:lnTo>
                <a:lnTo>
                  <a:pt x="8929" y="178594"/>
                </a:lnTo>
                <a:lnTo>
                  <a:pt x="17859" y="196453"/>
                </a:lnTo>
                <a:lnTo>
                  <a:pt x="17859" y="214313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23242"/>
                </a:lnTo>
                <a:lnTo>
                  <a:pt x="17859" y="214313"/>
                </a:lnTo>
                <a:lnTo>
                  <a:pt x="17859" y="196453"/>
                </a:lnTo>
                <a:lnTo>
                  <a:pt x="17859" y="178594"/>
                </a:lnTo>
                <a:lnTo>
                  <a:pt x="26789" y="160735"/>
                </a:lnTo>
                <a:lnTo>
                  <a:pt x="26789" y="151805"/>
                </a:lnTo>
                <a:lnTo>
                  <a:pt x="35718" y="133945"/>
                </a:lnTo>
                <a:lnTo>
                  <a:pt x="44648" y="12501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7" y="107156"/>
                </a:lnTo>
                <a:lnTo>
                  <a:pt x="71437" y="107156"/>
                </a:lnTo>
                <a:lnTo>
                  <a:pt x="89297" y="116086"/>
                </a:lnTo>
                <a:lnTo>
                  <a:pt x="98226" y="125016"/>
                </a:lnTo>
                <a:lnTo>
                  <a:pt x="107156" y="133945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25015" y="187524"/>
                </a:lnTo>
                <a:lnTo>
                  <a:pt x="125015" y="205383"/>
                </a:lnTo>
                <a:lnTo>
                  <a:pt x="125015" y="223242"/>
                </a:lnTo>
                <a:lnTo>
                  <a:pt x="125015" y="232172"/>
                </a:lnTo>
                <a:lnTo>
                  <a:pt x="125015" y="241102"/>
                </a:lnTo>
                <a:lnTo>
                  <a:pt x="125015" y="250031"/>
                </a:lnTo>
                <a:lnTo>
                  <a:pt x="125015" y="258961"/>
                </a:lnTo>
                <a:lnTo>
                  <a:pt x="133945" y="267891"/>
                </a:lnTo>
                <a:lnTo>
                  <a:pt x="133945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419820" y="3161108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89297" y="26790"/>
                </a:moveTo>
                <a:lnTo>
                  <a:pt x="89297" y="26790"/>
                </a:lnTo>
                <a:lnTo>
                  <a:pt x="89297" y="17860"/>
                </a:lnTo>
                <a:lnTo>
                  <a:pt x="89297" y="17860"/>
                </a:lnTo>
                <a:lnTo>
                  <a:pt x="80367" y="8930"/>
                </a:lnTo>
                <a:lnTo>
                  <a:pt x="71437" y="893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90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53578" y="116086"/>
                </a:lnTo>
                <a:lnTo>
                  <a:pt x="62508" y="107157"/>
                </a:lnTo>
                <a:lnTo>
                  <a:pt x="71437" y="89297"/>
                </a:lnTo>
                <a:lnTo>
                  <a:pt x="80367" y="80368"/>
                </a:lnTo>
                <a:lnTo>
                  <a:pt x="89297" y="62508"/>
                </a:lnTo>
                <a:lnTo>
                  <a:pt x="89297" y="53579"/>
                </a:lnTo>
                <a:lnTo>
                  <a:pt x="89297" y="35719"/>
                </a:lnTo>
                <a:lnTo>
                  <a:pt x="89297" y="26790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26790"/>
                </a:lnTo>
                <a:lnTo>
                  <a:pt x="89297" y="26790"/>
                </a:lnTo>
                <a:lnTo>
                  <a:pt x="89297" y="35719"/>
                </a:lnTo>
                <a:lnTo>
                  <a:pt x="89297" y="53579"/>
                </a:lnTo>
                <a:lnTo>
                  <a:pt x="89297" y="62508"/>
                </a:lnTo>
                <a:lnTo>
                  <a:pt x="98226" y="80368"/>
                </a:lnTo>
                <a:lnTo>
                  <a:pt x="98226" y="89297"/>
                </a:lnTo>
                <a:lnTo>
                  <a:pt x="107156" y="107157"/>
                </a:lnTo>
                <a:lnTo>
                  <a:pt x="107156" y="116086"/>
                </a:lnTo>
                <a:lnTo>
                  <a:pt x="116086" y="125016"/>
                </a:lnTo>
                <a:lnTo>
                  <a:pt x="116086" y="133946"/>
                </a:lnTo>
                <a:lnTo>
                  <a:pt x="116086" y="133946"/>
                </a:lnTo>
                <a:lnTo>
                  <a:pt x="116086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589484" y="3161108"/>
            <a:ext cx="107157" cy="125017"/>
          </a:xfrm>
          <a:custGeom>
            <a:avLst/>
            <a:gdLst/>
            <a:ahLst/>
            <a:cxnLst/>
            <a:rect l="0" t="0" r="0" b="0"/>
            <a:pathLst>
              <a:path w="107157" h="125017">
                <a:moveTo>
                  <a:pt x="0" y="53579"/>
                </a:moveTo>
                <a:lnTo>
                  <a:pt x="8930" y="5357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0" y="89297"/>
                </a:lnTo>
                <a:lnTo>
                  <a:pt x="0" y="80368"/>
                </a:lnTo>
                <a:lnTo>
                  <a:pt x="8930" y="71438"/>
                </a:lnTo>
                <a:lnTo>
                  <a:pt x="8930" y="53579"/>
                </a:lnTo>
                <a:lnTo>
                  <a:pt x="8930" y="44649"/>
                </a:lnTo>
                <a:lnTo>
                  <a:pt x="8930" y="26790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17860"/>
                </a:lnTo>
                <a:lnTo>
                  <a:pt x="80367" y="26790"/>
                </a:lnTo>
                <a:lnTo>
                  <a:pt x="89297" y="44649"/>
                </a:lnTo>
                <a:lnTo>
                  <a:pt x="98226" y="53579"/>
                </a:lnTo>
                <a:lnTo>
                  <a:pt x="98226" y="71438"/>
                </a:lnTo>
                <a:lnTo>
                  <a:pt x="107156" y="89297"/>
                </a:lnTo>
                <a:lnTo>
                  <a:pt x="107156" y="98227"/>
                </a:lnTo>
                <a:lnTo>
                  <a:pt x="98226" y="107157"/>
                </a:lnTo>
                <a:lnTo>
                  <a:pt x="98226" y="116086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768078" y="3152179"/>
            <a:ext cx="258962" cy="321470"/>
          </a:xfrm>
          <a:custGeom>
            <a:avLst/>
            <a:gdLst/>
            <a:ahLst/>
            <a:cxnLst/>
            <a:rect l="0" t="0" r="0" b="0"/>
            <a:pathLst>
              <a:path w="258962" h="321470">
                <a:moveTo>
                  <a:pt x="80367" y="26789"/>
                </a:move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7" y="8929"/>
                </a:lnTo>
                <a:lnTo>
                  <a:pt x="62507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35718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29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16086"/>
                </a:lnTo>
                <a:lnTo>
                  <a:pt x="53578" y="116086"/>
                </a:lnTo>
                <a:lnTo>
                  <a:pt x="62507" y="116086"/>
                </a:lnTo>
                <a:lnTo>
                  <a:pt x="71437" y="107156"/>
                </a:lnTo>
                <a:lnTo>
                  <a:pt x="80367" y="98226"/>
                </a:lnTo>
                <a:lnTo>
                  <a:pt x="89297" y="80367"/>
                </a:lnTo>
                <a:lnTo>
                  <a:pt x="98226" y="71437"/>
                </a:lnTo>
                <a:lnTo>
                  <a:pt x="98226" y="53578"/>
                </a:lnTo>
                <a:lnTo>
                  <a:pt x="98226" y="44648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44648"/>
                </a:lnTo>
                <a:lnTo>
                  <a:pt x="107156" y="53578"/>
                </a:lnTo>
                <a:lnTo>
                  <a:pt x="107156" y="62508"/>
                </a:lnTo>
                <a:lnTo>
                  <a:pt x="98226" y="80367"/>
                </a:lnTo>
                <a:lnTo>
                  <a:pt x="107156" y="89297"/>
                </a:lnTo>
                <a:lnTo>
                  <a:pt x="107156" y="116086"/>
                </a:lnTo>
                <a:lnTo>
                  <a:pt x="107156" y="133945"/>
                </a:lnTo>
                <a:lnTo>
                  <a:pt x="116086" y="151804"/>
                </a:lnTo>
                <a:lnTo>
                  <a:pt x="116086" y="178594"/>
                </a:lnTo>
                <a:lnTo>
                  <a:pt x="116086" y="196453"/>
                </a:lnTo>
                <a:lnTo>
                  <a:pt x="116086" y="223242"/>
                </a:lnTo>
                <a:lnTo>
                  <a:pt x="116086" y="241101"/>
                </a:lnTo>
                <a:lnTo>
                  <a:pt x="107156" y="258961"/>
                </a:lnTo>
                <a:lnTo>
                  <a:pt x="107156" y="276820"/>
                </a:lnTo>
                <a:lnTo>
                  <a:pt x="89297" y="294679"/>
                </a:lnTo>
                <a:lnTo>
                  <a:pt x="80367" y="303609"/>
                </a:lnTo>
                <a:lnTo>
                  <a:pt x="71437" y="312539"/>
                </a:lnTo>
                <a:lnTo>
                  <a:pt x="62507" y="312539"/>
                </a:lnTo>
                <a:lnTo>
                  <a:pt x="53578" y="321469"/>
                </a:lnTo>
                <a:lnTo>
                  <a:pt x="44648" y="312539"/>
                </a:lnTo>
                <a:lnTo>
                  <a:pt x="44648" y="312539"/>
                </a:lnTo>
                <a:lnTo>
                  <a:pt x="35718" y="303609"/>
                </a:lnTo>
                <a:lnTo>
                  <a:pt x="35718" y="294679"/>
                </a:lnTo>
                <a:lnTo>
                  <a:pt x="35718" y="276820"/>
                </a:lnTo>
                <a:lnTo>
                  <a:pt x="35718" y="267890"/>
                </a:lnTo>
                <a:lnTo>
                  <a:pt x="35718" y="250031"/>
                </a:lnTo>
                <a:lnTo>
                  <a:pt x="44648" y="241101"/>
                </a:lnTo>
                <a:lnTo>
                  <a:pt x="62507" y="223242"/>
                </a:lnTo>
                <a:lnTo>
                  <a:pt x="71437" y="196453"/>
                </a:lnTo>
                <a:lnTo>
                  <a:pt x="89297" y="187523"/>
                </a:lnTo>
                <a:lnTo>
                  <a:pt x="107156" y="169664"/>
                </a:lnTo>
                <a:lnTo>
                  <a:pt x="125015" y="151804"/>
                </a:lnTo>
                <a:lnTo>
                  <a:pt x="142875" y="133945"/>
                </a:lnTo>
                <a:lnTo>
                  <a:pt x="160734" y="125015"/>
                </a:lnTo>
                <a:lnTo>
                  <a:pt x="178593" y="107156"/>
                </a:lnTo>
                <a:lnTo>
                  <a:pt x="187523" y="89297"/>
                </a:lnTo>
                <a:lnTo>
                  <a:pt x="196453" y="80367"/>
                </a:lnTo>
                <a:lnTo>
                  <a:pt x="214312" y="62508"/>
                </a:lnTo>
                <a:lnTo>
                  <a:pt x="223242" y="53578"/>
                </a:lnTo>
                <a:lnTo>
                  <a:pt x="232172" y="35719"/>
                </a:lnTo>
                <a:lnTo>
                  <a:pt x="241101" y="26789"/>
                </a:lnTo>
                <a:lnTo>
                  <a:pt x="241101" y="17859"/>
                </a:lnTo>
                <a:lnTo>
                  <a:pt x="241101" y="8929"/>
                </a:lnTo>
                <a:lnTo>
                  <a:pt x="241101" y="8929"/>
                </a:lnTo>
                <a:lnTo>
                  <a:pt x="241101" y="0"/>
                </a:lnTo>
                <a:lnTo>
                  <a:pt x="232172" y="0"/>
                </a:lnTo>
                <a:lnTo>
                  <a:pt x="232172" y="0"/>
                </a:lnTo>
                <a:lnTo>
                  <a:pt x="214312" y="8929"/>
                </a:lnTo>
                <a:lnTo>
                  <a:pt x="205382" y="17859"/>
                </a:lnTo>
                <a:lnTo>
                  <a:pt x="196453" y="26789"/>
                </a:lnTo>
                <a:lnTo>
                  <a:pt x="187523" y="44648"/>
                </a:lnTo>
                <a:lnTo>
                  <a:pt x="187523" y="53578"/>
                </a:lnTo>
                <a:lnTo>
                  <a:pt x="178593" y="62508"/>
                </a:lnTo>
                <a:lnTo>
                  <a:pt x="178593" y="80367"/>
                </a:lnTo>
                <a:lnTo>
                  <a:pt x="187523" y="89297"/>
                </a:lnTo>
                <a:lnTo>
                  <a:pt x="187523" y="98226"/>
                </a:lnTo>
                <a:lnTo>
                  <a:pt x="196453" y="107156"/>
                </a:lnTo>
                <a:lnTo>
                  <a:pt x="214312" y="116086"/>
                </a:lnTo>
                <a:lnTo>
                  <a:pt x="223242" y="116086"/>
                </a:lnTo>
                <a:lnTo>
                  <a:pt x="241101" y="116086"/>
                </a:lnTo>
                <a:lnTo>
                  <a:pt x="258961" y="116086"/>
                </a:lnTo>
                <a:lnTo>
                  <a:pt x="258961" y="116086"/>
                </a:lnTo>
                <a:lnTo>
                  <a:pt x="258961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143125" y="3241476"/>
            <a:ext cx="8930" cy="71438"/>
          </a:xfrm>
          <a:custGeom>
            <a:avLst/>
            <a:gdLst/>
            <a:ahLst/>
            <a:cxnLst/>
            <a:rect l="0" t="0" r="0" b="0"/>
            <a:pathLst>
              <a:path w="8930" h="71438">
                <a:moveTo>
                  <a:pt x="8929" y="0"/>
                </a:moveTo>
                <a:lnTo>
                  <a:pt x="892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321718" y="2973585"/>
            <a:ext cx="125017" cy="267892"/>
          </a:xfrm>
          <a:custGeom>
            <a:avLst/>
            <a:gdLst/>
            <a:ahLst/>
            <a:cxnLst/>
            <a:rect l="0" t="0" r="0" b="0"/>
            <a:pathLst>
              <a:path w="125017" h="267892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17860" y="205383"/>
                </a:lnTo>
                <a:lnTo>
                  <a:pt x="17860" y="223242"/>
                </a:lnTo>
                <a:lnTo>
                  <a:pt x="17860" y="241102"/>
                </a:lnTo>
                <a:lnTo>
                  <a:pt x="17860" y="250031"/>
                </a:lnTo>
                <a:lnTo>
                  <a:pt x="17860" y="258961"/>
                </a:lnTo>
                <a:lnTo>
                  <a:pt x="17860" y="267891"/>
                </a:lnTo>
                <a:lnTo>
                  <a:pt x="17860" y="267891"/>
                </a:lnTo>
                <a:lnTo>
                  <a:pt x="17860" y="267891"/>
                </a:lnTo>
                <a:lnTo>
                  <a:pt x="8930" y="258961"/>
                </a:lnTo>
                <a:lnTo>
                  <a:pt x="8930" y="250031"/>
                </a:lnTo>
                <a:lnTo>
                  <a:pt x="8930" y="232172"/>
                </a:lnTo>
                <a:lnTo>
                  <a:pt x="8930" y="214313"/>
                </a:lnTo>
                <a:lnTo>
                  <a:pt x="17860" y="196453"/>
                </a:lnTo>
                <a:lnTo>
                  <a:pt x="17860" y="187523"/>
                </a:lnTo>
                <a:lnTo>
                  <a:pt x="17860" y="169664"/>
                </a:lnTo>
                <a:lnTo>
                  <a:pt x="26789" y="151805"/>
                </a:lnTo>
                <a:lnTo>
                  <a:pt x="35719" y="142875"/>
                </a:lnTo>
                <a:lnTo>
                  <a:pt x="44649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80367" y="133945"/>
                </a:lnTo>
                <a:lnTo>
                  <a:pt x="89297" y="142875"/>
                </a:lnTo>
                <a:lnTo>
                  <a:pt x="98227" y="151805"/>
                </a:lnTo>
                <a:lnTo>
                  <a:pt x="116086" y="151805"/>
                </a:lnTo>
                <a:lnTo>
                  <a:pt x="125016" y="169664"/>
                </a:lnTo>
                <a:lnTo>
                  <a:pt x="125016" y="178594"/>
                </a:lnTo>
                <a:lnTo>
                  <a:pt x="125016" y="187523"/>
                </a:lnTo>
                <a:lnTo>
                  <a:pt x="125016" y="205383"/>
                </a:lnTo>
                <a:lnTo>
                  <a:pt x="125016" y="214313"/>
                </a:lnTo>
                <a:lnTo>
                  <a:pt x="125016" y="223242"/>
                </a:lnTo>
                <a:lnTo>
                  <a:pt x="107157" y="232172"/>
                </a:lnTo>
                <a:lnTo>
                  <a:pt x="98227" y="241102"/>
                </a:lnTo>
                <a:lnTo>
                  <a:pt x="80367" y="250031"/>
                </a:lnTo>
                <a:lnTo>
                  <a:pt x="71438" y="250031"/>
                </a:lnTo>
                <a:lnTo>
                  <a:pt x="71438" y="250031"/>
                </a:lnTo>
                <a:lnTo>
                  <a:pt x="62508" y="250031"/>
                </a:lnTo>
                <a:lnTo>
                  <a:pt x="53578" y="241102"/>
                </a:lnTo>
                <a:lnTo>
                  <a:pt x="53578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509242" y="3089671"/>
            <a:ext cx="71438" cy="125017"/>
          </a:xfrm>
          <a:custGeom>
            <a:avLst/>
            <a:gdLst/>
            <a:ahLst/>
            <a:cxnLst/>
            <a:rect l="0" t="0" r="0" b="0"/>
            <a:pathLst>
              <a:path w="71438" h="125017">
                <a:moveTo>
                  <a:pt x="0" y="53578"/>
                </a:moveTo>
                <a:lnTo>
                  <a:pt x="0" y="53578"/>
                </a:lnTo>
                <a:lnTo>
                  <a:pt x="8929" y="44648"/>
                </a:lnTo>
                <a:lnTo>
                  <a:pt x="8929" y="44648"/>
                </a:lnTo>
                <a:lnTo>
                  <a:pt x="26789" y="44648"/>
                </a:lnTo>
                <a:lnTo>
                  <a:pt x="35718" y="35719"/>
                </a:lnTo>
                <a:lnTo>
                  <a:pt x="35718" y="26789"/>
                </a:lnTo>
                <a:lnTo>
                  <a:pt x="44648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116086"/>
                </a:lnTo>
                <a:lnTo>
                  <a:pt x="35718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53578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652117" y="3116460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89297" y="893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107156"/>
                </a:lnTo>
                <a:lnTo>
                  <a:pt x="26789" y="116086"/>
                </a:lnTo>
                <a:lnTo>
                  <a:pt x="44648" y="116086"/>
                </a:lnTo>
                <a:lnTo>
                  <a:pt x="62508" y="116086"/>
                </a:lnTo>
                <a:lnTo>
                  <a:pt x="71437" y="116086"/>
                </a:lnTo>
                <a:lnTo>
                  <a:pt x="89297" y="107156"/>
                </a:lnTo>
                <a:lnTo>
                  <a:pt x="107156" y="98227"/>
                </a:lnTo>
                <a:lnTo>
                  <a:pt x="116086" y="89297"/>
                </a:lnTo>
                <a:lnTo>
                  <a:pt x="125015" y="80367"/>
                </a:lnTo>
                <a:lnTo>
                  <a:pt x="125015" y="71438"/>
                </a:lnTo>
                <a:lnTo>
                  <a:pt x="133945" y="62508"/>
                </a:lnTo>
                <a:lnTo>
                  <a:pt x="125015" y="44648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812851" y="3089671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9" y="133945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8" y="116086"/>
                </a:lnTo>
                <a:lnTo>
                  <a:pt x="80367" y="107156"/>
                </a:lnTo>
                <a:lnTo>
                  <a:pt x="80367" y="98227"/>
                </a:lnTo>
                <a:lnTo>
                  <a:pt x="80367" y="80367"/>
                </a:lnTo>
                <a:lnTo>
                  <a:pt x="80367" y="71437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946796" y="3107530"/>
            <a:ext cx="267892" cy="116087"/>
          </a:xfrm>
          <a:custGeom>
            <a:avLst/>
            <a:gdLst/>
            <a:ahLst/>
            <a:cxnLst/>
            <a:rect l="0" t="0" r="0" b="0"/>
            <a:pathLst>
              <a:path w="267892" h="116087">
                <a:moveTo>
                  <a:pt x="8930" y="53578"/>
                </a:move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07157"/>
                </a:lnTo>
                <a:lnTo>
                  <a:pt x="0" y="107157"/>
                </a:lnTo>
                <a:lnTo>
                  <a:pt x="8930" y="107157"/>
                </a:lnTo>
                <a:lnTo>
                  <a:pt x="8930" y="89297"/>
                </a:lnTo>
                <a:lnTo>
                  <a:pt x="8930" y="80368"/>
                </a:lnTo>
                <a:lnTo>
                  <a:pt x="8930" y="62508"/>
                </a:lnTo>
                <a:lnTo>
                  <a:pt x="8930" y="44649"/>
                </a:lnTo>
                <a:lnTo>
                  <a:pt x="17860" y="26789"/>
                </a:lnTo>
                <a:lnTo>
                  <a:pt x="17860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8930"/>
                </a:lnTo>
                <a:lnTo>
                  <a:pt x="53579" y="17860"/>
                </a:lnTo>
                <a:lnTo>
                  <a:pt x="62508" y="26789"/>
                </a:lnTo>
                <a:lnTo>
                  <a:pt x="62508" y="44649"/>
                </a:lnTo>
                <a:lnTo>
                  <a:pt x="62508" y="53578"/>
                </a:lnTo>
                <a:lnTo>
                  <a:pt x="62508" y="62508"/>
                </a:lnTo>
                <a:lnTo>
                  <a:pt x="62508" y="71438"/>
                </a:lnTo>
                <a:lnTo>
                  <a:pt x="62508" y="80368"/>
                </a:lnTo>
                <a:lnTo>
                  <a:pt x="62508" y="80368"/>
                </a:lnTo>
                <a:lnTo>
                  <a:pt x="62508" y="80368"/>
                </a:lnTo>
                <a:lnTo>
                  <a:pt x="62508" y="80368"/>
                </a:lnTo>
                <a:lnTo>
                  <a:pt x="71438" y="80368"/>
                </a:lnTo>
                <a:lnTo>
                  <a:pt x="71438" y="71438"/>
                </a:lnTo>
                <a:lnTo>
                  <a:pt x="80368" y="62508"/>
                </a:lnTo>
                <a:lnTo>
                  <a:pt x="80368" y="53578"/>
                </a:lnTo>
                <a:lnTo>
                  <a:pt x="89297" y="35719"/>
                </a:lnTo>
                <a:lnTo>
                  <a:pt x="98227" y="26789"/>
                </a:lnTo>
                <a:lnTo>
                  <a:pt x="107157" y="17860"/>
                </a:lnTo>
                <a:lnTo>
                  <a:pt x="107157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25016" y="26789"/>
                </a:lnTo>
                <a:lnTo>
                  <a:pt x="125016" y="35719"/>
                </a:lnTo>
                <a:lnTo>
                  <a:pt x="125016" y="44649"/>
                </a:lnTo>
                <a:lnTo>
                  <a:pt x="125016" y="53578"/>
                </a:lnTo>
                <a:lnTo>
                  <a:pt x="133946" y="71438"/>
                </a:lnTo>
                <a:lnTo>
                  <a:pt x="133946" y="80368"/>
                </a:lnTo>
                <a:lnTo>
                  <a:pt x="142875" y="98227"/>
                </a:lnTo>
                <a:lnTo>
                  <a:pt x="142875" y="98227"/>
                </a:lnTo>
                <a:lnTo>
                  <a:pt x="151805" y="107157"/>
                </a:lnTo>
                <a:lnTo>
                  <a:pt x="160735" y="107157"/>
                </a:lnTo>
                <a:lnTo>
                  <a:pt x="169664" y="107157"/>
                </a:lnTo>
                <a:lnTo>
                  <a:pt x="187524" y="107157"/>
                </a:lnTo>
                <a:lnTo>
                  <a:pt x="196454" y="98227"/>
                </a:lnTo>
                <a:lnTo>
                  <a:pt x="214313" y="98227"/>
                </a:lnTo>
                <a:lnTo>
                  <a:pt x="223243" y="80368"/>
                </a:lnTo>
                <a:lnTo>
                  <a:pt x="241102" y="71438"/>
                </a:lnTo>
                <a:lnTo>
                  <a:pt x="250032" y="62508"/>
                </a:lnTo>
                <a:lnTo>
                  <a:pt x="258961" y="44649"/>
                </a:lnTo>
                <a:lnTo>
                  <a:pt x="258961" y="35719"/>
                </a:lnTo>
                <a:lnTo>
                  <a:pt x="258961" y="26789"/>
                </a:lnTo>
                <a:lnTo>
                  <a:pt x="258961" y="17860"/>
                </a:lnTo>
                <a:lnTo>
                  <a:pt x="258961" y="8930"/>
                </a:lnTo>
                <a:lnTo>
                  <a:pt x="258961" y="8930"/>
                </a:lnTo>
                <a:lnTo>
                  <a:pt x="250032" y="8930"/>
                </a:lnTo>
                <a:lnTo>
                  <a:pt x="241102" y="8930"/>
                </a:lnTo>
                <a:lnTo>
                  <a:pt x="241102" y="17860"/>
                </a:lnTo>
                <a:lnTo>
                  <a:pt x="232172" y="26789"/>
                </a:lnTo>
                <a:lnTo>
                  <a:pt x="232172" y="35719"/>
                </a:lnTo>
                <a:lnTo>
                  <a:pt x="223243" y="44649"/>
                </a:lnTo>
                <a:lnTo>
                  <a:pt x="223243" y="62508"/>
                </a:lnTo>
                <a:lnTo>
                  <a:pt x="223243" y="71438"/>
                </a:lnTo>
                <a:lnTo>
                  <a:pt x="232172" y="80368"/>
                </a:lnTo>
                <a:lnTo>
                  <a:pt x="241102" y="89297"/>
                </a:lnTo>
                <a:lnTo>
                  <a:pt x="250032" y="98227"/>
                </a:lnTo>
                <a:lnTo>
                  <a:pt x="267891" y="107157"/>
                </a:lnTo>
                <a:lnTo>
                  <a:pt x="267891" y="107157"/>
                </a:lnTo>
                <a:lnTo>
                  <a:pt x="267891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446859" y="3089671"/>
            <a:ext cx="250032" cy="160735"/>
          </a:xfrm>
          <a:custGeom>
            <a:avLst/>
            <a:gdLst/>
            <a:ahLst/>
            <a:cxnLst/>
            <a:rect l="0" t="0" r="0" b="0"/>
            <a:pathLst>
              <a:path w="250032" h="160735">
                <a:moveTo>
                  <a:pt x="8930" y="71437"/>
                </a:move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60734"/>
                </a:lnTo>
                <a:lnTo>
                  <a:pt x="17859" y="160734"/>
                </a:lnTo>
                <a:lnTo>
                  <a:pt x="17859" y="151805"/>
                </a:lnTo>
                <a:lnTo>
                  <a:pt x="17859" y="151805"/>
                </a:lnTo>
                <a:lnTo>
                  <a:pt x="8930" y="142875"/>
                </a:lnTo>
                <a:lnTo>
                  <a:pt x="17859" y="125016"/>
                </a:lnTo>
                <a:lnTo>
                  <a:pt x="17859" y="107156"/>
                </a:lnTo>
                <a:lnTo>
                  <a:pt x="17859" y="89297"/>
                </a:lnTo>
                <a:lnTo>
                  <a:pt x="8930" y="71437"/>
                </a:lnTo>
                <a:lnTo>
                  <a:pt x="8930" y="53578"/>
                </a:lnTo>
                <a:lnTo>
                  <a:pt x="17859" y="35719"/>
                </a:lnTo>
                <a:lnTo>
                  <a:pt x="17859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9297" y="17859"/>
                </a:lnTo>
                <a:lnTo>
                  <a:pt x="89297" y="26789"/>
                </a:lnTo>
                <a:lnTo>
                  <a:pt x="98226" y="35719"/>
                </a:lnTo>
                <a:lnTo>
                  <a:pt x="107156" y="5357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98227"/>
                </a:lnTo>
                <a:lnTo>
                  <a:pt x="107156" y="10715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25016" y="133945"/>
                </a:lnTo>
                <a:lnTo>
                  <a:pt x="133945" y="133945"/>
                </a:lnTo>
                <a:lnTo>
                  <a:pt x="151805" y="125016"/>
                </a:lnTo>
                <a:lnTo>
                  <a:pt x="160734" y="116086"/>
                </a:lnTo>
                <a:lnTo>
                  <a:pt x="178594" y="107156"/>
                </a:lnTo>
                <a:lnTo>
                  <a:pt x="196453" y="98227"/>
                </a:lnTo>
                <a:lnTo>
                  <a:pt x="205383" y="89297"/>
                </a:lnTo>
                <a:lnTo>
                  <a:pt x="223242" y="71437"/>
                </a:lnTo>
                <a:lnTo>
                  <a:pt x="232172" y="62508"/>
                </a:lnTo>
                <a:lnTo>
                  <a:pt x="241101" y="53578"/>
                </a:lnTo>
                <a:lnTo>
                  <a:pt x="250031" y="44648"/>
                </a:lnTo>
                <a:lnTo>
                  <a:pt x="250031" y="35719"/>
                </a:lnTo>
                <a:lnTo>
                  <a:pt x="250031" y="26789"/>
                </a:lnTo>
                <a:lnTo>
                  <a:pt x="250031" y="17859"/>
                </a:lnTo>
                <a:lnTo>
                  <a:pt x="250031" y="17859"/>
                </a:lnTo>
                <a:lnTo>
                  <a:pt x="241101" y="17859"/>
                </a:lnTo>
                <a:lnTo>
                  <a:pt x="241101" y="17859"/>
                </a:lnTo>
                <a:lnTo>
                  <a:pt x="232172" y="17859"/>
                </a:lnTo>
                <a:lnTo>
                  <a:pt x="223242" y="26789"/>
                </a:lnTo>
                <a:lnTo>
                  <a:pt x="214312" y="44648"/>
                </a:lnTo>
                <a:lnTo>
                  <a:pt x="205383" y="53578"/>
                </a:lnTo>
                <a:lnTo>
                  <a:pt x="196453" y="71437"/>
                </a:lnTo>
                <a:lnTo>
                  <a:pt x="196453" y="80367"/>
                </a:lnTo>
                <a:lnTo>
                  <a:pt x="187523" y="98227"/>
                </a:lnTo>
                <a:lnTo>
                  <a:pt x="196453" y="107156"/>
                </a:lnTo>
                <a:lnTo>
                  <a:pt x="205383" y="125016"/>
                </a:lnTo>
                <a:lnTo>
                  <a:pt x="214312" y="125016"/>
                </a:lnTo>
                <a:lnTo>
                  <a:pt x="223242" y="133945"/>
                </a:lnTo>
                <a:lnTo>
                  <a:pt x="232172" y="142875"/>
                </a:lnTo>
                <a:lnTo>
                  <a:pt x="241101" y="142875"/>
                </a:lnTo>
                <a:lnTo>
                  <a:pt x="241101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786187" y="3134319"/>
            <a:ext cx="133946" cy="294681"/>
          </a:xfrm>
          <a:custGeom>
            <a:avLst/>
            <a:gdLst/>
            <a:ahLst/>
            <a:cxnLst/>
            <a:rect l="0" t="0" r="0" b="0"/>
            <a:pathLst>
              <a:path w="133946" h="294681">
                <a:moveTo>
                  <a:pt x="107156" y="17860"/>
                </a:moveTo>
                <a:lnTo>
                  <a:pt x="107156" y="17860"/>
                </a:lnTo>
                <a:lnTo>
                  <a:pt x="107156" y="8930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8930"/>
                </a:lnTo>
                <a:lnTo>
                  <a:pt x="5357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44649"/>
                </a:lnTo>
                <a:lnTo>
                  <a:pt x="8930" y="53579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98227"/>
                </a:lnTo>
                <a:lnTo>
                  <a:pt x="17859" y="107157"/>
                </a:lnTo>
                <a:lnTo>
                  <a:pt x="26789" y="107157"/>
                </a:lnTo>
                <a:lnTo>
                  <a:pt x="44648" y="107157"/>
                </a:lnTo>
                <a:lnTo>
                  <a:pt x="53578" y="98227"/>
                </a:lnTo>
                <a:lnTo>
                  <a:pt x="62508" y="89297"/>
                </a:lnTo>
                <a:lnTo>
                  <a:pt x="80367" y="80368"/>
                </a:lnTo>
                <a:lnTo>
                  <a:pt x="89297" y="71438"/>
                </a:lnTo>
                <a:lnTo>
                  <a:pt x="98227" y="53579"/>
                </a:lnTo>
                <a:lnTo>
                  <a:pt x="107156" y="35719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17860"/>
                </a:lnTo>
                <a:lnTo>
                  <a:pt x="107156" y="26789"/>
                </a:lnTo>
                <a:lnTo>
                  <a:pt x="116086" y="53579"/>
                </a:lnTo>
                <a:lnTo>
                  <a:pt x="116086" y="71438"/>
                </a:lnTo>
                <a:lnTo>
                  <a:pt x="125016" y="98227"/>
                </a:lnTo>
                <a:lnTo>
                  <a:pt x="125016" y="125016"/>
                </a:lnTo>
                <a:lnTo>
                  <a:pt x="133945" y="151805"/>
                </a:lnTo>
                <a:lnTo>
                  <a:pt x="133945" y="178594"/>
                </a:lnTo>
                <a:lnTo>
                  <a:pt x="133945" y="196454"/>
                </a:lnTo>
                <a:lnTo>
                  <a:pt x="133945" y="223243"/>
                </a:lnTo>
                <a:lnTo>
                  <a:pt x="133945" y="241102"/>
                </a:lnTo>
                <a:lnTo>
                  <a:pt x="125016" y="267891"/>
                </a:lnTo>
                <a:lnTo>
                  <a:pt x="116086" y="276821"/>
                </a:lnTo>
                <a:lnTo>
                  <a:pt x="116086" y="285750"/>
                </a:lnTo>
                <a:lnTo>
                  <a:pt x="107156" y="294680"/>
                </a:lnTo>
                <a:lnTo>
                  <a:pt x="98227" y="294680"/>
                </a:lnTo>
                <a:lnTo>
                  <a:pt x="80367" y="294680"/>
                </a:lnTo>
                <a:lnTo>
                  <a:pt x="71438" y="285750"/>
                </a:lnTo>
                <a:lnTo>
                  <a:pt x="62508" y="276821"/>
                </a:lnTo>
                <a:lnTo>
                  <a:pt x="53578" y="267891"/>
                </a:lnTo>
                <a:lnTo>
                  <a:pt x="44648" y="258961"/>
                </a:lnTo>
                <a:lnTo>
                  <a:pt x="26789" y="241102"/>
                </a:lnTo>
                <a:lnTo>
                  <a:pt x="26789" y="232172"/>
                </a:lnTo>
                <a:lnTo>
                  <a:pt x="26789" y="223243"/>
                </a:lnTo>
                <a:lnTo>
                  <a:pt x="26789" y="2232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991570" y="3125390"/>
            <a:ext cx="133946" cy="107157"/>
          </a:xfrm>
          <a:custGeom>
            <a:avLst/>
            <a:gdLst/>
            <a:ahLst/>
            <a:cxnLst/>
            <a:rect l="0" t="0" r="0" b="0"/>
            <a:pathLst>
              <a:path w="133946" h="107157">
                <a:moveTo>
                  <a:pt x="80367" y="17859"/>
                </a:moveTo>
                <a:lnTo>
                  <a:pt x="8036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8" y="89297"/>
                </a:lnTo>
                <a:lnTo>
                  <a:pt x="53578" y="89297"/>
                </a:lnTo>
                <a:lnTo>
                  <a:pt x="53578" y="71437"/>
                </a:lnTo>
                <a:lnTo>
                  <a:pt x="71437" y="62508"/>
                </a:lnTo>
                <a:lnTo>
                  <a:pt x="71437" y="53578"/>
                </a:lnTo>
                <a:lnTo>
                  <a:pt x="71437" y="4464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44648"/>
                </a:lnTo>
                <a:lnTo>
                  <a:pt x="89297" y="53578"/>
                </a:lnTo>
                <a:lnTo>
                  <a:pt x="89297" y="62508"/>
                </a:lnTo>
                <a:lnTo>
                  <a:pt x="98226" y="80367"/>
                </a:lnTo>
                <a:lnTo>
                  <a:pt x="107156" y="89297"/>
                </a:lnTo>
                <a:lnTo>
                  <a:pt x="116086" y="98226"/>
                </a:lnTo>
                <a:lnTo>
                  <a:pt x="125015" y="98226"/>
                </a:lnTo>
                <a:lnTo>
                  <a:pt x="133945" y="98226"/>
                </a:lnTo>
                <a:lnTo>
                  <a:pt x="133945" y="107156"/>
                </a:lnTo>
                <a:lnTo>
                  <a:pt x="133945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179093" y="3009304"/>
            <a:ext cx="17861" cy="232173"/>
          </a:xfrm>
          <a:custGeom>
            <a:avLst/>
            <a:gdLst/>
            <a:ahLst/>
            <a:cxnLst/>
            <a:rect l="0" t="0" r="0" b="0"/>
            <a:pathLst>
              <a:path w="17861" h="232173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87523"/>
                </a:lnTo>
                <a:lnTo>
                  <a:pt x="17860" y="205383"/>
                </a:lnTo>
                <a:lnTo>
                  <a:pt x="17860" y="214312"/>
                </a:lnTo>
                <a:lnTo>
                  <a:pt x="17860" y="22324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134445" y="3116460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286250" y="3214687"/>
            <a:ext cx="1" cy="44649"/>
          </a:xfrm>
          <a:custGeom>
            <a:avLst/>
            <a:gdLst/>
            <a:ahLst/>
            <a:cxnLst/>
            <a:rect l="0" t="0" r="0" b="0"/>
            <a:pathLst>
              <a:path w="1" h="44649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313039" y="310753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357687" y="3116460"/>
            <a:ext cx="169665" cy="125017"/>
          </a:xfrm>
          <a:custGeom>
            <a:avLst/>
            <a:gdLst/>
            <a:ahLst/>
            <a:cxnLst/>
            <a:rect l="0" t="0" r="0" b="0"/>
            <a:pathLst>
              <a:path w="169665" h="125017">
                <a:moveTo>
                  <a:pt x="0" y="4464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8" y="125016"/>
                </a:lnTo>
                <a:lnTo>
                  <a:pt x="53578" y="116086"/>
                </a:lnTo>
                <a:lnTo>
                  <a:pt x="53578" y="116086"/>
                </a:lnTo>
                <a:lnTo>
                  <a:pt x="62508" y="98227"/>
                </a:lnTo>
                <a:lnTo>
                  <a:pt x="71438" y="89297"/>
                </a:lnTo>
                <a:lnTo>
                  <a:pt x="71438" y="80367"/>
                </a:lnTo>
                <a:lnTo>
                  <a:pt x="80367" y="62508"/>
                </a:lnTo>
                <a:lnTo>
                  <a:pt x="80367" y="5357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98227" y="44648"/>
                </a:lnTo>
                <a:lnTo>
                  <a:pt x="98227" y="44648"/>
                </a:lnTo>
                <a:lnTo>
                  <a:pt x="107156" y="44648"/>
                </a:lnTo>
                <a:lnTo>
                  <a:pt x="116086" y="44648"/>
                </a:lnTo>
                <a:lnTo>
                  <a:pt x="125016" y="44648"/>
                </a:lnTo>
                <a:lnTo>
                  <a:pt x="133945" y="35719"/>
                </a:lnTo>
                <a:lnTo>
                  <a:pt x="142875" y="35719"/>
                </a:lnTo>
                <a:lnTo>
                  <a:pt x="142875" y="2678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33945" y="8930"/>
                </a:lnTo>
                <a:lnTo>
                  <a:pt x="125016" y="8930"/>
                </a:lnTo>
                <a:lnTo>
                  <a:pt x="116086" y="17859"/>
                </a:lnTo>
                <a:lnTo>
                  <a:pt x="107156" y="26789"/>
                </a:lnTo>
                <a:lnTo>
                  <a:pt x="98227" y="35719"/>
                </a:lnTo>
                <a:lnTo>
                  <a:pt x="98227" y="44648"/>
                </a:lnTo>
                <a:lnTo>
                  <a:pt x="98227" y="53578"/>
                </a:lnTo>
                <a:lnTo>
                  <a:pt x="107156" y="71438"/>
                </a:lnTo>
                <a:lnTo>
                  <a:pt x="116086" y="80367"/>
                </a:lnTo>
                <a:lnTo>
                  <a:pt x="125016" y="89297"/>
                </a:lnTo>
                <a:lnTo>
                  <a:pt x="142875" y="98227"/>
                </a:lnTo>
                <a:lnTo>
                  <a:pt x="151805" y="98227"/>
                </a:lnTo>
                <a:lnTo>
                  <a:pt x="160734" y="107156"/>
                </a:lnTo>
                <a:lnTo>
                  <a:pt x="169664" y="107156"/>
                </a:lnTo>
                <a:lnTo>
                  <a:pt x="169664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705945" y="2232421"/>
            <a:ext cx="98227" cy="151806"/>
          </a:xfrm>
          <a:custGeom>
            <a:avLst/>
            <a:gdLst/>
            <a:ahLst/>
            <a:cxnLst/>
            <a:rect l="0" t="0" r="0" b="0"/>
            <a:pathLst>
              <a:path w="98227" h="151806">
                <a:moveTo>
                  <a:pt x="98226" y="26789"/>
                </a:moveTo>
                <a:lnTo>
                  <a:pt x="98226" y="26789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35719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53578" y="151805"/>
                </a:lnTo>
                <a:lnTo>
                  <a:pt x="71437" y="142875"/>
                </a:lnTo>
                <a:lnTo>
                  <a:pt x="89297" y="133945"/>
                </a:lnTo>
                <a:lnTo>
                  <a:pt x="89297" y="133945"/>
                </a:lnTo>
                <a:lnTo>
                  <a:pt x="89297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893468" y="2098476"/>
            <a:ext cx="160736" cy="241102"/>
          </a:xfrm>
          <a:custGeom>
            <a:avLst/>
            <a:gdLst/>
            <a:ahLst/>
            <a:cxnLst/>
            <a:rect l="0" t="0" r="0" b="0"/>
            <a:pathLst>
              <a:path w="160736" h="241102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60734"/>
                </a:lnTo>
                <a:lnTo>
                  <a:pt x="17860" y="187523"/>
                </a:lnTo>
                <a:lnTo>
                  <a:pt x="17860" y="205383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32172"/>
                </a:lnTo>
                <a:lnTo>
                  <a:pt x="26789" y="241101"/>
                </a:lnTo>
                <a:lnTo>
                  <a:pt x="35719" y="241101"/>
                </a:lnTo>
                <a:lnTo>
                  <a:pt x="35719" y="241101"/>
                </a:lnTo>
                <a:lnTo>
                  <a:pt x="35719" y="241101"/>
                </a:lnTo>
                <a:lnTo>
                  <a:pt x="35719" y="232172"/>
                </a:lnTo>
                <a:lnTo>
                  <a:pt x="35719" y="214312"/>
                </a:lnTo>
                <a:lnTo>
                  <a:pt x="35719" y="205383"/>
                </a:lnTo>
                <a:lnTo>
                  <a:pt x="35719" y="187523"/>
                </a:lnTo>
                <a:lnTo>
                  <a:pt x="35719" y="169664"/>
                </a:lnTo>
                <a:lnTo>
                  <a:pt x="35719" y="151805"/>
                </a:lnTo>
                <a:lnTo>
                  <a:pt x="44649" y="142875"/>
                </a:lnTo>
                <a:lnTo>
                  <a:pt x="53578" y="125015"/>
                </a:lnTo>
                <a:lnTo>
                  <a:pt x="53578" y="116086"/>
                </a:lnTo>
                <a:lnTo>
                  <a:pt x="62508" y="107156"/>
                </a:lnTo>
                <a:lnTo>
                  <a:pt x="80367" y="107156"/>
                </a:lnTo>
                <a:lnTo>
                  <a:pt x="89297" y="107156"/>
                </a:lnTo>
                <a:lnTo>
                  <a:pt x="107157" y="107156"/>
                </a:lnTo>
                <a:lnTo>
                  <a:pt x="116086" y="116086"/>
                </a:lnTo>
                <a:lnTo>
                  <a:pt x="125016" y="125015"/>
                </a:lnTo>
                <a:lnTo>
                  <a:pt x="133946" y="133945"/>
                </a:lnTo>
                <a:lnTo>
                  <a:pt x="142875" y="151805"/>
                </a:lnTo>
                <a:lnTo>
                  <a:pt x="151805" y="160734"/>
                </a:lnTo>
                <a:lnTo>
                  <a:pt x="151805" y="178594"/>
                </a:lnTo>
                <a:lnTo>
                  <a:pt x="151805" y="187523"/>
                </a:lnTo>
                <a:lnTo>
                  <a:pt x="160735" y="205383"/>
                </a:lnTo>
                <a:lnTo>
                  <a:pt x="160735" y="214312"/>
                </a:lnTo>
                <a:lnTo>
                  <a:pt x="160735" y="223242"/>
                </a:lnTo>
                <a:lnTo>
                  <a:pt x="160735" y="232172"/>
                </a:lnTo>
                <a:lnTo>
                  <a:pt x="160735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098851" y="2223491"/>
            <a:ext cx="125017" cy="107158"/>
          </a:xfrm>
          <a:custGeom>
            <a:avLst/>
            <a:gdLst/>
            <a:ahLst/>
            <a:cxnLst/>
            <a:rect l="0" t="0" r="0" b="0"/>
            <a:pathLst>
              <a:path w="125017" h="107158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26789" y="17860"/>
                </a:lnTo>
                <a:lnTo>
                  <a:pt x="17859" y="26790"/>
                </a:lnTo>
                <a:lnTo>
                  <a:pt x="893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9" y="107157"/>
                </a:lnTo>
                <a:lnTo>
                  <a:pt x="44649" y="107157"/>
                </a:lnTo>
                <a:lnTo>
                  <a:pt x="62508" y="98227"/>
                </a:lnTo>
                <a:lnTo>
                  <a:pt x="71438" y="89297"/>
                </a:lnTo>
                <a:lnTo>
                  <a:pt x="80367" y="80368"/>
                </a:lnTo>
                <a:lnTo>
                  <a:pt x="89297" y="71438"/>
                </a:lnTo>
                <a:lnTo>
                  <a:pt x="89297" y="62508"/>
                </a:lnTo>
                <a:lnTo>
                  <a:pt x="89297" y="44649"/>
                </a:lnTo>
                <a:lnTo>
                  <a:pt x="98227" y="35719"/>
                </a:lnTo>
                <a:lnTo>
                  <a:pt x="98227" y="26790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26790"/>
                </a:lnTo>
                <a:lnTo>
                  <a:pt x="98227" y="26790"/>
                </a:lnTo>
                <a:lnTo>
                  <a:pt x="98227" y="35719"/>
                </a:lnTo>
                <a:lnTo>
                  <a:pt x="98227" y="5357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16086" y="80368"/>
                </a:lnTo>
                <a:lnTo>
                  <a:pt x="116086" y="89297"/>
                </a:lnTo>
                <a:lnTo>
                  <a:pt x="125016" y="89297"/>
                </a:lnTo>
                <a:lnTo>
                  <a:pt x="125016" y="98227"/>
                </a:lnTo>
                <a:lnTo>
                  <a:pt x="125016" y="98227"/>
                </a:lnTo>
                <a:lnTo>
                  <a:pt x="12501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286375" y="2232421"/>
            <a:ext cx="89297" cy="116087"/>
          </a:xfrm>
          <a:custGeom>
            <a:avLst/>
            <a:gdLst/>
            <a:ahLst/>
            <a:cxnLst/>
            <a:rect l="0" t="0" r="0" b="0"/>
            <a:pathLst>
              <a:path w="89297" h="116087">
                <a:moveTo>
                  <a:pt x="0" y="35719"/>
                </a:moveTo>
                <a:lnTo>
                  <a:pt x="0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07156"/>
                </a:lnTo>
                <a:lnTo>
                  <a:pt x="8929" y="98227"/>
                </a:lnTo>
                <a:lnTo>
                  <a:pt x="8929" y="89297"/>
                </a:lnTo>
                <a:lnTo>
                  <a:pt x="0" y="80367"/>
                </a:lnTo>
                <a:lnTo>
                  <a:pt x="8929" y="71438"/>
                </a:lnTo>
                <a:lnTo>
                  <a:pt x="8929" y="53578"/>
                </a:lnTo>
                <a:lnTo>
                  <a:pt x="8929" y="35719"/>
                </a:lnTo>
                <a:lnTo>
                  <a:pt x="17859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8930"/>
                </a:lnTo>
                <a:lnTo>
                  <a:pt x="62507" y="17860"/>
                </a:lnTo>
                <a:lnTo>
                  <a:pt x="7143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9296" y="62508"/>
                </a:lnTo>
                <a:lnTo>
                  <a:pt x="89296" y="71438"/>
                </a:lnTo>
                <a:lnTo>
                  <a:pt x="89296" y="89297"/>
                </a:lnTo>
                <a:lnTo>
                  <a:pt x="89296" y="98227"/>
                </a:lnTo>
                <a:lnTo>
                  <a:pt x="89296" y="98227"/>
                </a:lnTo>
                <a:lnTo>
                  <a:pt x="89296" y="107156"/>
                </a:lnTo>
                <a:lnTo>
                  <a:pt x="89296" y="107156"/>
                </a:lnTo>
                <a:lnTo>
                  <a:pt x="8929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429250" y="2232421"/>
            <a:ext cx="258961" cy="250033"/>
          </a:xfrm>
          <a:custGeom>
            <a:avLst/>
            <a:gdLst/>
            <a:ahLst/>
            <a:cxnLst/>
            <a:rect l="0" t="0" r="0" b="0"/>
            <a:pathLst>
              <a:path w="258961" h="250033">
                <a:moveTo>
                  <a:pt x="80367" y="17860"/>
                </a:moveTo>
                <a:lnTo>
                  <a:pt x="80367" y="1786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71438"/>
                </a:lnTo>
                <a:lnTo>
                  <a:pt x="17859" y="80367"/>
                </a:lnTo>
                <a:lnTo>
                  <a:pt x="26789" y="89297"/>
                </a:lnTo>
                <a:lnTo>
                  <a:pt x="35718" y="80367"/>
                </a:lnTo>
                <a:lnTo>
                  <a:pt x="44648" y="80367"/>
                </a:lnTo>
                <a:lnTo>
                  <a:pt x="53578" y="71438"/>
                </a:lnTo>
                <a:lnTo>
                  <a:pt x="62507" y="53578"/>
                </a:lnTo>
                <a:lnTo>
                  <a:pt x="71437" y="35719"/>
                </a:lnTo>
                <a:lnTo>
                  <a:pt x="80367" y="17860"/>
                </a:lnTo>
                <a:lnTo>
                  <a:pt x="80367" y="8930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98226" y="35719"/>
                </a:lnTo>
                <a:lnTo>
                  <a:pt x="98226" y="53578"/>
                </a:lnTo>
                <a:lnTo>
                  <a:pt x="107156" y="71438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107156" y="160735"/>
                </a:lnTo>
                <a:lnTo>
                  <a:pt x="107156" y="178594"/>
                </a:lnTo>
                <a:lnTo>
                  <a:pt x="107156" y="205383"/>
                </a:lnTo>
                <a:lnTo>
                  <a:pt x="98226" y="214313"/>
                </a:lnTo>
                <a:lnTo>
                  <a:pt x="89296" y="232172"/>
                </a:lnTo>
                <a:lnTo>
                  <a:pt x="80367" y="241102"/>
                </a:lnTo>
                <a:lnTo>
                  <a:pt x="71437" y="250032"/>
                </a:lnTo>
                <a:lnTo>
                  <a:pt x="53578" y="250032"/>
                </a:lnTo>
                <a:lnTo>
                  <a:pt x="44648" y="250032"/>
                </a:lnTo>
                <a:lnTo>
                  <a:pt x="26789" y="241102"/>
                </a:lnTo>
                <a:lnTo>
                  <a:pt x="17859" y="232172"/>
                </a:lnTo>
                <a:lnTo>
                  <a:pt x="8929" y="223243"/>
                </a:lnTo>
                <a:lnTo>
                  <a:pt x="0" y="214313"/>
                </a:lnTo>
                <a:lnTo>
                  <a:pt x="0" y="196453"/>
                </a:lnTo>
                <a:lnTo>
                  <a:pt x="0" y="187524"/>
                </a:lnTo>
                <a:lnTo>
                  <a:pt x="0" y="178594"/>
                </a:lnTo>
                <a:lnTo>
                  <a:pt x="0" y="160735"/>
                </a:lnTo>
                <a:lnTo>
                  <a:pt x="8929" y="151805"/>
                </a:lnTo>
                <a:lnTo>
                  <a:pt x="17859" y="142875"/>
                </a:lnTo>
                <a:lnTo>
                  <a:pt x="35718" y="125016"/>
                </a:lnTo>
                <a:lnTo>
                  <a:pt x="53578" y="116086"/>
                </a:lnTo>
                <a:lnTo>
                  <a:pt x="71437" y="107156"/>
                </a:lnTo>
                <a:lnTo>
                  <a:pt x="98226" y="98227"/>
                </a:lnTo>
                <a:lnTo>
                  <a:pt x="116085" y="89297"/>
                </a:lnTo>
                <a:lnTo>
                  <a:pt x="133945" y="80367"/>
                </a:lnTo>
                <a:lnTo>
                  <a:pt x="160734" y="71438"/>
                </a:lnTo>
                <a:lnTo>
                  <a:pt x="178593" y="62508"/>
                </a:lnTo>
                <a:lnTo>
                  <a:pt x="196453" y="53578"/>
                </a:lnTo>
                <a:lnTo>
                  <a:pt x="205382" y="44649"/>
                </a:lnTo>
                <a:lnTo>
                  <a:pt x="223242" y="35719"/>
                </a:lnTo>
                <a:lnTo>
                  <a:pt x="232171" y="26789"/>
                </a:lnTo>
                <a:lnTo>
                  <a:pt x="241101" y="1786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0"/>
                </a:lnTo>
                <a:lnTo>
                  <a:pt x="250031" y="0"/>
                </a:lnTo>
                <a:lnTo>
                  <a:pt x="241101" y="0"/>
                </a:lnTo>
                <a:lnTo>
                  <a:pt x="232171" y="0"/>
                </a:lnTo>
                <a:lnTo>
                  <a:pt x="232171" y="8930"/>
                </a:lnTo>
                <a:lnTo>
                  <a:pt x="223242" y="17860"/>
                </a:lnTo>
                <a:lnTo>
                  <a:pt x="214312" y="26789"/>
                </a:lnTo>
                <a:lnTo>
                  <a:pt x="205382" y="35719"/>
                </a:lnTo>
                <a:lnTo>
                  <a:pt x="205382" y="44649"/>
                </a:lnTo>
                <a:lnTo>
                  <a:pt x="205382" y="53578"/>
                </a:lnTo>
                <a:lnTo>
                  <a:pt x="205382" y="71438"/>
                </a:lnTo>
                <a:lnTo>
                  <a:pt x="214312" y="71438"/>
                </a:lnTo>
                <a:lnTo>
                  <a:pt x="223242" y="80367"/>
                </a:lnTo>
                <a:lnTo>
                  <a:pt x="232171" y="89297"/>
                </a:lnTo>
                <a:lnTo>
                  <a:pt x="241101" y="89297"/>
                </a:lnTo>
                <a:lnTo>
                  <a:pt x="258960" y="98227"/>
                </a:lnTo>
                <a:lnTo>
                  <a:pt x="258960" y="98227"/>
                </a:lnTo>
                <a:lnTo>
                  <a:pt x="25896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813226" y="2375296"/>
            <a:ext cx="26790" cy="44650"/>
          </a:xfrm>
          <a:custGeom>
            <a:avLst/>
            <a:gdLst/>
            <a:ahLst/>
            <a:cxnLst/>
            <a:rect l="0" t="0" r="0" b="0"/>
            <a:pathLst>
              <a:path w="26790" h="4465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054328" y="2134195"/>
            <a:ext cx="116087" cy="241102"/>
          </a:xfrm>
          <a:custGeom>
            <a:avLst/>
            <a:gdLst/>
            <a:ahLst/>
            <a:cxnLst/>
            <a:rect l="0" t="0" r="0" b="0"/>
            <a:pathLst>
              <a:path w="116087" h="241102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6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60734"/>
                </a:lnTo>
                <a:lnTo>
                  <a:pt x="8929" y="178593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32171"/>
                </a:lnTo>
                <a:lnTo>
                  <a:pt x="17859" y="232171"/>
                </a:lnTo>
                <a:lnTo>
                  <a:pt x="8929" y="241101"/>
                </a:lnTo>
                <a:lnTo>
                  <a:pt x="8929" y="241101"/>
                </a:lnTo>
                <a:lnTo>
                  <a:pt x="8929" y="241101"/>
                </a:lnTo>
                <a:lnTo>
                  <a:pt x="8929" y="232171"/>
                </a:lnTo>
                <a:lnTo>
                  <a:pt x="8929" y="223242"/>
                </a:lnTo>
                <a:lnTo>
                  <a:pt x="8929" y="214312"/>
                </a:lnTo>
                <a:lnTo>
                  <a:pt x="8929" y="196453"/>
                </a:lnTo>
                <a:lnTo>
                  <a:pt x="8929" y="169664"/>
                </a:lnTo>
                <a:lnTo>
                  <a:pt x="8929" y="151804"/>
                </a:lnTo>
                <a:lnTo>
                  <a:pt x="8929" y="125015"/>
                </a:lnTo>
                <a:lnTo>
                  <a:pt x="17859" y="116086"/>
                </a:lnTo>
                <a:lnTo>
                  <a:pt x="17859" y="98226"/>
                </a:lnTo>
                <a:lnTo>
                  <a:pt x="26789" y="89296"/>
                </a:lnTo>
                <a:lnTo>
                  <a:pt x="35718" y="89296"/>
                </a:lnTo>
                <a:lnTo>
                  <a:pt x="44648" y="89296"/>
                </a:lnTo>
                <a:lnTo>
                  <a:pt x="53578" y="89296"/>
                </a:lnTo>
                <a:lnTo>
                  <a:pt x="71437" y="98226"/>
                </a:lnTo>
                <a:lnTo>
                  <a:pt x="80367" y="107156"/>
                </a:lnTo>
                <a:lnTo>
                  <a:pt x="89297" y="116086"/>
                </a:lnTo>
                <a:lnTo>
                  <a:pt x="98226" y="133945"/>
                </a:lnTo>
                <a:lnTo>
                  <a:pt x="107156" y="142875"/>
                </a:lnTo>
                <a:lnTo>
                  <a:pt x="116086" y="160734"/>
                </a:lnTo>
                <a:lnTo>
                  <a:pt x="116086" y="178593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07156" y="205382"/>
                </a:lnTo>
                <a:lnTo>
                  <a:pt x="98226" y="205382"/>
                </a:lnTo>
                <a:lnTo>
                  <a:pt x="89297" y="214312"/>
                </a:lnTo>
                <a:lnTo>
                  <a:pt x="71437" y="214312"/>
                </a:lnTo>
                <a:lnTo>
                  <a:pt x="53578" y="214312"/>
                </a:lnTo>
                <a:lnTo>
                  <a:pt x="44648" y="214312"/>
                </a:lnTo>
                <a:lnTo>
                  <a:pt x="26789" y="205382"/>
                </a:lnTo>
                <a:lnTo>
                  <a:pt x="17859" y="205382"/>
                </a:lnTo>
                <a:lnTo>
                  <a:pt x="8929" y="196453"/>
                </a:lnTo>
                <a:lnTo>
                  <a:pt x="8929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223992" y="2232421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35718" y="53578"/>
                </a:moveTo>
                <a:lnTo>
                  <a:pt x="35718" y="44649"/>
                </a:lnTo>
                <a:lnTo>
                  <a:pt x="35718" y="44649"/>
                </a:lnTo>
                <a:lnTo>
                  <a:pt x="35718" y="44649"/>
                </a:lnTo>
                <a:lnTo>
                  <a:pt x="35718" y="35719"/>
                </a:lnTo>
                <a:lnTo>
                  <a:pt x="44648" y="3571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29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357937" y="2241351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62508" y="107156"/>
                </a:lnTo>
                <a:lnTo>
                  <a:pt x="71438" y="98226"/>
                </a:lnTo>
                <a:lnTo>
                  <a:pt x="80367" y="89297"/>
                </a:lnTo>
                <a:lnTo>
                  <a:pt x="80367" y="80367"/>
                </a:lnTo>
                <a:lnTo>
                  <a:pt x="80367" y="71437"/>
                </a:lnTo>
                <a:lnTo>
                  <a:pt x="80367" y="62508"/>
                </a:lnTo>
                <a:lnTo>
                  <a:pt x="89297" y="62508"/>
                </a:lnTo>
                <a:lnTo>
                  <a:pt x="89297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438304" y="2250281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5"/>
                </a:lnTo>
                <a:lnTo>
                  <a:pt x="17860" y="125015"/>
                </a:lnTo>
                <a:lnTo>
                  <a:pt x="35719" y="125015"/>
                </a:lnTo>
                <a:lnTo>
                  <a:pt x="44649" y="125015"/>
                </a:lnTo>
                <a:lnTo>
                  <a:pt x="53578" y="125015"/>
                </a:lnTo>
                <a:lnTo>
                  <a:pt x="62508" y="125015"/>
                </a:lnTo>
                <a:lnTo>
                  <a:pt x="71438" y="116085"/>
                </a:lnTo>
                <a:lnTo>
                  <a:pt x="80367" y="107156"/>
                </a:lnTo>
                <a:lnTo>
                  <a:pt x="89297" y="98226"/>
                </a:lnTo>
                <a:lnTo>
                  <a:pt x="98227" y="80367"/>
                </a:lnTo>
                <a:lnTo>
                  <a:pt x="98227" y="71437"/>
                </a:lnTo>
                <a:lnTo>
                  <a:pt x="107156" y="53578"/>
                </a:lnTo>
                <a:lnTo>
                  <a:pt x="107156" y="53578"/>
                </a:lnTo>
                <a:lnTo>
                  <a:pt x="10715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581179" y="2259210"/>
            <a:ext cx="258962" cy="107157"/>
          </a:xfrm>
          <a:custGeom>
            <a:avLst/>
            <a:gdLst/>
            <a:ahLst/>
            <a:cxnLst/>
            <a:rect l="0" t="0" r="0" b="0"/>
            <a:pathLst>
              <a:path w="258962" h="107157">
                <a:moveTo>
                  <a:pt x="0" y="44649"/>
                </a:move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71438"/>
                </a:lnTo>
                <a:lnTo>
                  <a:pt x="8930" y="53578"/>
                </a:lnTo>
                <a:lnTo>
                  <a:pt x="8930" y="35719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9" y="17860"/>
                </a:lnTo>
                <a:lnTo>
                  <a:pt x="44649" y="26789"/>
                </a:lnTo>
                <a:lnTo>
                  <a:pt x="44649" y="44649"/>
                </a:lnTo>
                <a:lnTo>
                  <a:pt x="44649" y="53578"/>
                </a:lnTo>
                <a:lnTo>
                  <a:pt x="53578" y="62508"/>
                </a:lnTo>
                <a:lnTo>
                  <a:pt x="53578" y="71438"/>
                </a:lnTo>
                <a:lnTo>
                  <a:pt x="53578" y="71438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62508" y="80367"/>
                </a:lnTo>
                <a:lnTo>
                  <a:pt x="62508" y="80367"/>
                </a:lnTo>
                <a:lnTo>
                  <a:pt x="71438" y="71438"/>
                </a:lnTo>
                <a:lnTo>
                  <a:pt x="71438" y="62508"/>
                </a:lnTo>
                <a:lnTo>
                  <a:pt x="71438" y="53578"/>
                </a:lnTo>
                <a:lnTo>
                  <a:pt x="71438" y="44649"/>
                </a:lnTo>
                <a:lnTo>
                  <a:pt x="80367" y="26789"/>
                </a:lnTo>
                <a:lnTo>
                  <a:pt x="80367" y="1786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25016" y="71438"/>
                </a:lnTo>
                <a:lnTo>
                  <a:pt x="125016" y="80367"/>
                </a:lnTo>
                <a:lnTo>
                  <a:pt x="133946" y="89297"/>
                </a:lnTo>
                <a:lnTo>
                  <a:pt x="133946" y="98227"/>
                </a:lnTo>
                <a:lnTo>
                  <a:pt x="142875" y="98227"/>
                </a:lnTo>
                <a:lnTo>
                  <a:pt x="160735" y="98227"/>
                </a:lnTo>
                <a:lnTo>
                  <a:pt x="169664" y="98227"/>
                </a:lnTo>
                <a:lnTo>
                  <a:pt x="178594" y="98227"/>
                </a:lnTo>
                <a:lnTo>
                  <a:pt x="187524" y="89297"/>
                </a:lnTo>
                <a:lnTo>
                  <a:pt x="196453" y="80367"/>
                </a:lnTo>
                <a:lnTo>
                  <a:pt x="205383" y="71438"/>
                </a:lnTo>
                <a:lnTo>
                  <a:pt x="214313" y="53578"/>
                </a:lnTo>
                <a:lnTo>
                  <a:pt x="214313" y="44649"/>
                </a:lnTo>
                <a:lnTo>
                  <a:pt x="223242" y="26789"/>
                </a:lnTo>
                <a:lnTo>
                  <a:pt x="223242" y="17860"/>
                </a:lnTo>
                <a:lnTo>
                  <a:pt x="223242" y="17860"/>
                </a:lnTo>
                <a:lnTo>
                  <a:pt x="232172" y="8930"/>
                </a:lnTo>
                <a:lnTo>
                  <a:pt x="232172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14313" y="8930"/>
                </a:lnTo>
                <a:lnTo>
                  <a:pt x="205383" y="17860"/>
                </a:lnTo>
                <a:lnTo>
                  <a:pt x="205383" y="26789"/>
                </a:lnTo>
                <a:lnTo>
                  <a:pt x="196453" y="35719"/>
                </a:lnTo>
                <a:lnTo>
                  <a:pt x="196453" y="44649"/>
                </a:lnTo>
                <a:lnTo>
                  <a:pt x="196453" y="53578"/>
                </a:lnTo>
                <a:lnTo>
                  <a:pt x="196453" y="62508"/>
                </a:lnTo>
                <a:lnTo>
                  <a:pt x="205383" y="71438"/>
                </a:lnTo>
                <a:lnTo>
                  <a:pt x="214313" y="80367"/>
                </a:lnTo>
                <a:lnTo>
                  <a:pt x="214313" y="89297"/>
                </a:lnTo>
                <a:lnTo>
                  <a:pt x="223242" y="89297"/>
                </a:lnTo>
                <a:lnTo>
                  <a:pt x="241102" y="89297"/>
                </a:lnTo>
                <a:lnTo>
                  <a:pt x="250031" y="8929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965156" y="2250281"/>
            <a:ext cx="196454" cy="125016"/>
          </a:xfrm>
          <a:custGeom>
            <a:avLst/>
            <a:gdLst/>
            <a:ahLst/>
            <a:cxnLst/>
            <a:rect l="0" t="0" r="0" b="0"/>
            <a:pathLst>
              <a:path w="196454" h="125016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29" y="80367"/>
                </a:lnTo>
                <a:lnTo>
                  <a:pt x="8929" y="89296"/>
                </a:lnTo>
                <a:lnTo>
                  <a:pt x="8929" y="98226"/>
                </a:lnTo>
                <a:lnTo>
                  <a:pt x="8929" y="107156"/>
                </a:lnTo>
                <a:lnTo>
                  <a:pt x="17859" y="116085"/>
                </a:lnTo>
                <a:lnTo>
                  <a:pt x="17859" y="116085"/>
                </a:lnTo>
                <a:lnTo>
                  <a:pt x="17859" y="116085"/>
                </a:lnTo>
                <a:lnTo>
                  <a:pt x="17859" y="116085"/>
                </a:lnTo>
                <a:lnTo>
                  <a:pt x="17859" y="116085"/>
                </a:lnTo>
                <a:lnTo>
                  <a:pt x="17859" y="116085"/>
                </a:lnTo>
                <a:lnTo>
                  <a:pt x="17859" y="107156"/>
                </a:lnTo>
                <a:lnTo>
                  <a:pt x="8929" y="98226"/>
                </a:lnTo>
                <a:lnTo>
                  <a:pt x="8929" y="80367"/>
                </a:lnTo>
                <a:lnTo>
                  <a:pt x="8929" y="71437"/>
                </a:lnTo>
                <a:lnTo>
                  <a:pt x="0" y="53578"/>
                </a:lnTo>
                <a:lnTo>
                  <a:pt x="0" y="35718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35719" y="0"/>
                </a:lnTo>
                <a:lnTo>
                  <a:pt x="4464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62508" y="35718"/>
                </a:lnTo>
                <a:lnTo>
                  <a:pt x="71437" y="44648"/>
                </a:lnTo>
                <a:lnTo>
                  <a:pt x="71437" y="62507"/>
                </a:lnTo>
                <a:lnTo>
                  <a:pt x="80367" y="71437"/>
                </a:lnTo>
                <a:lnTo>
                  <a:pt x="80367" y="80367"/>
                </a:lnTo>
                <a:lnTo>
                  <a:pt x="80367" y="89296"/>
                </a:lnTo>
                <a:lnTo>
                  <a:pt x="89297" y="107156"/>
                </a:lnTo>
                <a:lnTo>
                  <a:pt x="89297" y="107156"/>
                </a:lnTo>
                <a:lnTo>
                  <a:pt x="98226" y="116085"/>
                </a:lnTo>
                <a:lnTo>
                  <a:pt x="98226" y="116085"/>
                </a:lnTo>
                <a:lnTo>
                  <a:pt x="98226" y="125015"/>
                </a:lnTo>
                <a:lnTo>
                  <a:pt x="107156" y="125015"/>
                </a:lnTo>
                <a:lnTo>
                  <a:pt x="107156" y="116085"/>
                </a:lnTo>
                <a:lnTo>
                  <a:pt x="116086" y="116085"/>
                </a:lnTo>
                <a:lnTo>
                  <a:pt x="133945" y="107156"/>
                </a:lnTo>
                <a:lnTo>
                  <a:pt x="142875" y="98226"/>
                </a:lnTo>
                <a:lnTo>
                  <a:pt x="151804" y="80367"/>
                </a:lnTo>
                <a:lnTo>
                  <a:pt x="169664" y="71437"/>
                </a:lnTo>
                <a:lnTo>
                  <a:pt x="178594" y="62507"/>
                </a:lnTo>
                <a:lnTo>
                  <a:pt x="187523" y="53578"/>
                </a:lnTo>
                <a:lnTo>
                  <a:pt x="196453" y="44648"/>
                </a:lnTo>
                <a:lnTo>
                  <a:pt x="196453" y="35718"/>
                </a:lnTo>
                <a:lnTo>
                  <a:pt x="196453" y="26789"/>
                </a:lnTo>
                <a:lnTo>
                  <a:pt x="196453" y="26789"/>
                </a:lnTo>
                <a:lnTo>
                  <a:pt x="196453" y="17859"/>
                </a:lnTo>
                <a:lnTo>
                  <a:pt x="196453" y="17859"/>
                </a:lnTo>
                <a:lnTo>
                  <a:pt x="187523" y="17859"/>
                </a:lnTo>
                <a:lnTo>
                  <a:pt x="178594" y="26789"/>
                </a:lnTo>
                <a:lnTo>
                  <a:pt x="178594" y="35718"/>
                </a:lnTo>
                <a:lnTo>
                  <a:pt x="169664" y="44648"/>
                </a:lnTo>
                <a:lnTo>
                  <a:pt x="160734" y="53578"/>
                </a:lnTo>
                <a:lnTo>
                  <a:pt x="160734" y="62507"/>
                </a:lnTo>
                <a:lnTo>
                  <a:pt x="151804" y="71437"/>
                </a:lnTo>
                <a:lnTo>
                  <a:pt x="151804" y="80367"/>
                </a:lnTo>
                <a:lnTo>
                  <a:pt x="151804" y="98226"/>
                </a:lnTo>
                <a:lnTo>
                  <a:pt x="160734" y="107156"/>
                </a:lnTo>
                <a:lnTo>
                  <a:pt x="169664" y="107156"/>
                </a:lnTo>
                <a:lnTo>
                  <a:pt x="169664" y="116085"/>
                </a:lnTo>
                <a:lnTo>
                  <a:pt x="187523" y="125015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96453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215187" y="2285999"/>
            <a:ext cx="116087" cy="223244"/>
          </a:xfrm>
          <a:custGeom>
            <a:avLst/>
            <a:gdLst/>
            <a:ahLst/>
            <a:cxnLst/>
            <a:rect l="0" t="0" r="0" b="0"/>
            <a:pathLst>
              <a:path w="116087" h="223244">
                <a:moveTo>
                  <a:pt x="80367" y="17860"/>
                </a:moveTo>
                <a:lnTo>
                  <a:pt x="80367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17859" y="6250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62508" y="62508"/>
                </a:lnTo>
                <a:lnTo>
                  <a:pt x="71438" y="53578"/>
                </a:lnTo>
                <a:lnTo>
                  <a:pt x="80367" y="44649"/>
                </a:lnTo>
                <a:lnTo>
                  <a:pt x="8036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35719"/>
                </a:lnTo>
                <a:lnTo>
                  <a:pt x="98227" y="53578"/>
                </a:lnTo>
                <a:lnTo>
                  <a:pt x="107156" y="80367"/>
                </a:lnTo>
                <a:lnTo>
                  <a:pt x="107156" y="98227"/>
                </a:lnTo>
                <a:lnTo>
                  <a:pt x="107156" y="125016"/>
                </a:lnTo>
                <a:lnTo>
                  <a:pt x="116086" y="142875"/>
                </a:lnTo>
                <a:lnTo>
                  <a:pt x="116086" y="160735"/>
                </a:lnTo>
                <a:lnTo>
                  <a:pt x="116086" y="178594"/>
                </a:lnTo>
                <a:lnTo>
                  <a:pt x="116086" y="196454"/>
                </a:lnTo>
                <a:lnTo>
                  <a:pt x="116086" y="205383"/>
                </a:lnTo>
                <a:lnTo>
                  <a:pt x="107156" y="214313"/>
                </a:lnTo>
                <a:lnTo>
                  <a:pt x="98227" y="223243"/>
                </a:lnTo>
                <a:lnTo>
                  <a:pt x="89297" y="223243"/>
                </a:lnTo>
                <a:lnTo>
                  <a:pt x="71438" y="223243"/>
                </a:lnTo>
                <a:lnTo>
                  <a:pt x="62508" y="223243"/>
                </a:lnTo>
                <a:lnTo>
                  <a:pt x="44648" y="214313"/>
                </a:lnTo>
                <a:lnTo>
                  <a:pt x="35719" y="205383"/>
                </a:lnTo>
                <a:lnTo>
                  <a:pt x="26789" y="196454"/>
                </a:lnTo>
                <a:lnTo>
                  <a:pt x="17859" y="178594"/>
                </a:lnTo>
                <a:lnTo>
                  <a:pt x="8930" y="16966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375921" y="2285999"/>
            <a:ext cx="151806" cy="107158"/>
          </a:xfrm>
          <a:custGeom>
            <a:avLst/>
            <a:gdLst/>
            <a:ahLst/>
            <a:cxnLst/>
            <a:rect l="0" t="0" r="0" b="0"/>
            <a:pathLst>
              <a:path w="151806" h="107158">
                <a:moveTo>
                  <a:pt x="107157" y="26789"/>
                </a:moveTo>
                <a:lnTo>
                  <a:pt x="107157" y="26789"/>
                </a:lnTo>
                <a:lnTo>
                  <a:pt x="98227" y="17860"/>
                </a:lnTo>
                <a:lnTo>
                  <a:pt x="89297" y="17860"/>
                </a:lnTo>
                <a:lnTo>
                  <a:pt x="89297" y="8930"/>
                </a:lnTo>
                <a:lnTo>
                  <a:pt x="80368" y="8930"/>
                </a:lnTo>
                <a:lnTo>
                  <a:pt x="62508" y="0"/>
                </a:lnTo>
                <a:lnTo>
                  <a:pt x="5357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9" y="80367"/>
                </a:lnTo>
                <a:lnTo>
                  <a:pt x="62508" y="71438"/>
                </a:lnTo>
                <a:lnTo>
                  <a:pt x="71438" y="62508"/>
                </a:lnTo>
                <a:lnTo>
                  <a:pt x="80368" y="44649"/>
                </a:lnTo>
                <a:lnTo>
                  <a:pt x="80368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89297" y="53578"/>
                </a:lnTo>
                <a:lnTo>
                  <a:pt x="89297" y="62508"/>
                </a:lnTo>
                <a:lnTo>
                  <a:pt x="98227" y="71438"/>
                </a:lnTo>
                <a:lnTo>
                  <a:pt x="107157" y="80367"/>
                </a:lnTo>
                <a:lnTo>
                  <a:pt x="107157" y="98227"/>
                </a:lnTo>
                <a:lnTo>
                  <a:pt x="116086" y="98227"/>
                </a:lnTo>
                <a:lnTo>
                  <a:pt x="125016" y="98227"/>
                </a:lnTo>
                <a:lnTo>
                  <a:pt x="133946" y="107157"/>
                </a:lnTo>
                <a:lnTo>
                  <a:pt x="151805" y="98227"/>
                </a:lnTo>
                <a:lnTo>
                  <a:pt x="151805" y="98227"/>
                </a:lnTo>
                <a:lnTo>
                  <a:pt x="151805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7572375" y="2187773"/>
            <a:ext cx="8930" cy="187524"/>
          </a:xfrm>
          <a:custGeom>
            <a:avLst/>
            <a:gdLst/>
            <a:ahLst/>
            <a:cxnLst/>
            <a:rect l="0" t="0" r="0" b="0"/>
            <a:pathLst>
              <a:path w="8930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78593"/>
                </a:lnTo>
                <a:lnTo>
                  <a:pt x="8929" y="187523"/>
                </a:lnTo>
                <a:lnTo>
                  <a:pt x="8929" y="187523"/>
                </a:lnTo>
                <a:lnTo>
                  <a:pt x="8929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536656" y="2294929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652742" y="2330648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88460" y="225028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759898" y="2294929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8930" y="44648"/>
                </a:moveTo>
                <a:lnTo>
                  <a:pt x="893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8" y="133945"/>
                </a:lnTo>
                <a:lnTo>
                  <a:pt x="44648" y="133945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7" y="107156"/>
                </a:lnTo>
                <a:lnTo>
                  <a:pt x="80367" y="89297"/>
                </a:lnTo>
                <a:lnTo>
                  <a:pt x="80367" y="80367"/>
                </a:lnTo>
                <a:lnTo>
                  <a:pt x="80367" y="71437"/>
                </a:lnTo>
                <a:lnTo>
                  <a:pt x="89297" y="71437"/>
                </a:lnTo>
                <a:lnTo>
                  <a:pt x="89297" y="71437"/>
                </a:lnTo>
                <a:lnTo>
                  <a:pt x="89297" y="62508"/>
                </a:lnTo>
                <a:lnTo>
                  <a:pt x="98227" y="62508"/>
                </a:lnTo>
                <a:lnTo>
                  <a:pt x="98227" y="62508"/>
                </a:lnTo>
                <a:lnTo>
                  <a:pt x="107156" y="62508"/>
                </a:lnTo>
                <a:lnTo>
                  <a:pt x="116086" y="62508"/>
                </a:lnTo>
                <a:lnTo>
                  <a:pt x="125016" y="62508"/>
                </a:lnTo>
                <a:lnTo>
                  <a:pt x="133945" y="62508"/>
                </a:lnTo>
                <a:lnTo>
                  <a:pt x="142875" y="62508"/>
                </a:lnTo>
                <a:lnTo>
                  <a:pt x="142875" y="62508"/>
                </a:lnTo>
                <a:lnTo>
                  <a:pt x="151805" y="53578"/>
                </a:lnTo>
                <a:lnTo>
                  <a:pt x="160734" y="44648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9664" y="893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16086" y="17859"/>
                </a:lnTo>
                <a:lnTo>
                  <a:pt x="107156" y="26789"/>
                </a:lnTo>
                <a:lnTo>
                  <a:pt x="107156" y="35719"/>
                </a:lnTo>
                <a:lnTo>
                  <a:pt x="98227" y="53578"/>
                </a:lnTo>
                <a:lnTo>
                  <a:pt x="107156" y="71437"/>
                </a:lnTo>
                <a:lnTo>
                  <a:pt x="107156" y="89297"/>
                </a:lnTo>
                <a:lnTo>
                  <a:pt x="116086" y="98227"/>
                </a:lnTo>
                <a:lnTo>
                  <a:pt x="125016" y="116086"/>
                </a:lnTo>
                <a:lnTo>
                  <a:pt x="133945" y="125016"/>
                </a:lnTo>
                <a:lnTo>
                  <a:pt x="133945" y="125016"/>
                </a:lnTo>
                <a:lnTo>
                  <a:pt x="13394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715250" y="2241351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741664" y="3080741"/>
            <a:ext cx="35719" cy="214314"/>
          </a:xfrm>
          <a:custGeom>
            <a:avLst/>
            <a:gdLst/>
            <a:ahLst/>
            <a:cxnLst/>
            <a:rect l="0" t="0" r="0" b="0"/>
            <a:pathLst>
              <a:path w="35719" h="214314">
                <a:moveTo>
                  <a:pt x="35718" y="0"/>
                </a:moveTo>
                <a:lnTo>
                  <a:pt x="3571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17860"/>
                </a:lnTo>
                <a:lnTo>
                  <a:pt x="26789" y="35719"/>
                </a:lnTo>
                <a:lnTo>
                  <a:pt x="26789" y="53578"/>
                </a:lnTo>
                <a:lnTo>
                  <a:pt x="17859" y="71438"/>
                </a:lnTo>
                <a:lnTo>
                  <a:pt x="17859" y="98227"/>
                </a:lnTo>
                <a:lnTo>
                  <a:pt x="8929" y="125016"/>
                </a:lnTo>
                <a:lnTo>
                  <a:pt x="8929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768453" y="3045023"/>
            <a:ext cx="142876" cy="232172"/>
          </a:xfrm>
          <a:custGeom>
            <a:avLst/>
            <a:gdLst/>
            <a:ahLst/>
            <a:cxnLst/>
            <a:rect l="0" t="0" r="0" b="0"/>
            <a:pathLst>
              <a:path w="142876" h="23217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26789" y="62507"/>
                </a:lnTo>
                <a:lnTo>
                  <a:pt x="35718" y="89296"/>
                </a:lnTo>
                <a:lnTo>
                  <a:pt x="44648" y="116085"/>
                </a:lnTo>
                <a:lnTo>
                  <a:pt x="53578" y="133945"/>
                </a:lnTo>
                <a:lnTo>
                  <a:pt x="62507" y="160734"/>
                </a:lnTo>
                <a:lnTo>
                  <a:pt x="71437" y="178593"/>
                </a:lnTo>
                <a:lnTo>
                  <a:pt x="80367" y="196453"/>
                </a:lnTo>
                <a:lnTo>
                  <a:pt x="89297" y="214312"/>
                </a:lnTo>
                <a:lnTo>
                  <a:pt x="98226" y="223242"/>
                </a:lnTo>
                <a:lnTo>
                  <a:pt x="107156" y="223242"/>
                </a:lnTo>
                <a:lnTo>
                  <a:pt x="107156" y="232171"/>
                </a:lnTo>
                <a:lnTo>
                  <a:pt x="116086" y="232171"/>
                </a:lnTo>
                <a:lnTo>
                  <a:pt x="116086" y="223242"/>
                </a:lnTo>
                <a:lnTo>
                  <a:pt x="116086" y="214312"/>
                </a:lnTo>
                <a:lnTo>
                  <a:pt x="125015" y="196453"/>
                </a:lnTo>
                <a:lnTo>
                  <a:pt x="125015" y="178593"/>
                </a:lnTo>
                <a:lnTo>
                  <a:pt x="125015" y="151804"/>
                </a:lnTo>
                <a:lnTo>
                  <a:pt x="125015" y="125015"/>
                </a:lnTo>
                <a:lnTo>
                  <a:pt x="133945" y="98226"/>
                </a:lnTo>
                <a:lnTo>
                  <a:pt x="133945" y="80367"/>
                </a:lnTo>
                <a:lnTo>
                  <a:pt x="133945" y="53578"/>
                </a:lnTo>
                <a:lnTo>
                  <a:pt x="142875" y="35718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920257" y="3143249"/>
            <a:ext cx="116087" cy="98228"/>
          </a:xfrm>
          <a:custGeom>
            <a:avLst/>
            <a:gdLst/>
            <a:ahLst/>
            <a:cxnLst/>
            <a:rect l="0" t="0" r="0" b="0"/>
            <a:pathLst>
              <a:path w="116087" h="98228">
                <a:moveTo>
                  <a:pt x="98227" y="17859"/>
                </a:moveTo>
                <a:lnTo>
                  <a:pt x="9822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62508" y="98227"/>
                </a:lnTo>
                <a:lnTo>
                  <a:pt x="71438" y="98227"/>
                </a:lnTo>
                <a:lnTo>
                  <a:pt x="80368" y="89297"/>
                </a:lnTo>
                <a:lnTo>
                  <a:pt x="89297" y="71438"/>
                </a:lnTo>
                <a:lnTo>
                  <a:pt x="98227" y="62508"/>
                </a:lnTo>
                <a:lnTo>
                  <a:pt x="107157" y="44649"/>
                </a:lnTo>
                <a:lnTo>
                  <a:pt x="107157" y="35719"/>
                </a:lnTo>
                <a:lnTo>
                  <a:pt x="116086" y="17859"/>
                </a:lnTo>
                <a:lnTo>
                  <a:pt x="107157" y="893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054203" y="3080741"/>
            <a:ext cx="258962" cy="178595"/>
          </a:xfrm>
          <a:custGeom>
            <a:avLst/>
            <a:gdLst/>
            <a:ahLst/>
            <a:cxnLst/>
            <a:rect l="0" t="0" r="0" b="0"/>
            <a:pathLst>
              <a:path w="258962" h="178595">
                <a:moveTo>
                  <a:pt x="0" y="98227"/>
                </a:move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33946"/>
                </a:lnTo>
                <a:lnTo>
                  <a:pt x="8929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8929" y="160735"/>
                </a:lnTo>
                <a:lnTo>
                  <a:pt x="8929" y="142875"/>
                </a:lnTo>
                <a:lnTo>
                  <a:pt x="8929" y="133946"/>
                </a:lnTo>
                <a:lnTo>
                  <a:pt x="17859" y="116086"/>
                </a:lnTo>
                <a:lnTo>
                  <a:pt x="17859" y="98227"/>
                </a:lnTo>
                <a:lnTo>
                  <a:pt x="26789" y="80367"/>
                </a:lnTo>
                <a:lnTo>
                  <a:pt x="26789" y="71438"/>
                </a:lnTo>
                <a:lnTo>
                  <a:pt x="35718" y="62508"/>
                </a:lnTo>
                <a:lnTo>
                  <a:pt x="35718" y="53578"/>
                </a:lnTo>
                <a:lnTo>
                  <a:pt x="44648" y="44649"/>
                </a:lnTo>
                <a:lnTo>
                  <a:pt x="44648" y="44649"/>
                </a:lnTo>
                <a:lnTo>
                  <a:pt x="53578" y="44649"/>
                </a:lnTo>
                <a:lnTo>
                  <a:pt x="53578" y="53578"/>
                </a:lnTo>
                <a:lnTo>
                  <a:pt x="62507" y="62508"/>
                </a:lnTo>
                <a:lnTo>
                  <a:pt x="62507" y="71438"/>
                </a:lnTo>
                <a:lnTo>
                  <a:pt x="62507" y="80367"/>
                </a:lnTo>
                <a:lnTo>
                  <a:pt x="62507" y="89297"/>
                </a:lnTo>
                <a:lnTo>
                  <a:pt x="71437" y="107157"/>
                </a:lnTo>
                <a:lnTo>
                  <a:pt x="71437" y="116086"/>
                </a:lnTo>
                <a:lnTo>
                  <a:pt x="71437" y="125016"/>
                </a:lnTo>
                <a:lnTo>
                  <a:pt x="80367" y="133946"/>
                </a:lnTo>
                <a:lnTo>
                  <a:pt x="89297" y="133946"/>
                </a:lnTo>
                <a:lnTo>
                  <a:pt x="107156" y="142875"/>
                </a:lnTo>
                <a:lnTo>
                  <a:pt x="116086" y="142875"/>
                </a:lnTo>
                <a:lnTo>
                  <a:pt x="133945" y="133946"/>
                </a:lnTo>
                <a:lnTo>
                  <a:pt x="142875" y="133946"/>
                </a:lnTo>
                <a:lnTo>
                  <a:pt x="160734" y="116086"/>
                </a:lnTo>
                <a:lnTo>
                  <a:pt x="169664" y="107157"/>
                </a:lnTo>
                <a:lnTo>
                  <a:pt x="178593" y="89297"/>
                </a:lnTo>
                <a:lnTo>
                  <a:pt x="187523" y="71438"/>
                </a:lnTo>
                <a:lnTo>
                  <a:pt x="196453" y="62508"/>
                </a:lnTo>
                <a:lnTo>
                  <a:pt x="196453" y="44649"/>
                </a:lnTo>
                <a:lnTo>
                  <a:pt x="196453" y="35719"/>
                </a:lnTo>
                <a:lnTo>
                  <a:pt x="196453" y="17860"/>
                </a:lnTo>
                <a:lnTo>
                  <a:pt x="187523" y="17860"/>
                </a:lnTo>
                <a:lnTo>
                  <a:pt x="187523" y="8930"/>
                </a:lnTo>
                <a:lnTo>
                  <a:pt x="178593" y="0"/>
                </a:lnTo>
                <a:lnTo>
                  <a:pt x="178593" y="0"/>
                </a:lnTo>
                <a:lnTo>
                  <a:pt x="169664" y="8930"/>
                </a:lnTo>
                <a:lnTo>
                  <a:pt x="160734" y="17860"/>
                </a:lnTo>
                <a:lnTo>
                  <a:pt x="151804" y="26789"/>
                </a:lnTo>
                <a:lnTo>
                  <a:pt x="151804" y="35719"/>
                </a:lnTo>
                <a:lnTo>
                  <a:pt x="151804" y="44649"/>
                </a:lnTo>
                <a:lnTo>
                  <a:pt x="151804" y="53578"/>
                </a:lnTo>
                <a:lnTo>
                  <a:pt x="160734" y="71438"/>
                </a:lnTo>
                <a:lnTo>
                  <a:pt x="160734" y="80367"/>
                </a:lnTo>
                <a:lnTo>
                  <a:pt x="169664" y="80367"/>
                </a:lnTo>
                <a:lnTo>
                  <a:pt x="187523" y="89297"/>
                </a:lnTo>
                <a:lnTo>
                  <a:pt x="196453" y="89297"/>
                </a:lnTo>
                <a:lnTo>
                  <a:pt x="205382" y="89297"/>
                </a:lnTo>
                <a:lnTo>
                  <a:pt x="223242" y="89297"/>
                </a:lnTo>
                <a:lnTo>
                  <a:pt x="232172" y="80367"/>
                </a:lnTo>
                <a:lnTo>
                  <a:pt x="241101" y="80367"/>
                </a:lnTo>
                <a:lnTo>
                  <a:pt x="250031" y="80367"/>
                </a:lnTo>
                <a:lnTo>
                  <a:pt x="258961" y="80367"/>
                </a:lnTo>
                <a:lnTo>
                  <a:pt x="258961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116211" y="3946921"/>
            <a:ext cx="71438" cy="303610"/>
          </a:xfrm>
          <a:custGeom>
            <a:avLst/>
            <a:gdLst/>
            <a:ahLst/>
            <a:cxnLst/>
            <a:rect l="0" t="0" r="0" b="0"/>
            <a:pathLst>
              <a:path w="71438" h="303610">
                <a:moveTo>
                  <a:pt x="71437" y="98227"/>
                </a:moveTo>
                <a:lnTo>
                  <a:pt x="71437" y="98227"/>
                </a:lnTo>
                <a:lnTo>
                  <a:pt x="71437" y="98227"/>
                </a:lnTo>
                <a:lnTo>
                  <a:pt x="71437" y="89297"/>
                </a:lnTo>
                <a:lnTo>
                  <a:pt x="71437" y="80367"/>
                </a:lnTo>
                <a:lnTo>
                  <a:pt x="71437" y="71437"/>
                </a:lnTo>
                <a:lnTo>
                  <a:pt x="71437" y="62508"/>
                </a:lnTo>
                <a:lnTo>
                  <a:pt x="71437" y="44648"/>
                </a:lnTo>
                <a:lnTo>
                  <a:pt x="62507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8929" y="241102"/>
                </a:lnTo>
                <a:lnTo>
                  <a:pt x="8929" y="258961"/>
                </a:lnTo>
                <a:lnTo>
                  <a:pt x="17859" y="276820"/>
                </a:lnTo>
                <a:lnTo>
                  <a:pt x="17859" y="285750"/>
                </a:lnTo>
                <a:lnTo>
                  <a:pt x="17859" y="294680"/>
                </a:lnTo>
                <a:lnTo>
                  <a:pt x="17859" y="294680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080492" y="4116585"/>
            <a:ext cx="125016" cy="17860"/>
          </a:xfrm>
          <a:custGeom>
            <a:avLst/>
            <a:gdLst/>
            <a:ahLst/>
            <a:cxnLst/>
            <a:rect l="0" t="0" r="0" b="0"/>
            <a:pathLst>
              <a:path w="125016" h="17860">
                <a:moveTo>
                  <a:pt x="0" y="17859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98226" y="8930"/>
                </a:lnTo>
                <a:lnTo>
                  <a:pt x="107156" y="8930"/>
                </a:ln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276945" y="3973710"/>
            <a:ext cx="71438" cy="250032"/>
          </a:xfrm>
          <a:custGeom>
            <a:avLst/>
            <a:gdLst/>
            <a:ahLst/>
            <a:cxnLst/>
            <a:rect l="0" t="0" r="0" b="0"/>
            <a:pathLst>
              <a:path w="71438" h="250032">
                <a:moveTo>
                  <a:pt x="71437" y="0"/>
                </a:move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9" y="53578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87523"/>
                </a:lnTo>
                <a:lnTo>
                  <a:pt x="8930" y="205383"/>
                </a:lnTo>
                <a:lnTo>
                  <a:pt x="17859" y="223242"/>
                </a:lnTo>
                <a:lnTo>
                  <a:pt x="17859" y="232172"/>
                </a:lnTo>
                <a:lnTo>
                  <a:pt x="26789" y="241102"/>
                </a:lnTo>
                <a:lnTo>
                  <a:pt x="35719" y="250031"/>
                </a:lnTo>
                <a:lnTo>
                  <a:pt x="44648" y="250031"/>
                </a:lnTo>
                <a:lnTo>
                  <a:pt x="53578" y="250031"/>
                </a:lnTo>
                <a:lnTo>
                  <a:pt x="53578" y="250031"/>
                </a:lnTo>
                <a:lnTo>
                  <a:pt x="5357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384101" y="4089796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35719" y="62508"/>
                </a:lnTo>
                <a:lnTo>
                  <a:pt x="44649" y="80367"/>
                </a:lnTo>
                <a:lnTo>
                  <a:pt x="53578" y="89297"/>
                </a:lnTo>
                <a:lnTo>
                  <a:pt x="71438" y="107156"/>
                </a:lnTo>
                <a:lnTo>
                  <a:pt x="80367" y="116086"/>
                </a:lnTo>
                <a:lnTo>
                  <a:pt x="80367" y="125016"/>
                </a:lnTo>
                <a:lnTo>
                  <a:pt x="89297" y="125016"/>
                </a:lnTo>
                <a:lnTo>
                  <a:pt x="89297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401960" y="4080866"/>
            <a:ext cx="107158" cy="116087"/>
          </a:xfrm>
          <a:custGeom>
            <a:avLst/>
            <a:gdLst/>
            <a:ahLst/>
            <a:cxnLst/>
            <a:rect l="0" t="0" r="0" b="0"/>
            <a:pathLst>
              <a:path w="107158" h="116087">
                <a:moveTo>
                  <a:pt x="107157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8" y="8930"/>
                </a:lnTo>
                <a:lnTo>
                  <a:pt x="71438" y="17860"/>
                </a:lnTo>
                <a:lnTo>
                  <a:pt x="62508" y="35719"/>
                </a:lnTo>
                <a:lnTo>
                  <a:pt x="44649" y="44649"/>
                </a:lnTo>
                <a:lnTo>
                  <a:pt x="35719" y="62508"/>
                </a:lnTo>
                <a:lnTo>
                  <a:pt x="26790" y="71438"/>
                </a:lnTo>
                <a:lnTo>
                  <a:pt x="1786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509117" y="3911202"/>
            <a:ext cx="107157" cy="321470"/>
          </a:xfrm>
          <a:custGeom>
            <a:avLst/>
            <a:gdLst/>
            <a:ahLst/>
            <a:cxnLst/>
            <a:rect l="0" t="0" r="0" b="0"/>
            <a:pathLst>
              <a:path w="107157" h="32147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17859" y="26789"/>
                </a:lnTo>
                <a:lnTo>
                  <a:pt x="26789" y="44649"/>
                </a:lnTo>
                <a:lnTo>
                  <a:pt x="35718" y="53578"/>
                </a:lnTo>
                <a:lnTo>
                  <a:pt x="53578" y="80367"/>
                </a:lnTo>
                <a:lnTo>
                  <a:pt x="71437" y="98227"/>
                </a:lnTo>
                <a:lnTo>
                  <a:pt x="80367" y="125016"/>
                </a:lnTo>
                <a:lnTo>
                  <a:pt x="89297" y="151805"/>
                </a:lnTo>
                <a:lnTo>
                  <a:pt x="98226" y="178594"/>
                </a:lnTo>
                <a:lnTo>
                  <a:pt x="107156" y="196453"/>
                </a:lnTo>
                <a:lnTo>
                  <a:pt x="107156" y="223242"/>
                </a:lnTo>
                <a:lnTo>
                  <a:pt x="107156" y="241102"/>
                </a:lnTo>
                <a:lnTo>
                  <a:pt x="107156" y="258961"/>
                </a:lnTo>
                <a:lnTo>
                  <a:pt x="107156" y="276821"/>
                </a:lnTo>
                <a:lnTo>
                  <a:pt x="98226" y="294680"/>
                </a:lnTo>
                <a:lnTo>
                  <a:pt x="89297" y="303610"/>
                </a:lnTo>
                <a:lnTo>
                  <a:pt x="80367" y="312539"/>
                </a:lnTo>
                <a:lnTo>
                  <a:pt x="62508" y="312539"/>
                </a:lnTo>
                <a:lnTo>
                  <a:pt x="53578" y="321469"/>
                </a:lnTo>
                <a:lnTo>
                  <a:pt x="53578" y="321469"/>
                </a:lnTo>
                <a:lnTo>
                  <a:pt x="53578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705570" y="4071937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893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723429" y="4125515"/>
            <a:ext cx="44650" cy="1"/>
          </a:xfrm>
          <a:custGeom>
            <a:avLst/>
            <a:gdLst/>
            <a:ahLst/>
            <a:cxnLst/>
            <a:rect l="0" t="0" r="0" b="0"/>
            <a:pathLst>
              <a:path w="4465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857375" y="4018358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0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26790"/>
                </a:lnTo>
                <a:lnTo>
                  <a:pt x="26789" y="44649"/>
                </a:lnTo>
                <a:lnTo>
                  <a:pt x="44648" y="53579"/>
                </a:lnTo>
                <a:lnTo>
                  <a:pt x="53578" y="71438"/>
                </a:lnTo>
                <a:lnTo>
                  <a:pt x="71437" y="89297"/>
                </a:lnTo>
                <a:lnTo>
                  <a:pt x="80367" y="98227"/>
                </a:lnTo>
                <a:lnTo>
                  <a:pt x="98226" y="116086"/>
                </a:lnTo>
                <a:lnTo>
                  <a:pt x="107156" y="125016"/>
                </a:lnTo>
                <a:lnTo>
                  <a:pt x="116085" y="133946"/>
                </a:lnTo>
                <a:lnTo>
                  <a:pt x="125015" y="142875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3394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848445" y="4000499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142875" y="0"/>
                </a:moveTo>
                <a:lnTo>
                  <a:pt x="125015" y="0"/>
                </a:lnTo>
                <a:lnTo>
                  <a:pt x="125015" y="8930"/>
                </a:lnTo>
                <a:lnTo>
                  <a:pt x="125015" y="8930"/>
                </a:lnTo>
                <a:lnTo>
                  <a:pt x="116086" y="17859"/>
                </a:lnTo>
                <a:lnTo>
                  <a:pt x="107156" y="26789"/>
                </a:lnTo>
                <a:lnTo>
                  <a:pt x="98226" y="44649"/>
                </a:lnTo>
                <a:lnTo>
                  <a:pt x="89297" y="53578"/>
                </a:lnTo>
                <a:lnTo>
                  <a:pt x="71437" y="71438"/>
                </a:lnTo>
                <a:lnTo>
                  <a:pt x="62508" y="80367"/>
                </a:lnTo>
                <a:lnTo>
                  <a:pt x="53578" y="98227"/>
                </a:lnTo>
                <a:lnTo>
                  <a:pt x="35719" y="107156"/>
                </a:lnTo>
                <a:lnTo>
                  <a:pt x="26789" y="116086"/>
                </a:lnTo>
                <a:lnTo>
                  <a:pt x="17859" y="125016"/>
                </a:lnTo>
                <a:lnTo>
                  <a:pt x="8930" y="125016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018109" y="3759398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9297" y="35718"/>
                </a:lnTo>
                <a:lnTo>
                  <a:pt x="89297" y="44648"/>
                </a:lnTo>
                <a:lnTo>
                  <a:pt x="89297" y="62507"/>
                </a:lnTo>
                <a:lnTo>
                  <a:pt x="98226" y="71437"/>
                </a:lnTo>
                <a:lnTo>
                  <a:pt x="89297" y="89296"/>
                </a:lnTo>
                <a:lnTo>
                  <a:pt x="80367" y="98226"/>
                </a:lnTo>
                <a:lnTo>
                  <a:pt x="80367" y="107156"/>
                </a:lnTo>
                <a:lnTo>
                  <a:pt x="62508" y="116085"/>
                </a:lnTo>
                <a:lnTo>
                  <a:pt x="53578" y="125015"/>
                </a:lnTo>
                <a:lnTo>
                  <a:pt x="44648" y="125015"/>
                </a:lnTo>
                <a:lnTo>
                  <a:pt x="35719" y="116085"/>
                </a:lnTo>
                <a:lnTo>
                  <a:pt x="17859" y="116085"/>
                </a:lnTo>
                <a:lnTo>
                  <a:pt x="17859" y="116085"/>
                </a:lnTo>
                <a:lnTo>
                  <a:pt x="8930" y="107156"/>
                </a:lnTo>
                <a:lnTo>
                  <a:pt x="0" y="98226"/>
                </a:lnTo>
                <a:lnTo>
                  <a:pt x="0" y="98226"/>
                </a:lnTo>
                <a:lnTo>
                  <a:pt x="0" y="89296"/>
                </a:lnTo>
                <a:lnTo>
                  <a:pt x="8930" y="89296"/>
                </a:lnTo>
                <a:lnTo>
                  <a:pt x="8930" y="89296"/>
                </a:lnTo>
                <a:lnTo>
                  <a:pt x="26789" y="89296"/>
                </a:lnTo>
                <a:lnTo>
                  <a:pt x="35719" y="98226"/>
                </a:lnTo>
                <a:lnTo>
                  <a:pt x="53578" y="98226"/>
                </a:lnTo>
                <a:lnTo>
                  <a:pt x="80367" y="107156"/>
                </a:lnTo>
                <a:lnTo>
                  <a:pt x="89297" y="116085"/>
                </a:lnTo>
                <a:lnTo>
                  <a:pt x="107156" y="116085"/>
                </a:lnTo>
                <a:lnTo>
                  <a:pt x="107156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160984" y="4045148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250281" y="3982640"/>
            <a:ext cx="53579" cy="178594"/>
          </a:xfrm>
          <a:custGeom>
            <a:avLst/>
            <a:gdLst/>
            <a:ahLst/>
            <a:cxnLst/>
            <a:rect l="0" t="0" r="0" b="0"/>
            <a:pathLst>
              <a:path w="53579" h="178594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26789"/>
                </a:lnTo>
                <a:lnTo>
                  <a:pt x="26789" y="35718"/>
                </a:lnTo>
                <a:lnTo>
                  <a:pt x="35719" y="53578"/>
                </a:lnTo>
                <a:lnTo>
                  <a:pt x="44648" y="71437"/>
                </a:lnTo>
                <a:lnTo>
                  <a:pt x="53578" y="89297"/>
                </a:lnTo>
                <a:lnTo>
                  <a:pt x="53578" y="98226"/>
                </a:lnTo>
                <a:lnTo>
                  <a:pt x="53578" y="116086"/>
                </a:lnTo>
                <a:lnTo>
                  <a:pt x="44648" y="133945"/>
                </a:lnTo>
                <a:lnTo>
                  <a:pt x="44648" y="142875"/>
                </a:lnTo>
                <a:lnTo>
                  <a:pt x="26789" y="151804"/>
                </a:lnTo>
                <a:lnTo>
                  <a:pt x="17859" y="160734"/>
                </a:lnTo>
                <a:lnTo>
                  <a:pt x="8929" y="169664"/>
                </a:lnTo>
                <a:lnTo>
                  <a:pt x="8929" y="169664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2607468" y="3804046"/>
            <a:ext cx="89298" cy="312540"/>
          </a:xfrm>
          <a:custGeom>
            <a:avLst/>
            <a:gdLst/>
            <a:ahLst/>
            <a:cxnLst/>
            <a:rect l="0" t="0" r="0" b="0"/>
            <a:pathLst>
              <a:path w="89298" h="312540">
                <a:moveTo>
                  <a:pt x="89297" y="107156"/>
                </a:moveTo>
                <a:lnTo>
                  <a:pt x="89297" y="9822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71437"/>
                </a:lnTo>
                <a:lnTo>
                  <a:pt x="89297" y="62508"/>
                </a:lnTo>
                <a:lnTo>
                  <a:pt x="80367" y="44648"/>
                </a:lnTo>
                <a:lnTo>
                  <a:pt x="80367" y="26789"/>
                </a:lnTo>
                <a:lnTo>
                  <a:pt x="71438" y="17859"/>
                </a:lnTo>
                <a:lnTo>
                  <a:pt x="62508" y="893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205383"/>
                </a:lnTo>
                <a:lnTo>
                  <a:pt x="17860" y="232172"/>
                </a:lnTo>
                <a:lnTo>
                  <a:pt x="17860" y="258961"/>
                </a:lnTo>
                <a:lnTo>
                  <a:pt x="17860" y="276820"/>
                </a:lnTo>
                <a:lnTo>
                  <a:pt x="26789" y="294680"/>
                </a:lnTo>
                <a:lnTo>
                  <a:pt x="26789" y="303609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562820" y="3991569"/>
            <a:ext cx="125016" cy="17861"/>
          </a:xfrm>
          <a:custGeom>
            <a:avLst/>
            <a:gdLst/>
            <a:ahLst/>
            <a:cxnLst/>
            <a:rect l="0" t="0" r="0" b="0"/>
            <a:pathLst>
              <a:path w="125016" h="17861">
                <a:moveTo>
                  <a:pt x="0" y="17860"/>
                </a:moveTo>
                <a:lnTo>
                  <a:pt x="8930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1786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759273" y="3830835"/>
            <a:ext cx="80368" cy="258962"/>
          </a:xfrm>
          <a:custGeom>
            <a:avLst/>
            <a:gdLst/>
            <a:ahLst/>
            <a:cxnLst/>
            <a:rect l="0" t="0" r="0" b="0"/>
            <a:pathLst>
              <a:path w="80368" h="258962">
                <a:moveTo>
                  <a:pt x="80367" y="0"/>
                </a:moveTo>
                <a:lnTo>
                  <a:pt x="7143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9" y="53578"/>
                </a:lnTo>
                <a:lnTo>
                  <a:pt x="26789" y="71438"/>
                </a:lnTo>
                <a:lnTo>
                  <a:pt x="17859" y="9822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05383"/>
                </a:lnTo>
                <a:lnTo>
                  <a:pt x="17859" y="223242"/>
                </a:lnTo>
                <a:lnTo>
                  <a:pt x="26789" y="241102"/>
                </a:lnTo>
                <a:lnTo>
                  <a:pt x="35719" y="250031"/>
                </a:lnTo>
                <a:lnTo>
                  <a:pt x="44648" y="258961"/>
                </a:lnTo>
                <a:lnTo>
                  <a:pt x="44648" y="258961"/>
                </a:lnTo>
                <a:lnTo>
                  <a:pt x="44648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875359" y="3964780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53578"/>
                </a:lnTo>
                <a:lnTo>
                  <a:pt x="26789" y="71438"/>
                </a:lnTo>
                <a:lnTo>
                  <a:pt x="44648" y="89297"/>
                </a:lnTo>
                <a:lnTo>
                  <a:pt x="53578" y="107157"/>
                </a:lnTo>
                <a:lnTo>
                  <a:pt x="71437" y="116086"/>
                </a:lnTo>
                <a:lnTo>
                  <a:pt x="80367" y="133946"/>
                </a:lnTo>
                <a:lnTo>
                  <a:pt x="80367" y="133946"/>
                </a:lnTo>
                <a:lnTo>
                  <a:pt x="8036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2830710" y="3955851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133946" y="0"/>
                </a:moveTo>
                <a:lnTo>
                  <a:pt x="133946" y="0"/>
                </a:lnTo>
                <a:lnTo>
                  <a:pt x="133946" y="8929"/>
                </a:lnTo>
                <a:lnTo>
                  <a:pt x="133946" y="8929"/>
                </a:lnTo>
                <a:lnTo>
                  <a:pt x="125016" y="8929"/>
                </a:lnTo>
                <a:lnTo>
                  <a:pt x="116086" y="26789"/>
                </a:lnTo>
                <a:lnTo>
                  <a:pt x="107157" y="35718"/>
                </a:lnTo>
                <a:lnTo>
                  <a:pt x="98227" y="44648"/>
                </a:lnTo>
                <a:lnTo>
                  <a:pt x="80368" y="62507"/>
                </a:lnTo>
                <a:lnTo>
                  <a:pt x="62508" y="80367"/>
                </a:lnTo>
                <a:lnTo>
                  <a:pt x="44649" y="89297"/>
                </a:lnTo>
                <a:lnTo>
                  <a:pt x="35719" y="107156"/>
                </a:lnTo>
                <a:lnTo>
                  <a:pt x="1786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000375" y="3795116"/>
            <a:ext cx="89297" cy="339329"/>
          </a:xfrm>
          <a:custGeom>
            <a:avLst/>
            <a:gdLst/>
            <a:ahLst/>
            <a:cxnLst/>
            <a:rect l="0" t="0" r="0" b="0"/>
            <a:pathLst>
              <a:path w="89297" h="339329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8" y="71438"/>
                </a:lnTo>
                <a:lnTo>
                  <a:pt x="53578" y="98227"/>
                </a:lnTo>
                <a:lnTo>
                  <a:pt x="62507" y="125016"/>
                </a:lnTo>
                <a:lnTo>
                  <a:pt x="71437" y="160735"/>
                </a:lnTo>
                <a:lnTo>
                  <a:pt x="80367" y="187524"/>
                </a:lnTo>
                <a:lnTo>
                  <a:pt x="80367" y="214313"/>
                </a:lnTo>
                <a:lnTo>
                  <a:pt x="89296" y="241102"/>
                </a:lnTo>
                <a:lnTo>
                  <a:pt x="89296" y="267891"/>
                </a:lnTo>
                <a:lnTo>
                  <a:pt x="80367" y="285750"/>
                </a:lnTo>
                <a:lnTo>
                  <a:pt x="71437" y="303610"/>
                </a:lnTo>
                <a:lnTo>
                  <a:pt x="62507" y="321469"/>
                </a:lnTo>
                <a:lnTo>
                  <a:pt x="44648" y="330399"/>
                </a:lnTo>
                <a:lnTo>
                  <a:pt x="35718" y="330399"/>
                </a:lnTo>
                <a:lnTo>
                  <a:pt x="26789" y="339328"/>
                </a:lnTo>
                <a:lnTo>
                  <a:pt x="26789" y="339328"/>
                </a:lnTo>
                <a:lnTo>
                  <a:pt x="26789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170039" y="3946921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178968" y="4018358"/>
            <a:ext cx="44650" cy="1"/>
          </a:xfrm>
          <a:custGeom>
            <a:avLst/>
            <a:gdLst/>
            <a:ahLst/>
            <a:cxnLst/>
            <a:rect l="0" t="0" r="0" b="0"/>
            <a:pathLst>
              <a:path w="4465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339703" y="3982640"/>
            <a:ext cx="89298" cy="8930"/>
          </a:xfrm>
          <a:custGeom>
            <a:avLst/>
            <a:gdLst/>
            <a:ahLst/>
            <a:cxnLst/>
            <a:rect l="0" t="0" r="0" b="0"/>
            <a:pathLst>
              <a:path w="89298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62507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509367" y="3964780"/>
            <a:ext cx="125016" cy="187525"/>
          </a:xfrm>
          <a:custGeom>
            <a:avLst/>
            <a:gdLst/>
            <a:ahLst/>
            <a:cxnLst/>
            <a:rect l="0" t="0" r="0" b="0"/>
            <a:pathLst>
              <a:path w="125016" h="187525">
                <a:moveTo>
                  <a:pt x="0" y="0"/>
                </a:moveTo>
                <a:lnTo>
                  <a:pt x="0" y="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8" y="71438"/>
                </a:lnTo>
                <a:lnTo>
                  <a:pt x="44648" y="89297"/>
                </a:lnTo>
                <a:lnTo>
                  <a:pt x="62508" y="116086"/>
                </a:lnTo>
                <a:lnTo>
                  <a:pt x="80367" y="133946"/>
                </a:lnTo>
                <a:lnTo>
                  <a:pt x="89297" y="151805"/>
                </a:lnTo>
                <a:lnTo>
                  <a:pt x="107156" y="160735"/>
                </a:lnTo>
                <a:lnTo>
                  <a:pt x="116086" y="169664"/>
                </a:lnTo>
                <a:lnTo>
                  <a:pt x="125015" y="178594"/>
                </a:lnTo>
                <a:lnTo>
                  <a:pt x="125015" y="187524"/>
                </a:lnTo>
                <a:lnTo>
                  <a:pt x="125015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500437" y="3982640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116086" y="0"/>
                </a:moveTo>
                <a:lnTo>
                  <a:pt x="116086" y="8929"/>
                </a:lnTo>
                <a:lnTo>
                  <a:pt x="107156" y="8929"/>
                </a:lnTo>
                <a:lnTo>
                  <a:pt x="98227" y="17859"/>
                </a:lnTo>
                <a:lnTo>
                  <a:pt x="89297" y="26789"/>
                </a:lnTo>
                <a:lnTo>
                  <a:pt x="80367" y="35718"/>
                </a:lnTo>
                <a:lnTo>
                  <a:pt x="71438" y="53578"/>
                </a:lnTo>
                <a:lnTo>
                  <a:pt x="53578" y="62508"/>
                </a:lnTo>
                <a:lnTo>
                  <a:pt x="44648" y="80367"/>
                </a:lnTo>
                <a:lnTo>
                  <a:pt x="35719" y="89297"/>
                </a:lnTo>
                <a:lnTo>
                  <a:pt x="17859" y="9822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3661171" y="3759398"/>
            <a:ext cx="133947" cy="133946"/>
          </a:xfrm>
          <a:custGeom>
            <a:avLst/>
            <a:gdLst/>
            <a:ahLst/>
            <a:cxnLst/>
            <a:rect l="0" t="0" r="0" b="0"/>
            <a:pathLst>
              <a:path w="133947" h="133946">
                <a:moveTo>
                  <a:pt x="44649" y="8929"/>
                </a:moveTo>
                <a:lnTo>
                  <a:pt x="4464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  <a:lnTo>
                  <a:pt x="80368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98227" y="26789"/>
                </a:lnTo>
                <a:lnTo>
                  <a:pt x="98227" y="44648"/>
                </a:lnTo>
                <a:lnTo>
                  <a:pt x="98227" y="62507"/>
                </a:lnTo>
                <a:lnTo>
                  <a:pt x="98227" y="71437"/>
                </a:lnTo>
                <a:lnTo>
                  <a:pt x="98227" y="89296"/>
                </a:lnTo>
                <a:lnTo>
                  <a:pt x="89297" y="98226"/>
                </a:lnTo>
                <a:lnTo>
                  <a:pt x="71438" y="116085"/>
                </a:lnTo>
                <a:lnTo>
                  <a:pt x="62508" y="116085"/>
                </a:lnTo>
                <a:lnTo>
                  <a:pt x="53579" y="125015"/>
                </a:lnTo>
                <a:lnTo>
                  <a:pt x="35719" y="125015"/>
                </a:lnTo>
                <a:lnTo>
                  <a:pt x="26789" y="125015"/>
                </a:lnTo>
                <a:lnTo>
                  <a:pt x="17860" y="125015"/>
                </a:lnTo>
                <a:lnTo>
                  <a:pt x="8930" y="116085"/>
                </a:lnTo>
                <a:lnTo>
                  <a:pt x="8930" y="107156"/>
                </a:lnTo>
                <a:lnTo>
                  <a:pt x="0" y="98226"/>
                </a:lnTo>
                <a:lnTo>
                  <a:pt x="0" y="89296"/>
                </a:lnTo>
                <a:lnTo>
                  <a:pt x="8930" y="8036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53579" y="80367"/>
                </a:lnTo>
                <a:lnTo>
                  <a:pt x="62508" y="89296"/>
                </a:lnTo>
                <a:lnTo>
                  <a:pt x="80368" y="98226"/>
                </a:lnTo>
                <a:lnTo>
                  <a:pt x="98227" y="107156"/>
                </a:lnTo>
                <a:lnTo>
                  <a:pt x="107157" y="116085"/>
                </a:lnTo>
                <a:lnTo>
                  <a:pt x="125016" y="125015"/>
                </a:lnTo>
                <a:lnTo>
                  <a:pt x="133946" y="133945"/>
                </a:lnTo>
                <a:lnTo>
                  <a:pt x="13394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777132" y="3732608"/>
            <a:ext cx="1" cy="53580"/>
          </a:xfrm>
          <a:custGeom>
            <a:avLst/>
            <a:gdLst/>
            <a:ahLst/>
            <a:cxnLst/>
            <a:rect l="0" t="0" r="0" b="0"/>
            <a:pathLst>
              <a:path w="1" h="53580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750593" y="3964780"/>
            <a:ext cx="71439" cy="276822"/>
          </a:xfrm>
          <a:custGeom>
            <a:avLst/>
            <a:gdLst/>
            <a:ahLst/>
            <a:cxnLst/>
            <a:rect l="0" t="0" r="0" b="0"/>
            <a:pathLst>
              <a:path w="71439" h="276822">
                <a:moveTo>
                  <a:pt x="71438" y="71438"/>
                </a:moveTo>
                <a:lnTo>
                  <a:pt x="71438" y="6250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35719"/>
                </a:lnTo>
                <a:lnTo>
                  <a:pt x="62508" y="26789"/>
                </a:lnTo>
                <a:lnTo>
                  <a:pt x="62508" y="17860"/>
                </a:lnTo>
                <a:lnTo>
                  <a:pt x="53578" y="893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8036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23243"/>
                </a:lnTo>
                <a:lnTo>
                  <a:pt x="17860" y="241102"/>
                </a:lnTo>
                <a:lnTo>
                  <a:pt x="17860" y="258961"/>
                </a:lnTo>
                <a:lnTo>
                  <a:pt x="17860" y="267891"/>
                </a:lnTo>
                <a:lnTo>
                  <a:pt x="17860" y="267891"/>
                </a:lnTo>
                <a:lnTo>
                  <a:pt x="17860" y="276821"/>
                </a:lnTo>
                <a:lnTo>
                  <a:pt x="17860" y="276821"/>
                </a:lnTo>
                <a:lnTo>
                  <a:pt x="17860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723804" y="4125515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9822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929187" y="3982640"/>
            <a:ext cx="89298" cy="267891"/>
          </a:xfrm>
          <a:custGeom>
            <a:avLst/>
            <a:gdLst/>
            <a:ahLst/>
            <a:cxnLst/>
            <a:rect l="0" t="0" r="0" b="0"/>
            <a:pathLst>
              <a:path w="89298" h="267891">
                <a:moveTo>
                  <a:pt x="89297" y="0"/>
                </a:moveTo>
                <a:lnTo>
                  <a:pt x="80367" y="0"/>
                </a:lnTo>
                <a:lnTo>
                  <a:pt x="80367" y="8929"/>
                </a:lnTo>
                <a:lnTo>
                  <a:pt x="80367" y="8929"/>
                </a:lnTo>
                <a:lnTo>
                  <a:pt x="71438" y="8929"/>
                </a:lnTo>
                <a:lnTo>
                  <a:pt x="62508" y="26789"/>
                </a:lnTo>
                <a:lnTo>
                  <a:pt x="53578" y="35718"/>
                </a:lnTo>
                <a:lnTo>
                  <a:pt x="44648" y="53578"/>
                </a:lnTo>
                <a:lnTo>
                  <a:pt x="35719" y="71437"/>
                </a:lnTo>
                <a:lnTo>
                  <a:pt x="26789" y="98226"/>
                </a:lnTo>
                <a:lnTo>
                  <a:pt x="17859" y="116086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8930" y="223242"/>
                </a:lnTo>
                <a:lnTo>
                  <a:pt x="17859" y="241101"/>
                </a:lnTo>
                <a:lnTo>
                  <a:pt x="26789" y="250031"/>
                </a:lnTo>
                <a:lnTo>
                  <a:pt x="35719" y="267890"/>
                </a:lnTo>
                <a:lnTo>
                  <a:pt x="35719" y="267890"/>
                </a:lnTo>
                <a:lnTo>
                  <a:pt x="35719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027414" y="4116585"/>
            <a:ext cx="98227" cy="151806"/>
          </a:xfrm>
          <a:custGeom>
            <a:avLst/>
            <a:gdLst/>
            <a:ahLst/>
            <a:cxnLst/>
            <a:rect l="0" t="0" r="0" b="0"/>
            <a:pathLst>
              <a:path w="98227" h="151806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26789"/>
                </a:lnTo>
                <a:lnTo>
                  <a:pt x="26789" y="44648"/>
                </a:lnTo>
                <a:lnTo>
                  <a:pt x="35718" y="62508"/>
                </a:lnTo>
                <a:lnTo>
                  <a:pt x="44648" y="80367"/>
                </a:lnTo>
                <a:lnTo>
                  <a:pt x="53578" y="98227"/>
                </a:lnTo>
                <a:lnTo>
                  <a:pt x="71437" y="116086"/>
                </a:lnTo>
                <a:lnTo>
                  <a:pt x="80367" y="125016"/>
                </a:lnTo>
                <a:lnTo>
                  <a:pt x="89296" y="142875"/>
                </a:lnTo>
                <a:lnTo>
                  <a:pt x="89296" y="151805"/>
                </a:lnTo>
                <a:lnTo>
                  <a:pt x="98226" y="151805"/>
                </a:lnTo>
                <a:lnTo>
                  <a:pt x="9822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045273" y="4125515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107156" y="0"/>
                </a:moveTo>
                <a:lnTo>
                  <a:pt x="107156" y="8929"/>
                </a:lnTo>
                <a:lnTo>
                  <a:pt x="98227" y="8929"/>
                </a:lnTo>
                <a:lnTo>
                  <a:pt x="98227" y="17859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7" y="44648"/>
                </a:lnTo>
                <a:lnTo>
                  <a:pt x="62508" y="53578"/>
                </a:lnTo>
                <a:lnTo>
                  <a:pt x="44648" y="71437"/>
                </a:lnTo>
                <a:lnTo>
                  <a:pt x="26789" y="89297"/>
                </a:lnTo>
                <a:lnTo>
                  <a:pt x="17859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188148" y="3946921"/>
            <a:ext cx="89298" cy="312540"/>
          </a:xfrm>
          <a:custGeom>
            <a:avLst/>
            <a:gdLst/>
            <a:ahLst/>
            <a:cxnLst/>
            <a:rect l="0" t="0" r="0" b="0"/>
            <a:pathLst>
              <a:path w="89298" h="31254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44648" y="71437"/>
                </a:lnTo>
                <a:lnTo>
                  <a:pt x="53578" y="89297"/>
                </a:lnTo>
                <a:lnTo>
                  <a:pt x="71437" y="125016"/>
                </a:lnTo>
                <a:lnTo>
                  <a:pt x="80367" y="151805"/>
                </a:lnTo>
                <a:lnTo>
                  <a:pt x="89297" y="178594"/>
                </a:lnTo>
                <a:lnTo>
                  <a:pt x="89297" y="205383"/>
                </a:lnTo>
                <a:lnTo>
                  <a:pt x="89297" y="232172"/>
                </a:lnTo>
                <a:lnTo>
                  <a:pt x="89297" y="258961"/>
                </a:lnTo>
                <a:lnTo>
                  <a:pt x="89297" y="267891"/>
                </a:lnTo>
                <a:lnTo>
                  <a:pt x="80367" y="285750"/>
                </a:lnTo>
                <a:lnTo>
                  <a:pt x="71437" y="294680"/>
                </a:lnTo>
                <a:lnTo>
                  <a:pt x="62508" y="303609"/>
                </a:lnTo>
                <a:lnTo>
                  <a:pt x="53578" y="303609"/>
                </a:lnTo>
                <a:lnTo>
                  <a:pt x="53578" y="312539"/>
                </a:lnTo>
                <a:lnTo>
                  <a:pt x="53578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375671" y="4134444"/>
            <a:ext cx="44650" cy="1"/>
          </a:xfrm>
          <a:custGeom>
            <a:avLst/>
            <a:gdLst/>
            <a:ahLst/>
            <a:cxnLst/>
            <a:rect l="0" t="0" r="0" b="0"/>
            <a:pathLst>
              <a:path w="44650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384601" y="4205882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5545335" y="4125515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35718"/>
                </a:lnTo>
                <a:lnTo>
                  <a:pt x="35719" y="53578"/>
                </a:lnTo>
                <a:lnTo>
                  <a:pt x="44649" y="71437"/>
                </a:lnTo>
                <a:lnTo>
                  <a:pt x="62508" y="98226"/>
                </a:lnTo>
                <a:lnTo>
                  <a:pt x="80368" y="116086"/>
                </a:lnTo>
                <a:lnTo>
                  <a:pt x="89297" y="133945"/>
                </a:lnTo>
                <a:lnTo>
                  <a:pt x="98227" y="142875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5527476" y="4125515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133945" y="0"/>
                </a:moveTo>
                <a:lnTo>
                  <a:pt x="133945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16086" y="17859"/>
                </a:lnTo>
                <a:lnTo>
                  <a:pt x="107156" y="35718"/>
                </a:lnTo>
                <a:lnTo>
                  <a:pt x="98227" y="53578"/>
                </a:lnTo>
                <a:lnTo>
                  <a:pt x="80367" y="71437"/>
                </a:lnTo>
                <a:lnTo>
                  <a:pt x="62508" y="89297"/>
                </a:lnTo>
                <a:lnTo>
                  <a:pt x="53578" y="107156"/>
                </a:lnTo>
                <a:lnTo>
                  <a:pt x="35719" y="125015"/>
                </a:lnTo>
                <a:lnTo>
                  <a:pt x="26789" y="133945"/>
                </a:lnTo>
                <a:lnTo>
                  <a:pt x="893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723929" y="3893343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0" y="3571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30"/>
                </a:lnTo>
                <a:lnTo>
                  <a:pt x="71438" y="17859"/>
                </a:lnTo>
                <a:lnTo>
                  <a:pt x="71438" y="35719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71438" y="98226"/>
                </a:lnTo>
                <a:lnTo>
                  <a:pt x="71438" y="107156"/>
                </a:lnTo>
                <a:lnTo>
                  <a:pt x="62508" y="125015"/>
                </a:lnTo>
                <a:lnTo>
                  <a:pt x="53578" y="125015"/>
                </a:lnTo>
                <a:lnTo>
                  <a:pt x="44649" y="133945"/>
                </a:lnTo>
                <a:lnTo>
                  <a:pt x="26789" y="133945"/>
                </a:lnTo>
                <a:lnTo>
                  <a:pt x="17860" y="133945"/>
                </a:lnTo>
                <a:lnTo>
                  <a:pt x="17860" y="13394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89297"/>
                </a:lnTo>
                <a:lnTo>
                  <a:pt x="17860" y="80367"/>
                </a:lnTo>
                <a:lnTo>
                  <a:pt x="35719" y="80367"/>
                </a:lnTo>
                <a:lnTo>
                  <a:pt x="53578" y="71437"/>
                </a:lnTo>
                <a:lnTo>
                  <a:pt x="71438" y="71437"/>
                </a:lnTo>
                <a:lnTo>
                  <a:pt x="89297" y="71437"/>
                </a:lnTo>
                <a:lnTo>
                  <a:pt x="98227" y="71437"/>
                </a:lnTo>
                <a:lnTo>
                  <a:pt x="98227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982890" y="4188023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98227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081117" y="4089796"/>
            <a:ext cx="35719" cy="205384"/>
          </a:xfrm>
          <a:custGeom>
            <a:avLst/>
            <a:gdLst/>
            <a:ahLst/>
            <a:cxnLst/>
            <a:rect l="0" t="0" r="0" b="0"/>
            <a:pathLst>
              <a:path w="35719" h="20538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26789" y="62508"/>
                </a:lnTo>
                <a:lnTo>
                  <a:pt x="35718" y="80367"/>
                </a:lnTo>
                <a:lnTo>
                  <a:pt x="35718" y="98227"/>
                </a:lnTo>
                <a:lnTo>
                  <a:pt x="35718" y="125016"/>
                </a:lnTo>
                <a:lnTo>
                  <a:pt x="35718" y="142875"/>
                </a:lnTo>
                <a:lnTo>
                  <a:pt x="35718" y="151805"/>
                </a:lnTo>
                <a:lnTo>
                  <a:pt x="26789" y="169664"/>
                </a:lnTo>
                <a:lnTo>
                  <a:pt x="17859" y="178594"/>
                </a:lnTo>
                <a:lnTo>
                  <a:pt x="8929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6366867" y="3929062"/>
            <a:ext cx="71438" cy="348258"/>
          </a:xfrm>
          <a:custGeom>
            <a:avLst/>
            <a:gdLst/>
            <a:ahLst/>
            <a:cxnLst/>
            <a:rect l="0" t="0" r="0" b="0"/>
            <a:pathLst>
              <a:path w="71438" h="348258">
                <a:moveTo>
                  <a:pt x="62508" y="107156"/>
                </a:moveTo>
                <a:lnTo>
                  <a:pt x="62508" y="98226"/>
                </a:lnTo>
                <a:lnTo>
                  <a:pt x="62508" y="89296"/>
                </a:lnTo>
                <a:lnTo>
                  <a:pt x="62508" y="89296"/>
                </a:lnTo>
                <a:lnTo>
                  <a:pt x="62508" y="71437"/>
                </a:lnTo>
                <a:lnTo>
                  <a:pt x="71437" y="53578"/>
                </a:lnTo>
                <a:lnTo>
                  <a:pt x="71437" y="35718"/>
                </a:lnTo>
                <a:lnTo>
                  <a:pt x="62508" y="26789"/>
                </a:lnTo>
                <a:lnTo>
                  <a:pt x="62508" y="17859"/>
                </a:lnTo>
                <a:lnTo>
                  <a:pt x="53578" y="8929"/>
                </a:lnTo>
                <a:lnTo>
                  <a:pt x="4464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0" y="178593"/>
                </a:lnTo>
                <a:lnTo>
                  <a:pt x="0" y="214312"/>
                </a:lnTo>
                <a:lnTo>
                  <a:pt x="8929" y="241101"/>
                </a:lnTo>
                <a:lnTo>
                  <a:pt x="17859" y="267890"/>
                </a:lnTo>
                <a:lnTo>
                  <a:pt x="17859" y="294679"/>
                </a:lnTo>
                <a:lnTo>
                  <a:pt x="17859" y="312539"/>
                </a:lnTo>
                <a:lnTo>
                  <a:pt x="17859" y="330398"/>
                </a:lnTo>
                <a:lnTo>
                  <a:pt x="17859" y="339328"/>
                </a:lnTo>
                <a:lnTo>
                  <a:pt x="8929" y="348257"/>
                </a:lnTo>
                <a:lnTo>
                  <a:pt x="8929" y="348257"/>
                </a:lnTo>
                <a:lnTo>
                  <a:pt x="8929" y="3482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6322218" y="4116585"/>
            <a:ext cx="98228" cy="35720"/>
          </a:xfrm>
          <a:custGeom>
            <a:avLst/>
            <a:gdLst/>
            <a:ahLst/>
            <a:cxnLst/>
            <a:rect l="0" t="0" r="0" b="0"/>
            <a:pathLst>
              <a:path w="98228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53578" y="17859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6527601" y="3964780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35719" y="0"/>
                </a:moveTo>
                <a:lnTo>
                  <a:pt x="3571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6572250" y="3991569"/>
            <a:ext cx="98227" cy="285751"/>
          </a:xfrm>
          <a:custGeom>
            <a:avLst/>
            <a:gdLst/>
            <a:ahLst/>
            <a:cxnLst/>
            <a:rect l="0" t="0" r="0" b="0"/>
            <a:pathLst>
              <a:path w="98227" h="285751">
                <a:moveTo>
                  <a:pt x="98226" y="0"/>
                </a:moveTo>
                <a:lnTo>
                  <a:pt x="98226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71437" y="17860"/>
                </a:lnTo>
                <a:lnTo>
                  <a:pt x="62507" y="35719"/>
                </a:lnTo>
                <a:lnTo>
                  <a:pt x="53578" y="44649"/>
                </a:lnTo>
                <a:lnTo>
                  <a:pt x="35718" y="62508"/>
                </a:lnTo>
                <a:lnTo>
                  <a:pt x="26789" y="89297"/>
                </a:lnTo>
                <a:lnTo>
                  <a:pt x="17859" y="116086"/>
                </a:lnTo>
                <a:lnTo>
                  <a:pt x="8929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8929" y="214313"/>
                </a:lnTo>
                <a:lnTo>
                  <a:pt x="8929" y="232172"/>
                </a:lnTo>
                <a:lnTo>
                  <a:pt x="17859" y="250032"/>
                </a:lnTo>
                <a:lnTo>
                  <a:pt x="35718" y="258961"/>
                </a:lnTo>
                <a:lnTo>
                  <a:pt x="44648" y="267891"/>
                </a:lnTo>
                <a:lnTo>
                  <a:pt x="53578" y="276821"/>
                </a:lnTo>
                <a:lnTo>
                  <a:pt x="62507" y="285750"/>
                </a:lnTo>
                <a:lnTo>
                  <a:pt x="62507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706195" y="4116585"/>
            <a:ext cx="71438" cy="142876"/>
          </a:xfrm>
          <a:custGeom>
            <a:avLst/>
            <a:gdLst/>
            <a:ahLst/>
            <a:cxnLst/>
            <a:rect l="0" t="0" r="0" b="0"/>
            <a:pathLst>
              <a:path w="71438" h="142876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71438"/>
                </a:lnTo>
                <a:lnTo>
                  <a:pt x="35719" y="89297"/>
                </a:lnTo>
                <a:lnTo>
                  <a:pt x="44648" y="107156"/>
                </a:lnTo>
                <a:lnTo>
                  <a:pt x="62508" y="125016"/>
                </a:lnTo>
                <a:lnTo>
                  <a:pt x="71437" y="133945"/>
                </a:lnTo>
                <a:lnTo>
                  <a:pt x="71437" y="142875"/>
                </a:lnTo>
                <a:lnTo>
                  <a:pt x="7143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670476" y="4116585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116086" y="0"/>
                </a:moveTo>
                <a:lnTo>
                  <a:pt x="107156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80367" y="26789"/>
                </a:lnTo>
                <a:lnTo>
                  <a:pt x="71438" y="44648"/>
                </a:lnTo>
                <a:lnTo>
                  <a:pt x="53578" y="62508"/>
                </a:lnTo>
                <a:lnTo>
                  <a:pt x="35719" y="89297"/>
                </a:lnTo>
                <a:lnTo>
                  <a:pt x="17859" y="107156"/>
                </a:lnTo>
                <a:lnTo>
                  <a:pt x="893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795492" y="3937991"/>
            <a:ext cx="89298" cy="375048"/>
          </a:xfrm>
          <a:custGeom>
            <a:avLst/>
            <a:gdLst/>
            <a:ahLst/>
            <a:cxnLst/>
            <a:rect l="0" t="0" r="0" b="0"/>
            <a:pathLst>
              <a:path w="89298" h="37504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26789" y="53578"/>
                </a:lnTo>
                <a:lnTo>
                  <a:pt x="35718" y="89297"/>
                </a:lnTo>
                <a:lnTo>
                  <a:pt x="53578" y="125016"/>
                </a:lnTo>
                <a:lnTo>
                  <a:pt x="62508" y="160735"/>
                </a:lnTo>
                <a:lnTo>
                  <a:pt x="80367" y="196453"/>
                </a:lnTo>
                <a:lnTo>
                  <a:pt x="89297" y="232172"/>
                </a:lnTo>
                <a:lnTo>
                  <a:pt x="89297" y="258961"/>
                </a:lnTo>
                <a:lnTo>
                  <a:pt x="89297" y="294680"/>
                </a:lnTo>
                <a:lnTo>
                  <a:pt x="80367" y="321469"/>
                </a:lnTo>
                <a:lnTo>
                  <a:pt x="62508" y="339328"/>
                </a:lnTo>
                <a:lnTo>
                  <a:pt x="53578" y="357188"/>
                </a:lnTo>
                <a:lnTo>
                  <a:pt x="35718" y="366117"/>
                </a:lnTo>
                <a:lnTo>
                  <a:pt x="26789" y="375047"/>
                </a:lnTo>
                <a:lnTo>
                  <a:pt x="8929" y="375047"/>
                </a:lnTo>
                <a:lnTo>
                  <a:pt x="8929" y="375047"/>
                </a:lnTo>
                <a:lnTo>
                  <a:pt x="8929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956226" y="4116585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965156" y="4179093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7116960" y="3937991"/>
            <a:ext cx="116087" cy="357189"/>
          </a:xfrm>
          <a:custGeom>
            <a:avLst/>
            <a:gdLst/>
            <a:ahLst/>
            <a:cxnLst/>
            <a:rect l="0" t="0" r="0" b="0"/>
            <a:pathLst>
              <a:path w="116087" h="357189">
                <a:moveTo>
                  <a:pt x="116086" y="0"/>
                </a:moveTo>
                <a:lnTo>
                  <a:pt x="116086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98227" y="26789"/>
                </a:lnTo>
                <a:lnTo>
                  <a:pt x="89297" y="44649"/>
                </a:lnTo>
                <a:lnTo>
                  <a:pt x="80368" y="62508"/>
                </a:lnTo>
                <a:lnTo>
                  <a:pt x="71438" y="89297"/>
                </a:lnTo>
                <a:lnTo>
                  <a:pt x="53579" y="116086"/>
                </a:lnTo>
                <a:lnTo>
                  <a:pt x="35719" y="142875"/>
                </a:lnTo>
                <a:lnTo>
                  <a:pt x="2679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0" y="250032"/>
                </a:lnTo>
                <a:lnTo>
                  <a:pt x="0" y="276821"/>
                </a:lnTo>
                <a:lnTo>
                  <a:pt x="0" y="294680"/>
                </a:lnTo>
                <a:lnTo>
                  <a:pt x="8930" y="312539"/>
                </a:lnTo>
                <a:lnTo>
                  <a:pt x="8930" y="330399"/>
                </a:lnTo>
                <a:lnTo>
                  <a:pt x="26790" y="339328"/>
                </a:lnTo>
                <a:lnTo>
                  <a:pt x="35719" y="348258"/>
                </a:lnTo>
                <a:lnTo>
                  <a:pt x="44649" y="348258"/>
                </a:lnTo>
                <a:lnTo>
                  <a:pt x="53579" y="357188"/>
                </a:lnTo>
                <a:lnTo>
                  <a:pt x="53579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7215187" y="4143374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7340203" y="4125515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17859" y="53578"/>
                </a:lnTo>
                <a:lnTo>
                  <a:pt x="35718" y="71437"/>
                </a:lnTo>
                <a:lnTo>
                  <a:pt x="44648" y="89297"/>
                </a:lnTo>
                <a:lnTo>
                  <a:pt x="53578" y="98226"/>
                </a:lnTo>
                <a:lnTo>
                  <a:pt x="71437" y="116086"/>
                </a:lnTo>
                <a:lnTo>
                  <a:pt x="80367" y="125015"/>
                </a:lnTo>
                <a:lnTo>
                  <a:pt x="80367" y="133945"/>
                </a:lnTo>
                <a:lnTo>
                  <a:pt x="89297" y="133945"/>
                </a:lnTo>
                <a:lnTo>
                  <a:pt x="89297" y="133945"/>
                </a:lnTo>
                <a:lnTo>
                  <a:pt x="89297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7313414" y="4116585"/>
            <a:ext cx="125016" cy="151806"/>
          </a:xfrm>
          <a:custGeom>
            <a:avLst/>
            <a:gdLst/>
            <a:ahLst/>
            <a:cxnLst/>
            <a:rect l="0" t="0" r="0" b="0"/>
            <a:pathLst>
              <a:path w="125016" h="151806">
                <a:moveTo>
                  <a:pt x="125015" y="0"/>
                </a:moveTo>
                <a:lnTo>
                  <a:pt x="125015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17859"/>
                </a:lnTo>
                <a:lnTo>
                  <a:pt x="107156" y="26789"/>
                </a:lnTo>
                <a:lnTo>
                  <a:pt x="98226" y="44648"/>
                </a:lnTo>
                <a:lnTo>
                  <a:pt x="80367" y="62508"/>
                </a:lnTo>
                <a:lnTo>
                  <a:pt x="71437" y="71438"/>
                </a:lnTo>
                <a:lnTo>
                  <a:pt x="62507" y="89297"/>
                </a:lnTo>
                <a:lnTo>
                  <a:pt x="53578" y="107156"/>
                </a:lnTo>
                <a:lnTo>
                  <a:pt x="35718" y="125016"/>
                </a:lnTo>
                <a:lnTo>
                  <a:pt x="26789" y="133945"/>
                </a:lnTo>
                <a:lnTo>
                  <a:pt x="17859" y="142875"/>
                </a:lnTo>
                <a:lnTo>
                  <a:pt x="8929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7456289" y="3911202"/>
            <a:ext cx="98227" cy="375048"/>
          </a:xfrm>
          <a:custGeom>
            <a:avLst/>
            <a:gdLst/>
            <a:ahLst/>
            <a:cxnLst/>
            <a:rect l="0" t="0" r="0" b="0"/>
            <a:pathLst>
              <a:path w="98227" h="37504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26789" y="35719"/>
                </a:lnTo>
                <a:lnTo>
                  <a:pt x="44648" y="62508"/>
                </a:lnTo>
                <a:lnTo>
                  <a:pt x="53578" y="89297"/>
                </a:lnTo>
                <a:lnTo>
                  <a:pt x="71437" y="125016"/>
                </a:lnTo>
                <a:lnTo>
                  <a:pt x="80367" y="160735"/>
                </a:lnTo>
                <a:lnTo>
                  <a:pt x="89296" y="187524"/>
                </a:lnTo>
                <a:lnTo>
                  <a:pt x="98226" y="223242"/>
                </a:lnTo>
                <a:lnTo>
                  <a:pt x="98226" y="250031"/>
                </a:lnTo>
                <a:lnTo>
                  <a:pt x="98226" y="276821"/>
                </a:lnTo>
                <a:lnTo>
                  <a:pt x="89296" y="294680"/>
                </a:lnTo>
                <a:lnTo>
                  <a:pt x="80367" y="321469"/>
                </a:lnTo>
                <a:lnTo>
                  <a:pt x="71437" y="339328"/>
                </a:lnTo>
                <a:lnTo>
                  <a:pt x="62507" y="348258"/>
                </a:lnTo>
                <a:lnTo>
                  <a:pt x="53578" y="366117"/>
                </a:lnTo>
                <a:lnTo>
                  <a:pt x="35718" y="375047"/>
                </a:lnTo>
                <a:lnTo>
                  <a:pt x="26789" y="375047"/>
                </a:lnTo>
                <a:lnTo>
                  <a:pt x="17859" y="375047"/>
                </a:lnTo>
                <a:lnTo>
                  <a:pt x="17859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7545585" y="3821905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44649" y="17860"/>
                </a:moveTo>
                <a:lnTo>
                  <a:pt x="44649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7" y="26789"/>
                </a:lnTo>
                <a:lnTo>
                  <a:pt x="116086" y="35719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80368"/>
                </a:lnTo>
                <a:lnTo>
                  <a:pt x="116086" y="89297"/>
                </a:lnTo>
                <a:lnTo>
                  <a:pt x="107157" y="107157"/>
                </a:lnTo>
                <a:lnTo>
                  <a:pt x="98227" y="116086"/>
                </a:lnTo>
                <a:lnTo>
                  <a:pt x="80368" y="125016"/>
                </a:lnTo>
                <a:lnTo>
                  <a:pt x="71438" y="133946"/>
                </a:lnTo>
                <a:lnTo>
                  <a:pt x="62508" y="133946"/>
                </a:lnTo>
                <a:lnTo>
                  <a:pt x="44649" y="133946"/>
                </a:lnTo>
                <a:lnTo>
                  <a:pt x="26790" y="133946"/>
                </a:lnTo>
                <a:lnTo>
                  <a:pt x="17860" y="12501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0" y="98227"/>
                </a:lnTo>
                <a:lnTo>
                  <a:pt x="8930" y="89297"/>
                </a:lnTo>
                <a:lnTo>
                  <a:pt x="26790" y="89297"/>
                </a:lnTo>
                <a:lnTo>
                  <a:pt x="35719" y="89297"/>
                </a:lnTo>
                <a:lnTo>
                  <a:pt x="62508" y="89297"/>
                </a:lnTo>
                <a:lnTo>
                  <a:pt x="80368" y="98227"/>
                </a:lnTo>
                <a:lnTo>
                  <a:pt x="98227" y="107157"/>
                </a:lnTo>
                <a:lnTo>
                  <a:pt x="125016" y="116086"/>
                </a:lnTo>
                <a:lnTo>
                  <a:pt x="133946" y="125016"/>
                </a:lnTo>
                <a:lnTo>
                  <a:pt x="142875" y="133946"/>
                </a:lnTo>
                <a:lnTo>
                  <a:pt x="142875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1830585" y="5384601"/>
            <a:ext cx="116087" cy="196453"/>
          </a:xfrm>
          <a:custGeom>
            <a:avLst/>
            <a:gdLst/>
            <a:ahLst/>
            <a:cxnLst/>
            <a:rect l="0" t="0" r="0" b="0"/>
            <a:pathLst>
              <a:path w="116087" h="196453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17859"/>
                </a:lnTo>
                <a:lnTo>
                  <a:pt x="8930" y="35719"/>
                </a:lnTo>
                <a:lnTo>
                  <a:pt x="17860" y="53578"/>
                </a:lnTo>
                <a:lnTo>
                  <a:pt x="26790" y="80367"/>
                </a:lnTo>
                <a:lnTo>
                  <a:pt x="44649" y="107156"/>
                </a:lnTo>
                <a:lnTo>
                  <a:pt x="62508" y="125016"/>
                </a:lnTo>
                <a:lnTo>
                  <a:pt x="80368" y="151805"/>
                </a:lnTo>
                <a:lnTo>
                  <a:pt x="98227" y="169664"/>
                </a:lnTo>
                <a:lnTo>
                  <a:pt x="107157" y="187524"/>
                </a:lnTo>
                <a:lnTo>
                  <a:pt x="116086" y="196452"/>
                </a:lnTo>
                <a:lnTo>
                  <a:pt x="116086" y="1964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1830585" y="5393531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142875" y="0"/>
                </a:moveTo>
                <a:lnTo>
                  <a:pt x="142875" y="0"/>
                </a:lnTo>
                <a:lnTo>
                  <a:pt x="133946" y="8929"/>
                </a:lnTo>
                <a:lnTo>
                  <a:pt x="133946" y="8929"/>
                </a:lnTo>
                <a:lnTo>
                  <a:pt x="125016" y="26789"/>
                </a:lnTo>
                <a:lnTo>
                  <a:pt x="107157" y="35719"/>
                </a:lnTo>
                <a:lnTo>
                  <a:pt x="98227" y="53578"/>
                </a:lnTo>
                <a:lnTo>
                  <a:pt x="80368" y="71437"/>
                </a:lnTo>
                <a:lnTo>
                  <a:pt x="62508" y="80367"/>
                </a:lnTo>
                <a:lnTo>
                  <a:pt x="44649" y="98226"/>
                </a:lnTo>
                <a:lnTo>
                  <a:pt x="26790" y="107156"/>
                </a:lnTo>
                <a:lnTo>
                  <a:pt x="17860" y="116086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2018109" y="5473898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2152054" y="5447109"/>
            <a:ext cx="160736" cy="116087"/>
          </a:xfrm>
          <a:custGeom>
            <a:avLst/>
            <a:gdLst/>
            <a:ahLst/>
            <a:cxnLst/>
            <a:rect l="0" t="0" r="0" b="0"/>
            <a:pathLst>
              <a:path w="160736" h="116087">
                <a:moveTo>
                  <a:pt x="98227" y="44648"/>
                </a:moveTo>
                <a:lnTo>
                  <a:pt x="98227" y="44648"/>
                </a:lnTo>
                <a:lnTo>
                  <a:pt x="98227" y="35719"/>
                </a:lnTo>
                <a:lnTo>
                  <a:pt x="98227" y="35719"/>
                </a:lnTo>
                <a:lnTo>
                  <a:pt x="89297" y="17859"/>
                </a:lnTo>
                <a:lnTo>
                  <a:pt x="8929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9" y="89297"/>
                </a:lnTo>
                <a:lnTo>
                  <a:pt x="53578" y="80367"/>
                </a:lnTo>
                <a:lnTo>
                  <a:pt x="71438" y="71437"/>
                </a:lnTo>
                <a:lnTo>
                  <a:pt x="80367" y="62508"/>
                </a:lnTo>
                <a:lnTo>
                  <a:pt x="80367" y="53578"/>
                </a:lnTo>
                <a:lnTo>
                  <a:pt x="89297" y="3571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30"/>
                </a:lnTo>
                <a:lnTo>
                  <a:pt x="98227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107156" y="26789"/>
                </a:lnTo>
                <a:lnTo>
                  <a:pt x="116086" y="44648"/>
                </a:lnTo>
                <a:lnTo>
                  <a:pt x="125016" y="62508"/>
                </a:lnTo>
                <a:lnTo>
                  <a:pt x="125016" y="71437"/>
                </a:lnTo>
                <a:lnTo>
                  <a:pt x="133946" y="89297"/>
                </a:lnTo>
                <a:lnTo>
                  <a:pt x="151805" y="98226"/>
                </a:lnTo>
                <a:lnTo>
                  <a:pt x="160735" y="116086"/>
                </a:lnTo>
                <a:lnTo>
                  <a:pt x="160735" y="116086"/>
                </a:lnTo>
                <a:lnTo>
                  <a:pt x="16073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2357437" y="5402460"/>
            <a:ext cx="71439" cy="169666"/>
          </a:xfrm>
          <a:custGeom>
            <a:avLst/>
            <a:gdLst/>
            <a:ahLst/>
            <a:cxnLst/>
            <a:rect l="0" t="0" r="0" b="0"/>
            <a:pathLst>
              <a:path w="71439" h="16966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90"/>
                </a:lnTo>
                <a:lnTo>
                  <a:pt x="17859" y="44649"/>
                </a:lnTo>
                <a:lnTo>
                  <a:pt x="26789" y="62508"/>
                </a:lnTo>
                <a:lnTo>
                  <a:pt x="35719" y="89297"/>
                </a:lnTo>
                <a:lnTo>
                  <a:pt x="35719" y="107157"/>
                </a:lnTo>
                <a:lnTo>
                  <a:pt x="44648" y="133946"/>
                </a:lnTo>
                <a:lnTo>
                  <a:pt x="53578" y="142875"/>
                </a:lnTo>
                <a:lnTo>
                  <a:pt x="62508" y="160735"/>
                </a:lnTo>
                <a:lnTo>
                  <a:pt x="71438" y="169665"/>
                </a:lnTo>
                <a:lnTo>
                  <a:pt x="71438" y="1696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2357437" y="5420320"/>
            <a:ext cx="107157" cy="98227"/>
          </a:xfrm>
          <a:custGeom>
            <a:avLst/>
            <a:gdLst/>
            <a:ahLst/>
            <a:cxnLst/>
            <a:rect l="0" t="0" r="0" b="0"/>
            <a:pathLst>
              <a:path w="107157" h="98227">
                <a:moveTo>
                  <a:pt x="107156" y="0"/>
                </a:moveTo>
                <a:lnTo>
                  <a:pt x="107156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8" y="35719"/>
                </a:lnTo>
                <a:lnTo>
                  <a:pt x="62508" y="53578"/>
                </a:lnTo>
                <a:lnTo>
                  <a:pt x="44648" y="62508"/>
                </a:lnTo>
                <a:lnTo>
                  <a:pt x="35719" y="71437"/>
                </a:lnTo>
                <a:lnTo>
                  <a:pt x="17859" y="89297"/>
                </a:ln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2518171" y="5482828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26789" y="0"/>
                </a:moveTo>
                <a:lnTo>
                  <a:pt x="17860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2571750" y="5375671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2625328" y="5456039"/>
            <a:ext cx="89298" cy="169664"/>
          </a:xfrm>
          <a:custGeom>
            <a:avLst/>
            <a:gdLst/>
            <a:ahLst/>
            <a:cxnLst/>
            <a:rect l="0" t="0" r="0" b="0"/>
            <a:pathLst>
              <a:path w="89298" h="169664">
                <a:moveTo>
                  <a:pt x="62507" y="8929"/>
                </a:moveTo>
                <a:lnTo>
                  <a:pt x="71437" y="8929"/>
                </a:lnTo>
                <a:lnTo>
                  <a:pt x="62507" y="8929"/>
                </a:lnTo>
                <a:lnTo>
                  <a:pt x="62507" y="8929"/>
                </a:lnTo>
                <a:lnTo>
                  <a:pt x="62507" y="8929"/>
                </a:lnTo>
                <a:lnTo>
                  <a:pt x="62507" y="8929"/>
                </a:lnTo>
                <a:lnTo>
                  <a:pt x="62507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35718" y="35718"/>
                </a:lnTo>
                <a:lnTo>
                  <a:pt x="44648" y="53578"/>
                </a:lnTo>
                <a:lnTo>
                  <a:pt x="62507" y="71437"/>
                </a:lnTo>
                <a:lnTo>
                  <a:pt x="71437" y="89296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7" y="133944"/>
                </a:lnTo>
                <a:lnTo>
                  <a:pt x="89297" y="142874"/>
                </a:lnTo>
                <a:lnTo>
                  <a:pt x="80367" y="151803"/>
                </a:lnTo>
                <a:lnTo>
                  <a:pt x="71437" y="160733"/>
                </a:lnTo>
                <a:lnTo>
                  <a:pt x="62507" y="169663"/>
                </a:lnTo>
                <a:lnTo>
                  <a:pt x="53578" y="169663"/>
                </a:lnTo>
                <a:lnTo>
                  <a:pt x="35718" y="169663"/>
                </a:lnTo>
                <a:lnTo>
                  <a:pt x="26789" y="169663"/>
                </a:lnTo>
                <a:lnTo>
                  <a:pt x="8929" y="160733"/>
                </a:lnTo>
                <a:lnTo>
                  <a:pt x="0" y="160733"/>
                </a:lnTo>
                <a:lnTo>
                  <a:pt x="0" y="160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1785937" y="5625702"/>
            <a:ext cx="857251" cy="71438"/>
          </a:xfrm>
          <a:custGeom>
            <a:avLst/>
            <a:gdLst/>
            <a:ahLst/>
            <a:cxnLst/>
            <a:rect l="0" t="0" r="0" b="0"/>
            <a:pathLst>
              <a:path w="857251" h="71438">
                <a:moveTo>
                  <a:pt x="0" y="0"/>
                </a:moveTo>
                <a:lnTo>
                  <a:pt x="8930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17859"/>
                </a:lnTo>
                <a:lnTo>
                  <a:pt x="80367" y="17859"/>
                </a:lnTo>
                <a:lnTo>
                  <a:pt x="107156" y="17859"/>
                </a:lnTo>
                <a:lnTo>
                  <a:pt x="125016" y="26789"/>
                </a:lnTo>
                <a:lnTo>
                  <a:pt x="151805" y="26789"/>
                </a:lnTo>
                <a:lnTo>
                  <a:pt x="178594" y="35719"/>
                </a:lnTo>
                <a:lnTo>
                  <a:pt x="205383" y="35719"/>
                </a:lnTo>
                <a:lnTo>
                  <a:pt x="241102" y="44648"/>
                </a:lnTo>
                <a:lnTo>
                  <a:pt x="267891" y="44648"/>
                </a:lnTo>
                <a:lnTo>
                  <a:pt x="303609" y="53578"/>
                </a:lnTo>
                <a:lnTo>
                  <a:pt x="339328" y="53578"/>
                </a:lnTo>
                <a:lnTo>
                  <a:pt x="375047" y="62508"/>
                </a:lnTo>
                <a:lnTo>
                  <a:pt x="410766" y="62508"/>
                </a:lnTo>
                <a:lnTo>
                  <a:pt x="446484" y="71437"/>
                </a:lnTo>
                <a:lnTo>
                  <a:pt x="482203" y="71437"/>
                </a:lnTo>
                <a:lnTo>
                  <a:pt x="517922" y="71437"/>
                </a:lnTo>
                <a:lnTo>
                  <a:pt x="553641" y="71437"/>
                </a:lnTo>
                <a:lnTo>
                  <a:pt x="589359" y="71437"/>
                </a:lnTo>
                <a:lnTo>
                  <a:pt x="616148" y="71437"/>
                </a:lnTo>
                <a:lnTo>
                  <a:pt x="651867" y="71437"/>
                </a:lnTo>
                <a:lnTo>
                  <a:pt x="678656" y="71437"/>
                </a:lnTo>
                <a:lnTo>
                  <a:pt x="705445" y="62508"/>
                </a:lnTo>
                <a:lnTo>
                  <a:pt x="732234" y="62508"/>
                </a:lnTo>
                <a:lnTo>
                  <a:pt x="759023" y="53578"/>
                </a:lnTo>
                <a:lnTo>
                  <a:pt x="785813" y="53578"/>
                </a:lnTo>
                <a:lnTo>
                  <a:pt x="803672" y="53578"/>
                </a:lnTo>
                <a:lnTo>
                  <a:pt x="812602" y="53578"/>
                </a:lnTo>
                <a:lnTo>
                  <a:pt x="830461" y="53578"/>
                </a:lnTo>
                <a:lnTo>
                  <a:pt x="848320" y="53578"/>
                </a:lnTo>
                <a:lnTo>
                  <a:pt x="857250" y="53578"/>
                </a:lnTo>
                <a:lnTo>
                  <a:pt x="857250" y="53578"/>
                </a:lnTo>
                <a:lnTo>
                  <a:pt x="85725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1437679" y="5652491"/>
            <a:ext cx="133947" cy="330399"/>
          </a:xfrm>
          <a:custGeom>
            <a:avLst/>
            <a:gdLst/>
            <a:ahLst/>
            <a:cxnLst/>
            <a:rect l="0" t="0" r="0" b="0"/>
            <a:pathLst>
              <a:path w="133947" h="330399">
                <a:moveTo>
                  <a:pt x="133946" y="142875"/>
                </a:moveTo>
                <a:lnTo>
                  <a:pt x="133946" y="133945"/>
                </a:lnTo>
                <a:lnTo>
                  <a:pt x="133946" y="116086"/>
                </a:lnTo>
                <a:lnTo>
                  <a:pt x="133946" y="116086"/>
                </a:lnTo>
                <a:lnTo>
                  <a:pt x="133946" y="98226"/>
                </a:lnTo>
                <a:lnTo>
                  <a:pt x="125016" y="80367"/>
                </a:lnTo>
                <a:lnTo>
                  <a:pt x="125016" y="53578"/>
                </a:lnTo>
                <a:lnTo>
                  <a:pt x="125016" y="4464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9" y="4464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6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0" y="241101"/>
                </a:lnTo>
                <a:lnTo>
                  <a:pt x="0" y="267891"/>
                </a:lnTo>
                <a:lnTo>
                  <a:pt x="8930" y="285750"/>
                </a:lnTo>
                <a:lnTo>
                  <a:pt x="8930" y="303609"/>
                </a:lnTo>
                <a:lnTo>
                  <a:pt x="8930" y="312539"/>
                </a:lnTo>
                <a:lnTo>
                  <a:pt x="8930" y="321469"/>
                </a:lnTo>
                <a:lnTo>
                  <a:pt x="17860" y="330398"/>
                </a:lnTo>
                <a:lnTo>
                  <a:pt x="17860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1410890" y="5795366"/>
            <a:ext cx="125017" cy="35720"/>
          </a:xfrm>
          <a:custGeom>
            <a:avLst/>
            <a:gdLst/>
            <a:ahLst/>
            <a:cxnLst/>
            <a:rect l="0" t="0" r="0" b="0"/>
            <a:pathLst>
              <a:path w="125017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8930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7" y="26789"/>
                </a:lnTo>
                <a:lnTo>
                  <a:pt x="98227" y="2678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25016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1571625" y="5750717"/>
            <a:ext cx="125016" cy="276822"/>
          </a:xfrm>
          <a:custGeom>
            <a:avLst/>
            <a:gdLst/>
            <a:ahLst/>
            <a:cxnLst/>
            <a:rect l="0" t="0" r="0" b="0"/>
            <a:pathLst>
              <a:path w="125016" h="276822">
                <a:moveTo>
                  <a:pt x="125015" y="0"/>
                </a:moveTo>
                <a:lnTo>
                  <a:pt x="125015" y="0"/>
                </a:lnTo>
                <a:lnTo>
                  <a:pt x="116085" y="0"/>
                </a:lnTo>
                <a:lnTo>
                  <a:pt x="116085" y="0"/>
                </a:lnTo>
                <a:lnTo>
                  <a:pt x="116085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17860"/>
                </a:lnTo>
                <a:lnTo>
                  <a:pt x="89296" y="35719"/>
                </a:lnTo>
                <a:lnTo>
                  <a:pt x="71437" y="44649"/>
                </a:lnTo>
                <a:lnTo>
                  <a:pt x="62507" y="62508"/>
                </a:lnTo>
                <a:lnTo>
                  <a:pt x="44648" y="80368"/>
                </a:lnTo>
                <a:lnTo>
                  <a:pt x="26789" y="107157"/>
                </a:lnTo>
                <a:lnTo>
                  <a:pt x="17859" y="125016"/>
                </a:lnTo>
                <a:lnTo>
                  <a:pt x="0" y="151805"/>
                </a:lnTo>
                <a:lnTo>
                  <a:pt x="0" y="169665"/>
                </a:lnTo>
                <a:lnTo>
                  <a:pt x="0" y="196454"/>
                </a:lnTo>
                <a:lnTo>
                  <a:pt x="0" y="214313"/>
                </a:lnTo>
                <a:lnTo>
                  <a:pt x="8929" y="232172"/>
                </a:lnTo>
                <a:lnTo>
                  <a:pt x="17859" y="250032"/>
                </a:lnTo>
                <a:lnTo>
                  <a:pt x="26789" y="258961"/>
                </a:lnTo>
                <a:lnTo>
                  <a:pt x="44648" y="267891"/>
                </a:lnTo>
                <a:lnTo>
                  <a:pt x="62507" y="276821"/>
                </a:lnTo>
                <a:lnTo>
                  <a:pt x="62507" y="276821"/>
                </a:lnTo>
                <a:lnTo>
                  <a:pt x="62507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1687710" y="5857874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35718"/>
                </a:lnTo>
                <a:lnTo>
                  <a:pt x="17860" y="62508"/>
                </a:lnTo>
                <a:lnTo>
                  <a:pt x="26790" y="80367"/>
                </a:lnTo>
                <a:lnTo>
                  <a:pt x="35719" y="98226"/>
                </a:lnTo>
                <a:lnTo>
                  <a:pt x="53579" y="116086"/>
                </a:lnTo>
                <a:lnTo>
                  <a:pt x="62508" y="133945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1651992" y="5893592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142875" y="0"/>
                </a:moveTo>
                <a:lnTo>
                  <a:pt x="133945" y="0"/>
                </a:lnTo>
                <a:lnTo>
                  <a:pt x="125015" y="8930"/>
                </a:lnTo>
                <a:lnTo>
                  <a:pt x="125015" y="8930"/>
                </a:lnTo>
                <a:lnTo>
                  <a:pt x="116086" y="17860"/>
                </a:lnTo>
                <a:lnTo>
                  <a:pt x="98226" y="26790"/>
                </a:lnTo>
                <a:lnTo>
                  <a:pt x="89297" y="35719"/>
                </a:lnTo>
                <a:lnTo>
                  <a:pt x="80367" y="53579"/>
                </a:lnTo>
                <a:lnTo>
                  <a:pt x="62508" y="62508"/>
                </a:lnTo>
                <a:lnTo>
                  <a:pt x="44648" y="80368"/>
                </a:lnTo>
                <a:lnTo>
                  <a:pt x="35718" y="89297"/>
                </a:lnTo>
                <a:lnTo>
                  <a:pt x="26789" y="98227"/>
                </a:lnTo>
                <a:lnTo>
                  <a:pt x="17859" y="107157"/>
                </a:lnTo>
                <a:lnTo>
                  <a:pt x="8929" y="11608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1803796" y="5688210"/>
            <a:ext cx="80369" cy="357188"/>
          </a:xfrm>
          <a:custGeom>
            <a:avLst/>
            <a:gdLst/>
            <a:ahLst/>
            <a:cxnLst/>
            <a:rect l="0" t="0" r="0" b="0"/>
            <a:pathLst>
              <a:path w="80369" h="357188">
                <a:moveTo>
                  <a:pt x="35719" y="0"/>
                </a:moveTo>
                <a:lnTo>
                  <a:pt x="35719" y="892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9" y="35718"/>
                </a:lnTo>
                <a:lnTo>
                  <a:pt x="53579" y="53578"/>
                </a:lnTo>
                <a:lnTo>
                  <a:pt x="53579" y="80367"/>
                </a:lnTo>
                <a:lnTo>
                  <a:pt x="71438" y="116086"/>
                </a:lnTo>
                <a:lnTo>
                  <a:pt x="71438" y="142875"/>
                </a:lnTo>
                <a:lnTo>
                  <a:pt x="80368" y="178593"/>
                </a:lnTo>
                <a:lnTo>
                  <a:pt x="80368" y="214312"/>
                </a:lnTo>
                <a:lnTo>
                  <a:pt x="80368" y="241101"/>
                </a:lnTo>
                <a:lnTo>
                  <a:pt x="80368" y="267890"/>
                </a:lnTo>
                <a:lnTo>
                  <a:pt x="71438" y="294679"/>
                </a:lnTo>
                <a:lnTo>
                  <a:pt x="62508" y="312539"/>
                </a:lnTo>
                <a:lnTo>
                  <a:pt x="53579" y="330398"/>
                </a:lnTo>
                <a:lnTo>
                  <a:pt x="44649" y="339328"/>
                </a:lnTo>
                <a:lnTo>
                  <a:pt x="35719" y="348257"/>
                </a:lnTo>
                <a:lnTo>
                  <a:pt x="17860" y="357187"/>
                </a:lnTo>
                <a:lnTo>
                  <a:pt x="8930" y="357187"/>
                </a:lnTo>
                <a:lnTo>
                  <a:pt x="0" y="357187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1973460" y="5857874"/>
            <a:ext cx="125017" cy="8930"/>
          </a:xfrm>
          <a:custGeom>
            <a:avLst/>
            <a:gdLst/>
            <a:ahLst/>
            <a:cxnLst/>
            <a:rect l="0" t="0" r="0" b="0"/>
            <a:pathLst>
              <a:path w="125017" h="8930">
                <a:moveTo>
                  <a:pt x="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90" y="8929"/>
                </a:lnTo>
                <a:lnTo>
                  <a:pt x="44649" y="8929"/>
                </a:lnTo>
                <a:lnTo>
                  <a:pt x="53579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107157" y="8929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2062757" y="5741788"/>
            <a:ext cx="71439" cy="205384"/>
          </a:xfrm>
          <a:custGeom>
            <a:avLst/>
            <a:gdLst/>
            <a:ahLst/>
            <a:cxnLst/>
            <a:rect l="0" t="0" r="0" b="0"/>
            <a:pathLst>
              <a:path w="71439" h="205384">
                <a:moveTo>
                  <a:pt x="8930" y="0"/>
                </a:moveTo>
                <a:lnTo>
                  <a:pt x="17860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44649" y="62508"/>
                </a:lnTo>
                <a:lnTo>
                  <a:pt x="53578" y="80367"/>
                </a:lnTo>
                <a:lnTo>
                  <a:pt x="62508" y="98226"/>
                </a:lnTo>
                <a:lnTo>
                  <a:pt x="71438" y="116086"/>
                </a:lnTo>
                <a:lnTo>
                  <a:pt x="71438" y="142875"/>
                </a:lnTo>
                <a:lnTo>
                  <a:pt x="71438" y="151804"/>
                </a:lnTo>
                <a:lnTo>
                  <a:pt x="62508" y="169664"/>
                </a:lnTo>
                <a:lnTo>
                  <a:pt x="53578" y="178594"/>
                </a:lnTo>
                <a:lnTo>
                  <a:pt x="44649" y="187523"/>
                </a:lnTo>
                <a:lnTo>
                  <a:pt x="26789" y="196453"/>
                </a:lnTo>
                <a:lnTo>
                  <a:pt x="26789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2268140" y="5884663"/>
            <a:ext cx="107157" cy="1"/>
          </a:xfrm>
          <a:custGeom>
            <a:avLst/>
            <a:gdLst/>
            <a:ahLst/>
            <a:cxnLst/>
            <a:rect l="0" t="0" r="0" b="0"/>
            <a:pathLst>
              <a:path w="10715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2571750" y="5688210"/>
            <a:ext cx="89297" cy="330399"/>
          </a:xfrm>
          <a:custGeom>
            <a:avLst/>
            <a:gdLst/>
            <a:ahLst/>
            <a:cxnLst/>
            <a:rect l="0" t="0" r="0" b="0"/>
            <a:pathLst>
              <a:path w="89297" h="330399">
                <a:moveTo>
                  <a:pt x="89296" y="71437"/>
                </a:moveTo>
                <a:lnTo>
                  <a:pt x="89296" y="62507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26789"/>
                </a:lnTo>
                <a:lnTo>
                  <a:pt x="71437" y="17859"/>
                </a:lnTo>
                <a:lnTo>
                  <a:pt x="62507" y="8929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29"/>
                </a:lnTo>
                <a:lnTo>
                  <a:pt x="26789" y="17859"/>
                </a:lnTo>
                <a:lnTo>
                  <a:pt x="17859" y="35718"/>
                </a:lnTo>
                <a:lnTo>
                  <a:pt x="8929" y="62507"/>
                </a:lnTo>
                <a:lnTo>
                  <a:pt x="8929" y="89297"/>
                </a:lnTo>
                <a:lnTo>
                  <a:pt x="0" y="116086"/>
                </a:lnTo>
                <a:lnTo>
                  <a:pt x="0" y="151804"/>
                </a:lnTo>
                <a:lnTo>
                  <a:pt x="0" y="178593"/>
                </a:lnTo>
                <a:lnTo>
                  <a:pt x="0" y="205382"/>
                </a:lnTo>
                <a:lnTo>
                  <a:pt x="8929" y="241101"/>
                </a:lnTo>
                <a:lnTo>
                  <a:pt x="8929" y="267890"/>
                </a:lnTo>
                <a:lnTo>
                  <a:pt x="8929" y="285750"/>
                </a:lnTo>
                <a:lnTo>
                  <a:pt x="17859" y="303609"/>
                </a:lnTo>
                <a:lnTo>
                  <a:pt x="17859" y="321468"/>
                </a:lnTo>
                <a:lnTo>
                  <a:pt x="17859" y="330398"/>
                </a:lnTo>
                <a:lnTo>
                  <a:pt x="17859" y="330398"/>
                </a:lnTo>
                <a:lnTo>
                  <a:pt x="17859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2536031" y="5857874"/>
            <a:ext cx="151805" cy="35719"/>
          </a:xfrm>
          <a:custGeom>
            <a:avLst/>
            <a:gdLst/>
            <a:ahLst/>
            <a:cxnLst/>
            <a:rect l="0" t="0" r="0" b="0"/>
            <a:pathLst>
              <a:path w="151805" h="357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29"/>
                </a:lnTo>
                <a:lnTo>
                  <a:pt x="35719" y="8929"/>
                </a:lnTo>
                <a:lnTo>
                  <a:pt x="44648" y="17859"/>
                </a:lnTo>
                <a:lnTo>
                  <a:pt x="62508" y="17859"/>
                </a:lnTo>
                <a:lnTo>
                  <a:pt x="89297" y="26789"/>
                </a:lnTo>
                <a:lnTo>
                  <a:pt x="107156" y="26789"/>
                </a:lnTo>
                <a:lnTo>
                  <a:pt x="125015" y="35718"/>
                </a:lnTo>
                <a:lnTo>
                  <a:pt x="142875" y="35718"/>
                </a:lnTo>
                <a:lnTo>
                  <a:pt x="151804" y="35718"/>
                </a:lnTo>
                <a:lnTo>
                  <a:pt x="151804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2714625" y="5786436"/>
            <a:ext cx="80368" cy="241103"/>
          </a:xfrm>
          <a:custGeom>
            <a:avLst/>
            <a:gdLst/>
            <a:ahLst/>
            <a:cxnLst/>
            <a:rect l="0" t="0" r="0" b="0"/>
            <a:pathLst>
              <a:path w="80368" h="241103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30"/>
                </a:lnTo>
                <a:lnTo>
                  <a:pt x="62507" y="8930"/>
                </a:lnTo>
                <a:lnTo>
                  <a:pt x="53578" y="17860"/>
                </a:lnTo>
                <a:lnTo>
                  <a:pt x="44648" y="35719"/>
                </a:lnTo>
                <a:lnTo>
                  <a:pt x="35718" y="53578"/>
                </a:lnTo>
                <a:lnTo>
                  <a:pt x="26789" y="62508"/>
                </a:lnTo>
                <a:lnTo>
                  <a:pt x="17859" y="89297"/>
                </a:lnTo>
                <a:lnTo>
                  <a:pt x="8929" y="10715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8929" y="214313"/>
                </a:lnTo>
                <a:lnTo>
                  <a:pt x="26789" y="223242"/>
                </a:lnTo>
                <a:lnTo>
                  <a:pt x="35718" y="232172"/>
                </a:lnTo>
                <a:lnTo>
                  <a:pt x="44648" y="241102"/>
                </a:lnTo>
                <a:lnTo>
                  <a:pt x="53578" y="241102"/>
                </a:lnTo>
                <a:lnTo>
                  <a:pt x="53578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2830710" y="5884663"/>
            <a:ext cx="62509" cy="151805"/>
          </a:xfrm>
          <a:custGeom>
            <a:avLst/>
            <a:gdLst/>
            <a:ahLst/>
            <a:cxnLst/>
            <a:rect l="0" t="0" r="0" b="0"/>
            <a:pathLst>
              <a:path w="62509" h="151805">
                <a:moveTo>
                  <a:pt x="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71437"/>
                </a:lnTo>
                <a:lnTo>
                  <a:pt x="26790" y="89297"/>
                </a:lnTo>
                <a:lnTo>
                  <a:pt x="35719" y="116086"/>
                </a:lnTo>
                <a:lnTo>
                  <a:pt x="53579" y="133945"/>
                </a:lnTo>
                <a:lnTo>
                  <a:pt x="62508" y="142875"/>
                </a:lnTo>
                <a:lnTo>
                  <a:pt x="62508" y="151804"/>
                </a:lnTo>
                <a:lnTo>
                  <a:pt x="62508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2794992" y="5893592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9297" y="17860"/>
                </a:lnTo>
                <a:lnTo>
                  <a:pt x="80367" y="26790"/>
                </a:lnTo>
                <a:lnTo>
                  <a:pt x="71437" y="35719"/>
                </a:lnTo>
                <a:lnTo>
                  <a:pt x="53578" y="53579"/>
                </a:lnTo>
                <a:lnTo>
                  <a:pt x="35718" y="53579"/>
                </a:lnTo>
                <a:lnTo>
                  <a:pt x="26789" y="71438"/>
                </a:lnTo>
                <a:lnTo>
                  <a:pt x="17859" y="80368"/>
                </a:lnTo>
                <a:lnTo>
                  <a:pt x="8929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2937867" y="5706069"/>
            <a:ext cx="62509" cy="392907"/>
          </a:xfrm>
          <a:custGeom>
            <a:avLst/>
            <a:gdLst/>
            <a:ahLst/>
            <a:cxnLst/>
            <a:rect l="0" t="0" r="0" b="0"/>
            <a:pathLst>
              <a:path w="62509" h="392907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17859" y="44648"/>
                </a:lnTo>
                <a:lnTo>
                  <a:pt x="26789" y="62508"/>
                </a:lnTo>
                <a:lnTo>
                  <a:pt x="35718" y="98227"/>
                </a:lnTo>
                <a:lnTo>
                  <a:pt x="44648" y="133945"/>
                </a:lnTo>
                <a:lnTo>
                  <a:pt x="53578" y="169664"/>
                </a:lnTo>
                <a:lnTo>
                  <a:pt x="62508" y="214313"/>
                </a:lnTo>
                <a:lnTo>
                  <a:pt x="62508" y="241102"/>
                </a:lnTo>
                <a:lnTo>
                  <a:pt x="62508" y="276820"/>
                </a:lnTo>
                <a:lnTo>
                  <a:pt x="53578" y="312539"/>
                </a:lnTo>
                <a:lnTo>
                  <a:pt x="44648" y="339328"/>
                </a:lnTo>
                <a:lnTo>
                  <a:pt x="26789" y="357188"/>
                </a:lnTo>
                <a:lnTo>
                  <a:pt x="17859" y="375047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4947046" y="5482828"/>
            <a:ext cx="142876" cy="392906"/>
          </a:xfrm>
          <a:custGeom>
            <a:avLst/>
            <a:gdLst/>
            <a:ahLst/>
            <a:cxnLst/>
            <a:rect l="0" t="0" r="0" b="0"/>
            <a:pathLst>
              <a:path w="142876" h="392906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7"/>
                </a:lnTo>
                <a:lnTo>
                  <a:pt x="8930" y="107155"/>
                </a:lnTo>
                <a:lnTo>
                  <a:pt x="17860" y="125014"/>
                </a:lnTo>
                <a:lnTo>
                  <a:pt x="26789" y="133944"/>
                </a:lnTo>
                <a:lnTo>
                  <a:pt x="35719" y="142874"/>
                </a:lnTo>
                <a:lnTo>
                  <a:pt x="44649" y="142874"/>
                </a:lnTo>
                <a:lnTo>
                  <a:pt x="53579" y="142874"/>
                </a:lnTo>
                <a:lnTo>
                  <a:pt x="71438" y="133944"/>
                </a:lnTo>
                <a:lnTo>
                  <a:pt x="80368" y="116085"/>
                </a:lnTo>
                <a:lnTo>
                  <a:pt x="89297" y="107155"/>
                </a:lnTo>
                <a:lnTo>
                  <a:pt x="98227" y="89297"/>
                </a:lnTo>
                <a:lnTo>
                  <a:pt x="107157" y="71437"/>
                </a:lnTo>
                <a:lnTo>
                  <a:pt x="116086" y="53578"/>
                </a:lnTo>
                <a:lnTo>
                  <a:pt x="125016" y="35718"/>
                </a:lnTo>
                <a:lnTo>
                  <a:pt x="125016" y="2678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17859"/>
                </a:lnTo>
                <a:lnTo>
                  <a:pt x="125016" y="26789"/>
                </a:lnTo>
                <a:lnTo>
                  <a:pt x="133946" y="44648"/>
                </a:lnTo>
                <a:lnTo>
                  <a:pt x="133946" y="71437"/>
                </a:lnTo>
                <a:lnTo>
                  <a:pt x="142875" y="107155"/>
                </a:lnTo>
                <a:lnTo>
                  <a:pt x="142875" y="142874"/>
                </a:lnTo>
                <a:lnTo>
                  <a:pt x="142875" y="178593"/>
                </a:lnTo>
                <a:lnTo>
                  <a:pt x="142875" y="223241"/>
                </a:lnTo>
                <a:lnTo>
                  <a:pt x="142875" y="258960"/>
                </a:lnTo>
                <a:lnTo>
                  <a:pt x="142875" y="294679"/>
                </a:lnTo>
                <a:lnTo>
                  <a:pt x="142875" y="321468"/>
                </a:lnTo>
                <a:lnTo>
                  <a:pt x="133946" y="348257"/>
                </a:lnTo>
                <a:lnTo>
                  <a:pt x="125016" y="366116"/>
                </a:lnTo>
                <a:lnTo>
                  <a:pt x="116086" y="383975"/>
                </a:lnTo>
                <a:lnTo>
                  <a:pt x="107157" y="392905"/>
                </a:lnTo>
                <a:lnTo>
                  <a:pt x="98227" y="392905"/>
                </a:lnTo>
                <a:lnTo>
                  <a:pt x="89297" y="392905"/>
                </a:lnTo>
                <a:lnTo>
                  <a:pt x="71438" y="392905"/>
                </a:lnTo>
                <a:lnTo>
                  <a:pt x="62508" y="383975"/>
                </a:lnTo>
                <a:lnTo>
                  <a:pt x="53579" y="366116"/>
                </a:lnTo>
                <a:lnTo>
                  <a:pt x="44649" y="357186"/>
                </a:lnTo>
                <a:lnTo>
                  <a:pt x="35719" y="339327"/>
                </a:lnTo>
                <a:lnTo>
                  <a:pt x="26789" y="321468"/>
                </a:lnTo>
                <a:lnTo>
                  <a:pt x="26789" y="312538"/>
                </a:lnTo>
                <a:lnTo>
                  <a:pt x="26789" y="3125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5170289" y="5545335"/>
            <a:ext cx="71438" cy="1"/>
          </a:xfrm>
          <a:custGeom>
            <a:avLst/>
            <a:gdLst/>
            <a:ahLst/>
            <a:cxnLst/>
            <a:rect l="0" t="0" r="0" b="0"/>
            <a:pathLst>
              <a:path w="7143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5322093" y="5482828"/>
            <a:ext cx="142876" cy="133945"/>
          </a:xfrm>
          <a:custGeom>
            <a:avLst/>
            <a:gdLst/>
            <a:ahLst/>
            <a:cxnLst/>
            <a:rect l="0" t="0" r="0" b="0"/>
            <a:pathLst>
              <a:path w="142876" h="133945">
                <a:moveTo>
                  <a:pt x="80367" y="71437"/>
                </a:moveTo>
                <a:lnTo>
                  <a:pt x="80367" y="62507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35718"/>
                </a:lnTo>
                <a:lnTo>
                  <a:pt x="80367" y="26789"/>
                </a:lnTo>
                <a:lnTo>
                  <a:pt x="71438" y="17859"/>
                </a:lnTo>
                <a:lnTo>
                  <a:pt x="62508" y="8929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8930" y="98225"/>
                </a:lnTo>
                <a:lnTo>
                  <a:pt x="8930" y="107155"/>
                </a:lnTo>
                <a:lnTo>
                  <a:pt x="17860" y="116085"/>
                </a:lnTo>
                <a:lnTo>
                  <a:pt x="26789" y="125014"/>
                </a:lnTo>
                <a:lnTo>
                  <a:pt x="35719" y="125014"/>
                </a:lnTo>
                <a:lnTo>
                  <a:pt x="44649" y="125014"/>
                </a:lnTo>
                <a:lnTo>
                  <a:pt x="53578" y="116085"/>
                </a:lnTo>
                <a:lnTo>
                  <a:pt x="62508" y="107155"/>
                </a:lnTo>
                <a:lnTo>
                  <a:pt x="71438" y="98225"/>
                </a:lnTo>
                <a:lnTo>
                  <a:pt x="80367" y="80367"/>
                </a:lnTo>
                <a:lnTo>
                  <a:pt x="89297" y="62507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35718"/>
                </a:lnTo>
                <a:lnTo>
                  <a:pt x="98227" y="35718"/>
                </a:lnTo>
                <a:lnTo>
                  <a:pt x="98227" y="35718"/>
                </a:lnTo>
                <a:lnTo>
                  <a:pt x="98227" y="35718"/>
                </a:lnTo>
                <a:lnTo>
                  <a:pt x="98227" y="44648"/>
                </a:lnTo>
                <a:lnTo>
                  <a:pt x="107157" y="62507"/>
                </a:lnTo>
                <a:lnTo>
                  <a:pt x="107157" y="71437"/>
                </a:lnTo>
                <a:lnTo>
                  <a:pt x="116086" y="89297"/>
                </a:lnTo>
                <a:lnTo>
                  <a:pt x="125016" y="107155"/>
                </a:lnTo>
                <a:lnTo>
                  <a:pt x="133946" y="116085"/>
                </a:lnTo>
                <a:lnTo>
                  <a:pt x="133946" y="125014"/>
                </a:lnTo>
                <a:lnTo>
                  <a:pt x="142875" y="133944"/>
                </a:lnTo>
                <a:lnTo>
                  <a:pt x="142875" y="133944"/>
                </a:lnTo>
                <a:lnTo>
                  <a:pt x="142875" y="1339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5518546" y="5473898"/>
            <a:ext cx="71439" cy="142875"/>
          </a:xfrm>
          <a:custGeom>
            <a:avLst/>
            <a:gdLst/>
            <a:ahLst/>
            <a:cxnLst/>
            <a:rect l="0" t="0" r="0" b="0"/>
            <a:pathLst>
              <a:path w="71439" h="1428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17860" y="53578"/>
                </a:lnTo>
                <a:lnTo>
                  <a:pt x="35719" y="71437"/>
                </a:lnTo>
                <a:lnTo>
                  <a:pt x="44649" y="98227"/>
                </a:lnTo>
                <a:lnTo>
                  <a:pt x="53579" y="116085"/>
                </a:lnTo>
                <a:lnTo>
                  <a:pt x="62508" y="125015"/>
                </a:lnTo>
                <a:lnTo>
                  <a:pt x="71438" y="133944"/>
                </a:lnTo>
                <a:lnTo>
                  <a:pt x="71438" y="142874"/>
                </a:lnTo>
                <a:lnTo>
                  <a:pt x="71438" y="1428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5509617" y="5464968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107156" y="0"/>
                </a:move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26789"/>
                </a:lnTo>
                <a:lnTo>
                  <a:pt x="71437" y="35719"/>
                </a:lnTo>
                <a:lnTo>
                  <a:pt x="53578" y="53578"/>
                </a:lnTo>
                <a:lnTo>
                  <a:pt x="44648" y="62508"/>
                </a:lnTo>
                <a:lnTo>
                  <a:pt x="35718" y="80367"/>
                </a:lnTo>
                <a:lnTo>
                  <a:pt x="26789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5652492" y="5563195"/>
            <a:ext cx="17860" cy="71438"/>
          </a:xfrm>
          <a:custGeom>
            <a:avLst/>
            <a:gdLst/>
            <a:ahLst/>
            <a:cxnLst/>
            <a:rect l="0" t="0" r="0" b="0"/>
            <a:pathLst>
              <a:path w="17860" h="71438">
                <a:moveTo>
                  <a:pt x="17859" y="0"/>
                </a:moveTo>
                <a:lnTo>
                  <a:pt x="17859" y="0"/>
                </a:lnTo>
                <a:lnTo>
                  <a:pt x="17859" y="17858"/>
                </a:lnTo>
                <a:lnTo>
                  <a:pt x="17859" y="26788"/>
                </a:lnTo>
                <a:lnTo>
                  <a:pt x="8929" y="35718"/>
                </a:lnTo>
                <a:lnTo>
                  <a:pt x="8929" y="53577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5715000" y="5393531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8929"/>
                </a:moveTo>
                <a:lnTo>
                  <a:pt x="8929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5750718" y="5464968"/>
            <a:ext cx="80368" cy="205383"/>
          </a:xfrm>
          <a:custGeom>
            <a:avLst/>
            <a:gdLst/>
            <a:ahLst/>
            <a:cxnLst/>
            <a:rect l="0" t="0" r="0" b="0"/>
            <a:pathLst>
              <a:path w="80368" h="205383">
                <a:moveTo>
                  <a:pt x="62508" y="17860"/>
                </a:move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53578" y="17860"/>
                </a:lnTo>
                <a:lnTo>
                  <a:pt x="44649" y="8930"/>
                </a:lnTo>
                <a:lnTo>
                  <a:pt x="35719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26789" y="53578"/>
                </a:lnTo>
                <a:lnTo>
                  <a:pt x="35719" y="71438"/>
                </a:lnTo>
                <a:lnTo>
                  <a:pt x="44649" y="89297"/>
                </a:lnTo>
                <a:lnTo>
                  <a:pt x="62508" y="107157"/>
                </a:lnTo>
                <a:lnTo>
                  <a:pt x="71438" y="125015"/>
                </a:lnTo>
                <a:lnTo>
                  <a:pt x="71438" y="142874"/>
                </a:lnTo>
                <a:lnTo>
                  <a:pt x="80367" y="160734"/>
                </a:lnTo>
                <a:lnTo>
                  <a:pt x="80367" y="178593"/>
                </a:lnTo>
                <a:lnTo>
                  <a:pt x="71438" y="187523"/>
                </a:lnTo>
                <a:lnTo>
                  <a:pt x="62508" y="196453"/>
                </a:lnTo>
                <a:lnTo>
                  <a:pt x="53578" y="205382"/>
                </a:lnTo>
                <a:lnTo>
                  <a:pt x="44649" y="205382"/>
                </a:lnTo>
                <a:lnTo>
                  <a:pt x="26789" y="205382"/>
                </a:lnTo>
                <a:lnTo>
                  <a:pt x="17860" y="205382"/>
                </a:lnTo>
                <a:lnTo>
                  <a:pt x="8930" y="205382"/>
                </a:lnTo>
                <a:lnTo>
                  <a:pt x="8930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4884539" y="5661421"/>
            <a:ext cx="919758" cy="125016"/>
          </a:xfrm>
          <a:custGeom>
            <a:avLst/>
            <a:gdLst/>
            <a:ahLst/>
            <a:cxnLst/>
            <a:rect l="0" t="0" r="0" b="0"/>
            <a:pathLst>
              <a:path w="919758" h="125016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29"/>
                </a:lnTo>
                <a:lnTo>
                  <a:pt x="44648" y="17859"/>
                </a:lnTo>
                <a:lnTo>
                  <a:pt x="71437" y="26789"/>
                </a:lnTo>
                <a:lnTo>
                  <a:pt x="98226" y="26789"/>
                </a:lnTo>
                <a:lnTo>
                  <a:pt x="125015" y="35718"/>
                </a:lnTo>
                <a:lnTo>
                  <a:pt x="160734" y="44648"/>
                </a:lnTo>
                <a:lnTo>
                  <a:pt x="187523" y="53578"/>
                </a:lnTo>
                <a:lnTo>
                  <a:pt x="223242" y="62507"/>
                </a:lnTo>
                <a:lnTo>
                  <a:pt x="258961" y="71437"/>
                </a:lnTo>
                <a:lnTo>
                  <a:pt x="285750" y="80367"/>
                </a:lnTo>
                <a:lnTo>
                  <a:pt x="321468" y="80367"/>
                </a:lnTo>
                <a:lnTo>
                  <a:pt x="366117" y="89296"/>
                </a:lnTo>
                <a:lnTo>
                  <a:pt x="401836" y="98226"/>
                </a:lnTo>
                <a:lnTo>
                  <a:pt x="446484" y="107156"/>
                </a:lnTo>
                <a:lnTo>
                  <a:pt x="482203" y="107156"/>
                </a:lnTo>
                <a:lnTo>
                  <a:pt x="526851" y="116086"/>
                </a:lnTo>
                <a:lnTo>
                  <a:pt x="562570" y="116086"/>
                </a:lnTo>
                <a:lnTo>
                  <a:pt x="607218" y="125015"/>
                </a:lnTo>
                <a:lnTo>
                  <a:pt x="642937" y="125015"/>
                </a:lnTo>
                <a:lnTo>
                  <a:pt x="678656" y="125015"/>
                </a:lnTo>
                <a:lnTo>
                  <a:pt x="714375" y="125015"/>
                </a:lnTo>
                <a:lnTo>
                  <a:pt x="750093" y="125015"/>
                </a:lnTo>
                <a:lnTo>
                  <a:pt x="785812" y="125015"/>
                </a:lnTo>
                <a:lnTo>
                  <a:pt x="821531" y="125015"/>
                </a:lnTo>
                <a:lnTo>
                  <a:pt x="848320" y="125015"/>
                </a:lnTo>
                <a:lnTo>
                  <a:pt x="866179" y="125015"/>
                </a:lnTo>
                <a:lnTo>
                  <a:pt x="892968" y="125015"/>
                </a:lnTo>
                <a:lnTo>
                  <a:pt x="901898" y="125015"/>
                </a:lnTo>
                <a:lnTo>
                  <a:pt x="919757" y="125015"/>
                </a:lnTo>
                <a:lnTo>
                  <a:pt x="919757" y="116086"/>
                </a:lnTo>
                <a:lnTo>
                  <a:pt x="91975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4616648" y="5875733"/>
            <a:ext cx="151806" cy="294681"/>
          </a:xfrm>
          <a:custGeom>
            <a:avLst/>
            <a:gdLst/>
            <a:ahLst/>
            <a:cxnLst/>
            <a:rect l="0" t="0" r="0" b="0"/>
            <a:pathLst>
              <a:path w="151806" h="294681">
                <a:moveTo>
                  <a:pt x="151805" y="89297"/>
                </a:moveTo>
                <a:lnTo>
                  <a:pt x="151805" y="71438"/>
                </a:lnTo>
                <a:lnTo>
                  <a:pt x="142875" y="62508"/>
                </a:lnTo>
                <a:lnTo>
                  <a:pt x="142875" y="53578"/>
                </a:lnTo>
                <a:lnTo>
                  <a:pt x="142875" y="44649"/>
                </a:lnTo>
                <a:lnTo>
                  <a:pt x="133945" y="26789"/>
                </a:lnTo>
                <a:lnTo>
                  <a:pt x="133945" y="17859"/>
                </a:lnTo>
                <a:lnTo>
                  <a:pt x="116086" y="893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53578"/>
                </a:lnTo>
                <a:lnTo>
                  <a:pt x="17859" y="7143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50031"/>
                </a:lnTo>
                <a:lnTo>
                  <a:pt x="8930" y="267891"/>
                </a:lnTo>
                <a:lnTo>
                  <a:pt x="17859" y="285750"/>
                </a:lnTo>
                <a:lnTo>
                  <a:pt x="17859" y="294680"/>
                </a:lnTo>
                <a:lnTo>
                  <a:pt x="17859" y="294680"/>
                </a:lnTo>
                <a:lnTo>
                  <a:pt x="17859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4563070" y="6045397"/>
            <a:ext cx="151806" cy="44650"/>
          </a:xfrm>
          <a:custGeom>
            <a:avLst/>
            <a:gdLst/>
            <a:ahLst/>
            <a:cxnLst/>
            <a:rect l="0" t="0" r="0" b="0"/>
            <a:pathLst>
              <a:path w="151806" h="4465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35719" y="26789"/>
                </a:lnTo>
                <a:lnTo>
                  <a:pt x="53578" y="35719"/>
                </a:lnTo>
                <a:lnTo>
                  <a:pt x="71437" y="35719"/>
                </a:lnTo>
                <a:lnTo>
                  <a:pt x="89297" y="44649"/>
                </a:lnTo>
                <a:lnTo>
                  <a:pt x="107156" y="44649"/>
                </a:lnTo>
                <a:lnTo>
                  <a:pt x="125015" y="44649"/>
                </a:lnTo>
                <a:lnTo>
                  <a:pt x="142875" y="44649"/>
                </a:lnTo>
                <a:lnTo>
                  <a:pt x="151805" y="44649"/>
                </a:lnTo>
                <a:lnTo>
                  <a:pt x="151805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4795242" y="5973960"/>
            <a:ext cx="133946" cy="276821"/>
          </a:xfrm>
          <a:custGeom>
            <a:avLst/>
            <a:gdLst/>
            <a:ahLst/>
            <a:cxnLst/>
            <a:rect l="0" t="0" r="0" b="0"/>
            <a:pathLst>
              <a:path w="133946" h="276821">
                <a:moveTo>
                  <a:pt x="133945" y="0"/>
                </a:move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62508" y="26789"/>
                </a:lnTo>
                <a:lnTo>
                  <a:pt x="53578" y="44648"/>
                </a:lnTo>
                <a:lnTo>
                  <a:pt x="35718" y="53578"/>
                </a:lnTo>
                <a:lnTo>
                  <a:pt x="26789" y="80367"/>
                </a:lnTo>
                <a:lnTo>
                  <a:pt x="17859" y="98226"/>
                </a:lnTo>
                <a:lnTo>
                  <a:pt x="8929" y="125015"/>
                </a:lnTo>
                <a:lnTo>
                  <a:pt x="8929" y="142875"/>
                </a:lnTo>
                <a:lnTo>
                  <a:pt x="0" y="169664"/>
                </a:lnTo>
                <a:lnTo>
                  <a:pt x="8929" y="196453"/>
                </a:lnTo>
                <a:lnTo>
                  <a:pt x="17859" y="214312"/>
                </a:lnTo>
                <a:lnTo>
                  <a:pt x="26789" y="232172"/>
                </a:lnTo>
                <a:lnTo>
                  <a:pt x="35718" y="250031"/>
                </a:lnTo>
                <a:lnTo>
                  <a:pt x="53578" y="258961"/>
                </a:lnTo>
                <a:lnTo>
                  <a:pt x="62508" y="267890"/>
                </a:lnTo>
                <a:lnTo>
                  <a:pt x="71437" y="276820"/>
                </a:lnTo>
                <a:lnTo>
                  <a:pt x="80367" y="276820"/>
                </a:lnTo>
                <a:lnTo>
                  <a:pt x="80367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4947046" y="6072186"/>
            <a:ext cx="80369" cy="169665"/>
          </a:xfrm>
          <a:custGeom>
            <a:avLst/>
            <a:gdLst/>
            <a:ahLst/>
            <a:cxnLst/>
            <a:rect l="0" t="0" r="0" b="0"/>
            <a:pathLst>
              <a:path w="80369" h="169665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26789" y="71438"/>
                </a:lnTo>
                <a:lnTo>
                  <a:pt x="35719" y="98227"/>
                </a:lnTo>
                <a:lnTo>
                  <a:pt x="44649" y="116086"/>
                </a:lnTo>
                <a:lnTo>
                  <a:pt x="62508" y="133946"/>
                </a:lnTo>
                <a:lnTo>
                  <a:pt x="71438" y="151805"/>
                </a:lnTo>
                <a:lnTo>
                  <a:pt x="80368" y="160735"/>
                </a:lnTo>
                <a:lnTo>
                  <a:pt x="80368" y="169664"/>
                </a:lnTo>
                <a:lnTo>
                  <a:pt x="80368" y="169664"/>
                </a:lnTo>
                <a:lnTo>
                  <a:pt x="8036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4920257" y="6090046"/>
            <a:ext cx="133947" cy="133946"/>
          </a:xfrm>
          <a:custGeom>
            <a:avLst/>
            <a:gdLst/>
            <a:ahLst/>
            <a:cxnLst/>
            <a:rect l="0" t="0" r="0" b="0"/>
            <a:pathLst>
              <a:path w="133947" h="133946">
                <a:moveTo>
                  <a:pt x="133946" y="0"/>
                </a:moveTo>
                <a:lnTo>
                  <a:pt x="13394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16086" y="17859"/>
                </a:lnTo>
                <a:lnTo>
                  <a:pt x="107157" y="26789"/>
                </a:lnTo>
                <a:lnTo>
                  <a:pt x="98227" y="44648"/>
                </a:lnTo>
                <a:lnTo>
                  <a:pt x="89297" y="53578"/>
                </a:lnTo>
                <a:lnTo>
                  <a:pt x="80368" y="62507"/>
                </a:lnTo>
                <a:lnTo>
                  <a:pt x="62508" y="80367"/>
                </a:lnTo>
                <a:lnTo>
                  <a:pt x="53578" y="89296"/>
                </a:lnTo>
                <a:lnTo>
                  <a:pt x="44649" y="98226"/>
                </a:lnTo>
                <a:lnTo>
                  <a:pt x="35719" y="116086"/>
                </a:lnTo>
                <a:lnTo>
                  <a:pt x="17860" y="125015"/>
                </a:lnTo>
                <a:lnTo>
                  <a:pt x="8930" y="12501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5116710" y="5911452"/>
            <a:ext cx="98228" cy="339329"/>
          </a:xfrm>
          <a:custGeom>
            <a:avLst/>
            <a:gdLst/>
            <a:ahLst/>
            <a:cxnLst/>
            <a:rect l="0" t="0" r="0" b="0"/>
            <a:pathLst>
              <a:path w="98228" h="339329">
                <a:moveTo>
                  <a:pt x="35719" y="893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26789"/>
                </a:lnTo>
                <a:lnTo>
                  <a:pt x="53579" y="53578"/>
                </a:lnTo>
                <a:lnTo>
                  <a:pt x="62508" y="71437"/>
                </a:lnTo>
                <a:lnTo>
                  <a:pt x="71438" y="98226"/>
                </a:lnTo>
                <a:lnTo>
                  <a:pt x="80368" y="133945"/>
                </a:lnTo>
                <a:lnTo>
                  <a:pt x="89297" y="160734"/>
                </a:lnTo>
                <a:lnTo>
                  <a:pt x="98227" y="187523"/>
                </a:lnTo>
                <a:lnTo>
                  <a:pt x="98227" y="214312"/>
                </a:lnTo>
                <a:lnTo>
                  <a:pt x="89297" y="241101"/>
                </a:lnTo>
                <a:lnTo>
                  <a:pt x="80368" y="258961"/>
                </a:lnTo>
                <a:lnTo>
                  <a:pt x="71438" y="285750"/>
                </a:lnTo>
                <a:lnTo>
                  <a:pt x="62508" y="303609"/>
                </a:lnTo>
                <a:lnTo>
                  <a:pt x="53579" y="312539"/>
                </a:lnTo>
                <a:lnTo>
                  <a:pt x="44649" y="321469"/>
                </a:lnTo>
                <a:lnTo>
                  <a:pt x="26790" y="330398"/>
                </a:lnTo>
                <a:lnTo>
                  <a:pt x="17860" y="330398"/>
                </a:lnTo>
                <a:lnTo>
                  <a:pt x="8930" y="339328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5322093" y="6072186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0" y="1786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5331023" y="6161483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5339953" y="6090046"/>
            <a:ext cx="142876" cy="8930"/>
          </a:xfrm>
          <a:custGeom>
            <a:avLst/>
            <a:gdLst/>
            <a:ahLst/>
            <a:cxnLst/>
            <a:rect l="0" t="0" r="0" b="0"/>
            <a:pathLst>
              <a:path w="142876" h="8930">
                <a:moveTo>
                  <a:pt x="0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25015" y="0"/>
                </a:lnTo>
                <a:lnTo>
                  <a:pt x="133945" y="8929"/>
                </a:lnTo>
                <a:lnTo>
                  <a:pt x="133945" y="8929"/>
                </a:lnTo>
                <a:lnTo>
                  <a:pt x="142875" y="8929"/>
                </a:lnTo>
                <a:lnTo>
                  <a:pt x="142875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5420320" y="5982889"/>
            <a:ext cx="98227" cy="214314"/>
          </a:xfrm>
          <a:custGeom>
            <a:avLst/>
            <a:gdLst/>
            <a:ahLst/>
            <a:cxnLst/>
            <a:rect l="0" t="0" r="0" b="0"/>
            <a:pathLst>
              <a:path w="98227" h="214314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44648" y="44649"/>
                </a:lnTo>
                <a:lnTo>
                  <a:pt x="53578" y="53578"/>
                </a:lnTo>
                <a:lnTo>
                  <a:pt x="62508" y="62508"/>
                </a:lnTo>
                <a:lnTo>
                  <a:pt x="80367" y="71438"/>
                </a:lnTo>
                <a:lnTo>
                  <a:pt x="89297" y="80368"/>
                </a:lnTo>
                <a:lnTo>
                  <a:pt x="98226" y="89297"/>
                </a:lnTo>
                <a:lnTo>
                  <a:pt x="98226" y="98227"/>
                </a:lnTo>
                <a:lnTo>
                  <a:pt x="98226" y="98227"/>
                </a:lnTo>
                <a:lnTo>
                  <a:pt x="98226" y="107157"/>
                </a:lnTo>
                <a:lnTo>
                  <a:pt x="98226" y="107157"/>
                </a:lnTo>
                <a:lnTo>
                  <a:pt x="98226" y="116086"/>
                </a:lnTo>
                <a:lnTo>
                  <a:pt x="89297" y="125016"/>
                </a:lnTo>
                <a:lnTo>
                  <a:pt x="80367" y="133946"/>
                </a:lnTo>
                <a:lnTo>
                  <a:pt x="71437" y="142875"/>
                </a:lnTo>
                <a:lnTo>
                  <a:pt x="62508" y="151805"/>
                </a:lnTo>
                <a:lnTo>
                  <a:pt x="53578" y="169664"/>
                </a:lnTo>
                <a:lnTo>
                  <a:pt x="44648" y="178594"/>
                </a:lnTo>
                <a:lnTo>
                  <a:pt x="35719" y="187524"/>
                </a:lnTo>
                <a:lnTo>
                  <a:pt x="35719" y="196453"/>
                </a:lnTo>
                <a:lnTo>
                  <a:pt x="26789" y="205383"/>
                </a:lnTo>
                <a:lnTo>
                  <a:pt x="26789" y="205383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5723929" y="5857874"/>
            <a:ext cx="71439" cy="375048"/>
          </a:xfrm>
          <a:custGeom>
            <a:avLst/>
            <a:gdLst/>
            <a:ahLst/>
            <a:cxnLst/>
            <a:rect l="0" t="0" r="0" b="0"/>
            <a:pathLst>
              <a:path w="71439" h="375048">
                <a:moveTo>
                  <a:pt x="44649" y="142875"/>
                </a:moveTo>
                <a:lnTo>
                  <a:pt x="44649" y="142875"/>
                </a:lnTo>
                <a:lnTo>
                  <a:pt x="44649" y="133945"/>
                </a:lnTo>
                <a:lnTo>
                  <a:pt x="44649" y="133945"/>
                </a:lnTo>
                <a:lnTo>
                  <a:pt x="53578" y="116086"/>
                </a:lnTo>
                <a:lnTo>
                  <a:pt x="62508" y="107156"/>
                </a:lnTo>
                <a:lnTo>
                  <a:pt x="62508" y="98226"/>
                </a:lnTo>
                <a:lnTo>
                  <a:pt x="71438" y="89297"/>
                </a:lnTo>
                <a:lnTo>
                  <a:pt x="71438" y="71437"/>
                </a:lnTo>
                <a:lnTo>
                  <a:pt x="71438" y="53578"/>
                </a:lnTo>
                <a:lnTo>
                  <a:pt x="71438" y="44648"/>
                </a:lnTo>
                <a:lnTo>
                  <a:pt x="62508" y="26789"/>
                </a:lnTo>
                <a:lnTo>
                  <a:pt x="62508" y="17859"/>
                </a:lnTo>
                <a:lnTo>
                  <a:pt x="53578" y="8929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8930" y="241101"/>
                </a:lnTo>
                <a:lnTo>
                  <a:pt x="8930" y="267890"/>
                </a:lnTo>
                <a:lnTo>
                  <a:pt x="8930" y="285750"/>
                </a:lnTo>
                <a:lnTo>
                  <a:pt x="17860" y="312539"/>
                </a:lnTo>
                <a:lnTo>
                  <a:pt x="17860" y="339328"/>
                </a:lnTo>
                <a:lnTo>
                  <a:pt x="17860" y="357187"/>
                </a:lnTo>
                <a:lnTo>
                  <a:pt x="17860" y="366117"/>
                </a:lnTo>
                <a:lnTo>
                  <a:pt x="17860" y="375047"/>
                </a:lnTo>
                <a:lnTo>
                  <a:pt x="17860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5697140" y="6027538"/>
            <a:ext cx="98228" cy="8930"/>
          </a:xfrm>
          <a:custGeom>
            <a:avLst/>
            <a:gdLst/>
            <a:ahLst/>
            <a:cxnLst/>
            <a:rect l="0" t="0" r="0" b="0"/>
            <a:pathLst>
              <a:path w="98228" h="893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9822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5857875" y="5902522"/>
            <a:ext cx="89297" cy="321470"/>
          </a:xfrm>
          <a:custGeom>
            <a:avLst/>
            <a:gdLst/>
            <a:ahLst/>
            <a:cxnLst/>
            <a:rect l="0" t="0" r="0" b="0"/>
            <a:pathLst>
              <a:path w="89297" h="321470">
                <a:moveTo>
                  <a:pt x="89296" y="0"/>
                </a:move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7" y="17860"/>
                </a:lnTo>
                <a:lnTo>
                  <a:pt x="53578" y="35719"/>
                </a:lnTo>
                <a:lnTo>
                  <a:pt x="44648" y="53578"/>
                </a:lnTo>
                <a:lnTo>
                  <a:pt x="35718" y="71438"/>
                </a:lnTo>
                <a:lnTo>
                  <a:pt x="26789" y="98227"/>
                </a:lnTo>
                <a:lnTo>
                  <a:pt x="17859" y="125016"/>
                </a:lnTo>
                <a:lnTo>
                  <a:pt x="8929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8929" y="258961"/>
                </a:lnTo>
                <a:lnTo>
                  <a:pt x="17859" y="276820"/>
                </a:lnTo>
                <a:lnTo>
                  <a:pt x="17859" y="294680"/>
                </a:lnTo>
                <a:lnTo>
                  <a:pt x="26789" y="312539"/>
                </a:lnTo>
                <a:lnTo>
                  <a:pt x="35718" y="312539"/>
                </a:lnTo>
                <a:lnTo>
                  <a:pt x="44648" y="321469"/>
                </a:lnTo>
                <a:lnTo>
                  <a:pt x="53578" y="321469"/>
                </a:lnTo>
                <a:lnTo>
                  <a:pt x="53578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5973960" y="6107905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6116835" y="6072186"/>
            <a:ext cx="80369" cy="151806"/>
          </a:xfrm>
          <a:custGeom>
            <a:avLst/>
            <a:gdLst/>
            <a:ahLst/>
            <a:cxnLst/>
            <a:rect l="0" t="0" r="0" b="0"/>
            <a:pathLst>
              <a:path w="80369" h="151806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17860" y="44649"/>
                </a:lnTo>
                <a:lnTo>
                  <a:pt x="26790" y="62508"/>
                </a:lnTo>
                <a:lnTo>
                  <a:pt x="35719" y="80367"/>
                </a:lnTo>
                <a:lnTo>
                  <a:pt x="44649" y="98227"/>
                </a:lnTo>
                <a:lnTo>
                  <a:pt x="53579" y="116086"/>
                </a:lnTo>
                <a:lnTo>
                  <a:pt x="62508" y="133946"/>
                </a:lnTo>
                <a:lnTo>
                  <a:pt x="71438" y="142875"/>
                </a:lnTo>
                <a:lnTo>
                  <a:pt x="80368" y="151805"/>
                </a:lnTo>
                <a:lnTo>
                  <a:pt x="80368" y="151805"/>
                </a:lnTo>
                <a:lnTo>
                  <a:pt x="80368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6090046" y="6081116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107157" y="0"/>
                </a:moveTo>
                <a:lnTo>
                  <a:pt x="107157" y="0"/>
                </a:lnTo>
                <a:lnTo>
                  <a:pt x="9822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0368" y="17859"/>
                </a:lnTo>
                <a:lnTo>
                  <a:pt x="71438" y="26789"/>
                </a:lnTo>
                <a:lnTo>
                  <a:pt x="62508" y="44648"/>
                </a:lnTo>
                <a:lnTo>
                  <a:pt x="53579" y="62508"/>
                </a:lnTo>
                <a:lnTo>
                  <a:pt x="44649" y="71437"/>
                </a:lnTo>
                <a:lnTo>
                  <a:pt x="26789" y="89297"/>
                </a:lnTo>
                <a:lnTo>
                  <a:pt x="26789" y="107156"/>
                </a:lnTo>
                <a:lnTo>
                  <a:pt x="1786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6241851" y="5884663"/>
            <a:ext cx="71439" cy="437555"/>
          </a:xfrm>
          <a:custGeom>
            <a:avLst/>
            <a:gdLst/>
            <a:ahLst/>
            <a:cxnLst/>
            <a:rect l="0" t="0" r="0" b="0"/>
            <a:pathLst>
              <a:path w="71439" h="437555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89297"/>
                </a:lnTo>
                <a:lnTo>
                  <a:pt x="26789" y="116086"/>
                </a:lnTo>
                <a:lnTo>
                  <a:pt x="44649" y="151804"/>
                </a:lnTo>
                <a:lnTo>
                  <a:pt x="53578" y="187523"/>
                </a:lnTo>
                <a:lnTo>
                  <a:pt x="62508" y="223242"/>
                </a:lnTo>
                <a:lnTo>
                  <a:pt x="62508" y="258961"/>
                </a:lnTo>
                <a:lnTo>
                  <a:pt x="71438" y="294679"/>
                </a:lnTo>
                <a:lnTo>
                  <a:pt x="71438" y="321469"/>
                </a:lnTo>
                <a:lnTo>
                  <a:pt x="71438" y="348258"/>
                </a:lnTo>
                <a:lnTo>
                  <a:pt x="62508" y="375047"/>
                </a:lnTo>
                <a:lnTo>
                  <a:pt x="53578" y="401836"/>
                </a:lnTo>
                <a:lnTo>
                  <a:pt x="44649" y="410765"/>
                </a:lnTo>
                <a:lnTo>
                  <a:pt x="35719" y="428625"/>
                </a:lnTo>
                <a:lnTo>
                  <a:pt x="26789" y="437554"/>
                </a:lnTo>
                <a:lnTo>
                  <a:pt x="17859" y="437554"/>
                </a:lnTo>
                <a:lnTo>
                  <a:pt x="17859" y="4375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9075"/>
            <a:ext cx="73152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4759523" y="1044773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169664" y="0"/>
                </a:move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5" y="8930"/>
                </a:lnTo>
                <a:lnTo>
                  <a:pt x="142875" y="17859"/>
                </a:lnTo>
                <a:lnTo>
                  <a:pt x="125016" y="17859"/>
                </a:lnTo>
                <a:lnTo>
                  <a:pt x="107156" y="26789"/>
                </a:lnTo>
                <a:lnTo>
                  <a:pt x="89297" y="35719"/>
                </a:lnTo>
                <a:lnTo>
                  <a:pt x="71437" y="44648"/>
                </a:lnTo>
                <a:lnTo>
                  <a:pt x="53578" y="53578"/>
                </a:lnTo>
                <a:lnTo>
                  <a:pt x="35719" y="53578"/>
                </a:lnTo>
                <a:lnTo>
                  <a:pt x="17859" y="62508"/>
                </a:lnTo>
                <a:lnTo>
                  <a:pt x="8930" y="71437"/>
                </a:lnTo>
                <a:lnTo>
                  <a:pt x="893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53578" y="98226"/>
                </a:lnTo>
                <a:lnTo>
                  <a:pt x="71437" y="107156"/>
                </a:lnTo>
                <a:lnTo>
                  <a:pt x="89297" y="116086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25016" y="151805"/>
                </a:lnTo>
                <a:lnTo>
                  <a:pt x="133945" y="169664"/>
                </a:lnTo>
                <a:lnTo>
                  <a:pt x="142875" y="178594"/>
                </a:lnTo>
                <a:lnTo>
                  <a:pt x="142875" y="187523"/>
                </a:lnTo>
                <a:lnTo>
                  <a:pt x="133945" y="196453"/>
                </a:lnTo>
                <a:lnTo>
                  <a:pt x="133945" y="205383"/>
                </a:lnTo>
                <a:lnTo>
                  <a:pt x="125016" y="205383"/>
                </a:lnTo>
                <a:lnTo>
                  <a:pt x="107156" y="214312"/>
                </a:lnTo>
                <a:lnTo>
                  <a:pt x="98227" y="214312"/>
                </a:lnTo>
                <a:lnTo>
                  <a:pt x="80367" y="214312"/>
                </a:lnTo>
                <a:lnTo>
                  <a:pt x="71437" y="214312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000625" y="919757"/>
            <a:ext cx="125016" cy="294681"/>
          </a:xfrm>
          <a:custGeom>
            <a:avLst/>
            <a:gdLst/>
            <a:ahLst/>
            <a:cxnLst/>
            <a:rect l="0" t="0" r="0" b="0"/>
            <a:pathLst>
              <a:path w="125016" h="294681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33946"/>
                </a:lnTo>
                <a:lnTo>
                  <a:pt x="8929" y="160735"/>
                </a:lnTo>
                <a:lnTo>
                  <a:pt x="8929" y="178594"/>
                </a:lnTo>
                <a:lnTo>
                  <a:pt x="8929" y="205383"/>
                </a:lnTo>
                <a:lnTo>
                  <a:pt x="8929" y="223242"/>
                </a:lnTo>
                <a:lnTo>
                  <a:pt x="8929" y="241102"/>
                </a:lnTo>
                <a:lnTo>
                  <a:pt x="0" y="258961"/>
                </a:lnTo>
                <a:lnTo>
                  <a:pt x="0" y="276821"/>
                </a:lnTo>
                <a:lnTo>
                  <a:pt x="0" y="285750"/>
                </a:lnTo>
                <a:lnTo>
                  <a:pt x="0" y="285750"/>
                </a:lnTo>
                <a:lnTo>
                  <a:pt x="0" y="294680"/>
                </a:lnTo>
                <a:lnTo>
                  <a:pt x="0" y="285750"/>
                </a:lnTo>
                <a:lnTo>
                  <a:pt x="0" y="285750"/>
                </a:lnTo>
                <a:lnTo>
                  <a:pt x="0" y="276821"/>
                </a:lnTo>
                <a:lnTo>
                  <a:pt x="0" y="267891"/>
                </a:lnTo>
                <a:lnTo>
                  <a:pt x="0" y="250031"/>
                </a:lnTo>
                <a:lnTo>
                  <a:pt x="0" y="232172"/>
                </a:lnTo>
                <a:lnTo>
                  <a:pt x="8929" y="205383"/>
                </a:lnTo>
                <a:lnTo>
                  <a:pt x="17859" y="187524"/>
                </a:lnTo>
                <a:lnTo>
                  <a:pt x="26789" y="169664"/>
                </a:lnTo>
                <a:lnTo>
                  <a:pt x="35718" y="160735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7" y="142875"/>
                </a:lnTo>
                <a:lnTo>
                  <a:pt x="71437" y="151805"/>
                </a:lnTo>
                <a:lnTo>
                  <a:pt x="89296" y="151805"/>
                </a:lnTo>
                <a:lnTo>
                  <a:pt x="98226" y="151805"/>
                </a:lnTo>
                <a:lnTo>
                  <a:pt x="107156" y="169664"/>
                </a:lnTo>
                <a:lnTo>
                  <a:pt x="116085" y="178594"/>
                </a:lnTo>
                <a:lnTo>
                  <a:pt x="125015" y="187524"/>
                </a:lnTo>
                <a:lnTo>
                  <a:pt x="125015" y="205383"/>
                </a:lnTo>
                <a:lnTo>
                  <a:pt x="125015" y="223242"/>
                </a:lnTo>
                <a:lnTo>
                  <a:pt x="125015" y="232172"/>
                </a:lnTo>
                <a:lnTo>
                  <a:pt x="125015" y="250031"/>
                </a:lnTo>
                <a:lnTo>
                  <a:pt x="125015" y="258961"/>
                </a:lnTo>
                <a:lnTo>
                  <a:pt x="116085" y="276821"/>
                </a:lnTo>
                <a:lnTo>
                  <a:pt x="116085" y="276821"/>
                </a:lnTo>
                <a:lnTo>
                  <a:pt x="116085" y="285750"/>
                </a:lnTo>
                <a:lnTo>
                  <a:pt x="116085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179218" y="1071562"/>
            <a:ext cx="71439" cy="133946"/>
          </a:xfrm>
          <a:custGeom>
            <a:avLst/>
            <a:gdLst/>
            <a:ahLst/>
            <a:cxnLst/>
            <a:rect l="0" t="0" r="0" b="0"/>
            <a:pathLst>
              <a:path w="71439" h="133946">
                <a:moveTo>
                  <a:pt x="44649" y="89297"/>
                </a:moveTo>
                <a:lnTo>
                  <a:pt x="44649" y="98226"/>
                </a:lnTo>
                <a:lnTo>
                  <a:pt x="44649" y="98226"/>
                </a:lnTo>
                <a:lnTo>
                  <a:pt x="44649" y="107156"/>
                </a:lnTo>
                <a:lnTo>
                  <a:pt x="44649" y="116086"/>
                </a:lnTo>
                <a:lnTo>
                  <a:pt x="44649" y="125016"/>
                </a:lnTo>
                <a:lnTo>
                  <a:pt x="44649" y="133945"/>
                </a:lnTo>
                <a:lnTo>
                  <a:pt x="4464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26789" y="125016"/>
                </a:lnTo>
                <a:lnTo>
                  <a:pt x="17860" y="116086"/>
                </a:lnTo>
                <a:lnTo>
                  <a:pt x="17860" y="107156"/>
                </a:lnTo>
                <a:lnTo>
                  <a:pt x="8930" y="89297"/>
                </a:lnTo>
                <a:lnTo>
                  <a:pt x="8930" y="80367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893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339953" y="1134070"/>
            <a:ext cx="1" cy="53579"/>
          </a:xfrm>
          <a:custGeom>
            <a:avLst/>
            <a:gdLst/>
            <a:ahLst/>
            <a:cxnLst/>
            <a:rect l="0" t="0" r="0" b="0"/>
            <a:pathLst>
              <a:path w="1" h="53579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39953" y="103584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393531" y="1089421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0" y="26789"/>
                </a:moveTo>
                <a:lnTo>
                  <a:pt x="8929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62508"/>
                </a:lnTo>
                <a:lnTo>
                  <a:pt x="26789" y="7143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17859" y="71438"/>
                </a:lnTo>
                <a:lnTo>
                  <a:pt x="17859" y="62508"/>
                </a:lnTo>
                <a:lnTo>
                  <a:pt x="26789" y="44649"/>
                </a:lnTo>
                <a:lnTo>
                  <a:pt x="26789" y="26789"/>
                </a:lnTo>
                <a:lnTo>
                  <a:pt x="35719" y="17860"/>
                </a:lnTo>
                <a:lnTo>
                  <a:pt x="4464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16086" y="17860"/>
                </a:lnTo>
                <a:lnTo>
                  <a:pt x="125015" y="35719"/>
                </a:lnTo>
                <a:lnTo>
                  <a:pt x="133945" y="53578"/>
                </a:lnTo>
                <a:lnTo>
                  <a:pt x="133945" y="62508"/>
                </a:lnTo>
                <a:lnTo>
                  <a:pt x="133945" y="80367"/>
                </a:lnTo>
                <a:lnTo>
                  <a:pt x="142875" y="89297"/>
                </a:lnTo>
                <a:lnTo>
                  <a:pt x="142875" y="107157"/>
                </a:lnTo>
                <a:lnTo>
                  <a:pt x="142875" y="107157"/>
                </a:lnTo>
                <a:lnTo>
                  <a:pt x="142875" y="116086"/>
                </a:lnTo>
                <a:lnTo>
                  <a:pt x="142875" y="116086"/>
                </a:lnTo>
                <a:lnTo>
                  <a:pt x="14287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607843" y="973335"/>
            <a:ext cx="125017" cy="232173"/>
          </a:xfrm>
          <a:custGeom>
            <a:avLst/>
            <a:gdLst/>
            <a:ahLst/>
            <a:cxnLst/>
            <a:rect l="0" t="0" r="0" b="0"/>
            <a:pathLst>
              <a:path w="125017" h="23217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14313"/>
                </a:lnTo>
                <a:lnTo>
                  <a:pt x="8930" y="214313"/>
                </a:lnTo>
                <a:lnTo>
                  <a:pt x="17860" y="205383"/>
                </a:lnTo>
                <a:lnTo>
                  <a:pt x="26789" y="196453"/>
                </a:lnTo>
                <a:lnTo>
                  <a:pt x="44649" y="178594"/>
                </a:lnTo>
                <a:lnTo>
                  <a:pt x="53578" y="160735"/>
                </a:lnTo>
                <a:lnTo>
                  <a:pt x="71438" y="151805"/>
                </a:lnTo>
                <a:lnTo>
                  <a:pt x="80367" y="133946"/>
                </a:lnTo>
                <a:lnTo>
                  <a:pt x="89297" y="125016"/>
                </a:lnTo>
                <a:lnTo>
                  <a:pt x="89297" y="12501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25016"/>
                </a:lnTo>
                <a:lnTo>
                  <a:pt x="80367" y="125016"/>
                </a:lnTo>
                <a:lnTo>
                  <a:pt x="71438" y="133946"/>
                </a:lnTo>
                <a:lnTo>
                  <a:pt x="62508" y="142875"/>
                </a:lnTo>
                <a:lnTo>
                  <a:pt x="53578" y="151805"/>
                </a:lnTo>
                <a:lnTo>
                  <a:pt x="53578" y="169664"/>
                </a:lnTo>
                <a:lnTo>
                  <a:pt x="44649" y="178594"/>
                </a:lnTo>
                <a:lnTo>
                  <a:pt x="44649" y="187524"/>
                </a:lnTo>
                <a:lnTo>
                  <a:pt x="44649" y="205383"/>
                </a:lnTo>
                <a:lnTo>
                  <a:pt x="53578" y="214313"/>
                </a:lnTo>
                <a:lnTo>
                  <a:pt x="62508" y="223243"/>
                </a:lnTo>
                <a:lnTo>
                  <a:pt x="80367" y="223243"/>
                </a:lnTo>
                <a:lnTo>
                  <a:pt x="89297" y="232172"/>
                </a:lnTo>
                <a:lnTo>
                  <a:pt x="98227" y="232172"/>
                </a:lnTo>
                <a:lnTo>
                  <a:pt x="107157" y="232172"/>
                </a:lnTo>
                <a:lnTo>
                  <a:pt x="116086" y="232172"/>
                </a:lnTo>
                <a:lnTo>
                  <a:pt x="125016" y="232172"/>
                </a:lnTo>
                <a:lnTo>
                  <a:pt x="125016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28687" y="2178843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116086" y="44648"/>
                </a:moveTo>
                <a:lnTo>
                  <a:pt x="116086" y="4464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6" y="17859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17859"/>
                </a:lnTo>
                <a:lnTo>
                  <a:pt x="53578" y="26789"/>
                </a:lnTo>
                <a:lnTo>
                  <a:pt x="35719" y="35719"/>
                </a:lnTo>
                <a:lnTo>
                  <a:pt x="17859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51805"/>
                </a:lnTo>
                <a:lnTo>
                  <a:pt x="17859" y="160734"/>
                </a:lnTo>
                <a:lnTo>
                  <a:pt x="35719" y="169664"/>
                </a:lnTo>
                <a:lnTo>
                  <a:pt x="53578" y="178594"/>
                </a:lnTo>
                <a:lnTo>
                  <a:pt x="71438" y="178594"/>
                </a:lnTo>
                <a:lnTo>
                  <a:pt x="98227" y="187523"/>
                </a:lnTo>
                <a:lnTo>
                  <a:pt x="107156" y="187523"/>
                </a:lnTo>
                <a:lnTo>
                  <a:pt x="116086" y="187523"/>
                </a:lnTo>
                <a:lnTo>
                  <a:pt x="116086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51929" y="2071687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60" y="151804"/>
                </a:lnTo>
                <a:lnTo>
                  <a:pt x="17860" y="178594"/>
                </a:lnTo>
                <a:lnTo>
                  <a:pt x="26789" y="187523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23242"/>
                </a:lnTo>
                <a:lnTo>
                  <a:pt x="26789" y="205383"/>
                </a:lnTo>
                <a:lnTo>
                  <a:pt x="26789" y="187523"/>
                </a:lnTo>
                <a:lnTo>
                  <a:pt x="35719" y="169664"/>
                </a:lnTo>
                <a:lnTo>
                  <a:pt x="35719" y="151804"/>
                </a:lnTo>
                <a:lnTo>
                  <a:pt x="44649" y="125015"/>
                </a:lnTo>
                <a:lnTo>
                  <a:pt x="53578" y="116086"/>
                </a:lnTo>
                <a:lnTo>
                  <a:pt x="71438" y="107156"/>
                </a:lnTo>
                <a:lnTo>
                  <a:pt x="80367" y="98226"/>
                </a:lnTo>
                <a:lnTo>
                  <a:pt x="89297" y="98226"/>
                </a:lnTo>
                <a:lnTo>
                  <a:pt x="107156" y="98226"/>
                </a:lnTo>
                <a:lnTo>
                  <a:pt x="116086" y="107156"/>
                </a:lnTo>
                <a:lnTo>
                  <a:pt x="133946" y="116086"/>
                </a:lnTo>
                <a:lnTo>
                  <a:pt x="151805" y="125015"/>
                </a:lnTo>
                <a:lnTo>
                  <a:pt x="160735" y="142875"/>
                </a:lnTo>
                <a:lnTo>
                  <a:pt x="160735" y="160734"/>
                </a:lnTo>
                <a:lnTo>
                  <a:pt x="160735" y="169664"/>
                </a:lnTo>
                <a:lnTo>
                  <a:pt x="169664" y="187523"/>
                </a:lnTo>
                <a:lnTo>
                  <a:pt x="169664" y="196453"/>
                </a:lnTo>
                <a:lnTo>
                  <a:pt x="169664" y="205383"/>
                </a:lnTo>
                <a:lnTo>
                  <a:pt x="169664" y="214312"/>
                </a:lnTo>
                <a:lnTo>
                  <a:pt x="169664" y="214312"/>
                </a:lnTo>
                <a:lnTo>
                  <a:pt x="169664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66242" y="2169913"/>
            <a:ext cx="125016" cy="125017"/>
          </a:xfrm>
          <a:custGeom>
            <a:avLst/>
            <a:gdLst/>
            <a:ahLst/>
            <a:cxnLst/>
            <a:rect l="0" t="0" r="0" b="0"/>
            <a:pathLst>
              <a:path w="125016" h="125017">
                <a:moveTo>
                  <a:pt x="98226" y="17860"/>
                </a:moveTo>
                <a:lnTo>
                  <a:pt x="98226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8" y="17860"/>
                </a:lnTo>
                <a:lnTo>
                  <a:pt x="17859" y="26789"/>
                </a:lnTo>
                <a:lnTo>
                  <a:pt x="8929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8929" y="125016"/>
                </a:lnTo>
                <a:lnTo>
                  <a:pt x="26789" y="125016"/>
                </a:lnTo>
                <a:lnTo>
                  <a:pt x="35718" y="125016"/>
                </a:lnTo>
                <a:lnTo>
                  <a:pt x="44648" y="116086"/>
                </a:lnTo>
                <a:lnTo>
                  <a:pt x="53578" y="107157"/>
                </a:lnTo>
                <a:lnTo>
                  <a:pt x="71437" y="98227"/>
                </a:lnTo>
                <a:lnTo>
                  <a:pt x="80367" y="89297"/>
                </a:lnTo>
                <a:lnTo>
                  <a:pt x="89297" y="71438"/>
                </a:lnTo>
                <a:lnTo>
                  <a:pt x="98226" y="62508"/>
                </a:lnTo>
                <a:lnTo>
                  <a:pt x="98226" y="44649"/>
                </a:lnTo>
                <a:lnTo>
                  <a:pt x="98226" y="4464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44649"/>
                </a:lnTo>
                <a:lnTo>
                  <a:pt x="98226" y="44649"/>
                </a:lnTo>
                <a:lnTo>
                  <a:pt x="98226" y="53578"/>
                </a:lnTo>
                <a:lnTo>
                  <a:pt x="107156" y="62508"/>
                </a:lnTo>
                <a:lnTo>
                  <a:pt x="107156" y="8036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107157"/>
                </a:lnTo>
                <a:lnTo>
                  <a:pt x="125015" y="107157"/>
                </a:lnTo>
                <a:lnTo>
                  <a:pt x="125015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53765" y="2160984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0" y="44648"/>
                </a:move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0" y="80367"/>
                </a:lnTo>
                <a:lnTo>
                  <a:pt x="0" y="71437"/>
                </a:lnTo>
                <a:lnTo>
                  <a:pt x="0" y="53578"/>
                </a:lnTo>
                <a:lnTo>
                  <a:pt x="0" y="35718"/>
                </a:lnTo>
                <a:lnTo>
                  <a:pt x="0" y="2678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17860" y="0"/>
                </a:lnTo>
                <a:lnTo>
                  <a:pt x="2678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62508" y="17859"/>
                </a:lnTo>
                <a:lnTo>
                  <a:pt x="71438" y="26789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71437"/>
                </a:lnTo>
                <a:lnTo>
                  <a:pt x="80367" y="89297"/>
                </a:lnTo>
                <a:lnTo>
                  <a:pt x="80367" y="98226"/>
                </a:lnTo>
                <a:lnTo>
                  <a:pt x="80367" y="107156"/>
                </a:lnTo>
                <a:lnTo>
                  <a:pt x="89297" y="107156"/>
                </a:lnTo>
                <a:lnTo>
                  <a:pt x="8929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96640" y="2152054"/>
            <a:ext cx="223243" cy="276821"/>
          </a:xfrm>
          <a:custGeom>
            <a:avLst/>
            <a:gdLst/>
            <a:ahLst/>
            <a:cxnLst/>
            <a:rect l="0" t="0" r="0" b="0"/>
            <a:pathLst>
              <a:path w="223243" h="276821">
                <a:moveTo>
                  <a:pt x="80367" y="26789"/>
                </a:moveTo>
                <a:lnTo>
                  <a:pt x="8929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89297"/>
                </a:lnTo>
                <a:lnTo>
                  <a:pt x="17860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71437"/>
                </a:lnTo>
                <a:lnTo>
                  <a:pt x="80367" y="53578"/>
                </a:lnTo>
                <a:lnTo>
                  <a:pt x="80367" y="44648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17859"/>
                </a:lnTo>
                <a:lnTo>
                  <a:pt x="98227" y="26789"/>
                </a:lnTo>
                <a:lnTo>
                  <a:pt x="98227" y="44648"/>
                </a:lnTo>
                <a:lnTo>
                  <a:pt x="107156" y="53578"/>
                </a:lnTo>
                <a:lnTo>
                  <a:pt x="107156" y="7143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25016" y="142875"/>
                </a:lnTo>
                <a:lnTo>
                  <a:pt x="125016" y="160734"/>
                </a:lnTo>
                <a:lnTo>
                  <a:pt x="125016" y="178594"/>
                </a:lnTo>
                <a:lnTo>
                  <a:pt x="125016" y="205383"/>
                </a:lnTo>
                <a:lnTo>
                  <a:pt x="116086" y="223242"/>
                </a:lnTo>
                <a:lnTo>
                  <a:pt x="116086" y="232172"/>
                </a:lnTo>
                <a:lnTo>
                  <a:pt x="98227" y="250031"/>
                </a:lnTo>
                <a:lnTo>
                  <a:pt x="89297" y="258961"/>
                </a:lnTo>
                <a:lnTo>
                  <a:pt x="80367" y="267891"/>
                </a:lnTo>
                <a:lnTo>
                  <a:pt x="62508" y="276820"/>
                </a:lnTo>
                <a:lnTo>
                  <a:pt x="44649" y="276820"/>
                </a:lnTo>
                <a:lnTo>
                  <a:pt x="35719" y="267891"/>
                </a:lnTo>
                <a:lnTo>
                  <a:pt x="17860" y="267891"/>
                </a:lnTo>
                <a:lnTo>
                  <a:pt x="8930" y="258961"/>
                </a:lnTo>
                <a:lnTo>
                  <a:pt x="0" y="250031"/>
                </a:lnTo>
                <a:lnTo>
                  <a:pt x="0" y="232172"/>
                </a:lnTo>
                <a:lnTo>
                  <a:pt x="8930" y="214312"/>
                </a:lnTo>
                <a:lnTo>
                  <a:pt x="17860" y="205383"/>
                </a:lnTo>
                <a:lnTo>
                  <a:pt x="26789" y="178594"/>
                </a:lnTo>
                <a:lnTo>
                  <a:pt x="35719" y="160734"/>
                </a:lnTo>
                <a:lnTo>
                  <a:pt x="53578" y="142875"/>
                </a:lnTo>
                <a:lnTo>
                  <a:pt x="80367" y="116086"/>
                </a:lnTo>
                <a:lnTo>
                  <a:pt x="98227" y="98227"/>
                </a:lnTo>
                <a:lnTo>
                  <a:pt x="116086" y="89297"/>
                </a:lnTo>
                <a:lnTo>
                  <a:pt x="142875" y="71437"/>
                </a:lnTo>
                <a:lnTo>
                  <a:pt x="160735" y="62508"/>
                </a:lnTo>
                <a:lnTo>
                  <a:pt x="178594" y="44648"/>
                </a:lnTo>
                <a:lnTo>
                  <a:pt x="196453" y="35719"/>
                </a:lnTo>
                <a:lnTo>
                  <a:pt x="205383" y="26789"/>
                </a:lnTo>
                <a:lnTo>
                  <a:pt x="214313" y="17859"/>
                </a:lnTo>
                <a:lnTo>
                  <a:pt x="214313" y="17859"/>
                </a:lnTo>
                <a:lnTo>
                  <a:pt x="223242" y="8930"/>
                </a:lnTo>
                <a:lnTo>
                  <a:pt x="223242" y="8930"/>
                </a:lnTo>
                <a:lnTo>
                  <a:pt x="223242" y="0"/>
                </a:lnTo>
                <a:lnTo>
                  <a:pt x="21431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196453" y="8930"/>
                </a:lnTo>
                <a:lnTo>
                  <a:pt x="196453" y="17859"/>
                </a:lnTo>
                <a:lnTo>
                  <a:pt x="187524" y="26789"/>
                </a:lnTo>
                <a:lnTo>
                  <a:pt x="187524" y="44648"/>
                </a:lnTo>
                <a:lnTo>
                  <a:pt x="187524" y="53578"/>
                </a:lnTo>
                <a:lnTo>
                  <a:pt x="187524" y="71437"/>
                </a:lnTo>
                <a:lnTo>
                  <a:pt x="187524" y="80367"/>
                </a:lnTo>
                <a:lnTo>
                  <a:pt x="187524" y="89297"/>
                </a:lnTo>
                <a:lnTo>
                  <a:pt x="187524" y="98227"/>
                </a:lnTo>
                <a:lnTo>
                  <a:pt x="187524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09179" y="2268140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178843" y="2169913"/>
            <a:ext cx="8931" cy="241103"/>
          </a:xfrm>
          <a:custGeom>
            <a:avLst/>
            <a:gdLst/>
            <a:ahLst/>
            <a:cxnLst/>
            <a:rect l="0" t="0" r="0" b="0"/>
            <a:pathLst>
              <a:path w="8931" h="241103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169914" y="2116335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8929" y="80367"/>
                </a:move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8929" y="35719"/>
                </a:lnTo>
                <a:lnTo>
                  <a:pt x="17859" y="1786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8930"/>
                </a:lnTo>
                <a:lnTo>
                  <a:pt x="98226" y="17860"/>
                </a:lnTo>
                <a:lnTo>
                  <a:pt x="98226" y="3571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07156" y="80367"/>
                </a:lnTo>
                <a:lnTo>
                  <a:pt x="98226" y="89297"/>
                </a:lnTo>
                <a:lnTo>
                  <a:pt x="89296" y="107156"/>
                </a:lnTo>
                <a:lnTo>
                  <a:pt x="80367" y="116086"/>
                </a:lnTo>
                <a:lnTo>
                  <a:pt x="62507" y="125016"/>
                </a:lnTo>
                <a:lnTo>
                  <a:pt x="53578" y="133946"/>
                </a:lnTo>
                <a:lnTo>
                  <a:pt x="35718" y="133946"/>
                </a:lnTo>
                <a:lnTo>
                  <a:pt x="26789" y="142875"/>
                </a:lnTo>
                <a:lnTo>
                  <a:pt x="17859" y="133946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330648" y="2125265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17859" y="8930"/>
                </a:moveTo>
                <a:lnTo>
                  <a:pt x="17859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98226"/>
                </a:lnTo>
                <a:lnTo>
                  <a:pt x="62508" y="98226"/>
                </a:lnTo>
                <a:lnTo>
                  <a:pt x="71437" y="89297"/>
                </a:lnTo>
                <a:lnTo>
                  <a:pt x="80367" y="71437"/>
                </a:lnTo>
                <a:lnTo>
                  <a:pt x="80367" y="62508"/>
                </a:lnTo>
                <a:lnTo>
                  <a:pt x="8929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464593" y="2125265"/>
            <a:ext cx="71439" cy="107157"/>
          </a:xfrm>
          <a:custGeom>
            <a:avLst/>
            <a:gdLst/>
            <a:ahLst/>
            <a:cxnLst/>
            <a:rect l="0" t="0" r="0" b="0"/>
            <a:pathLst>
              <a:path w="71439" h="107157">
                <a:moveTo>
                  <a:pt x="44649" y="8930"/>
                </a:moveTo>
                <a:lnTo>
                  <a:pt x="53578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35719"/>
                </a:lnTo>
                <a:lnTo>
                  <a:pt x="35719" y="44648"/>
                </a:lnTo>
                <a:lnTo>
                  <a:pt x="53578" y="44648"/>
                </a:lnTo>
                <a:lnTo>
                  <a:pt x="62508" y="62508"/>
                </a:lnTo>
                <a:lnTo>
                  <a:pt x="71438" y="71437"/>
                </a:lnTo>
                <a:lnTo>
                  <a:pt x="71438" y="71437"/>
                </a:lnTo>
                <a:lnTo>
                  <a:pt x="71438" y="80367"/>
                </a:lnTo>
                <a:lnTo>
                  <a:pt x="71438" y="89297"/>
                </a:lnTo>
                <a:lnTo>
                  <a:pt x="62508" y="98226"/>
                </a:lnTo>
                <a:lnTo>
                  <a:pt x="53578" y="98226"/>
                </a:lnTo>
                <a:lnTo>
                  <a:pt x="35719" y="107156"/>
                </a:lnTo>
                <a:lnTo>
                  <a:pt x="26789" y="107156"/>
                </a:lnTo>
                <a:lnTo>
                  <a:pt x="8930" y="107156"/>
                </a:ln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80679" y="2018109"/>
            <a:ext cx="187525" cy="205383"/>
          </a:xfrm>
          <a:custGeom>
            <a:avLst/>
            <a:gdLst/>
            <a:ahLst/>
            <a:cxnLst/>
            <a:rect l="0" t="0" r="0" b="0"/>
            <a:pathLst>
              <a:path w="187525" h="205383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196453"/>
                </a:lnTo>
                <a:lnTo>
                  <a:pt x="0" y="196453"/>
                </a:lnTo>
                <a:lnTo>
                  <a:pt x="0" y="205382"/>
                </a:lnTo>
                <a:lnTo>
                  <a:pt x="0" y="205382"/>
                </a:lnTo>
                <a:lnTo>
                  <a:pt x="0" y="196453"/>
                </a:lnTo>
                <a:lnTo>
                  <a:pt x="0" y="187523"/>
                </a:lnTo>
                <a:lnTo>
                  <a:pt x="0" y="178593"/>
                </a:lnTo>
                <a:lnTo>
                  <a:pt x="8930" y="160734"/>
                </a:lnTo>
                <a:lnTo>
                  <a:pt x="8930" y="142875"/>
                </a:lnTo>
                <a:lnTo>
                  <a:pt x="17860" y="125015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9" y="98226"/>
                </a:lnTo>
                <a:lnTo>
                  <a:pt x="53578" y="98226"/>
                </a:lnTo>
                <a:lnTo>
                  <a:pt x="53578" y="98226"/>
                </a:lnTo>
                <a:lnTo>
                  <a:pt x="62508" y="107156"/>
                </a:lnTo>
                <a:lnTo>
                  <a:pt x="62508" y="116086"/>
                </a:lnTo>
                <a:lnTo>
                  <a:pt x="62508" y="125015"/>
                </a:lnTo>
                <a:lnTo>
                  <a:pt x="71438" y="133945"/>
                </a:lnTo>
                <a:lnTo>
                  <a:pt x="71438" y="151804"/>
                </a:lnTo>
                <a:lnTo>
                  <a:pt x="80367" y="160734"/>
                </a:lnTo>
                <a:lnTo>
                  <a:pt x="80367" y="178593"/>
                </a:lnTo>
                <a:lnTo>
                  <a:pt x="89297" y="187523"/>
                </a:lnTo>
                <a:lnTo>
                  <a:pt x="89297" y="187523"/>
                </a:lnTo>
                <a:lnTo>
                  <a:pt x="98227" y="196453"/>
                </a:lnTo>
                <a:lnTo>
                  <a:pt x="107156" y="196453"/>
                </a:lnTo>
                <a:lnTo>
                  <a:pt x="116086" y="196453"/>
                </a:lnTo>
                <a:lnTo>
                  <a:pt x="125016" y="196453"/>
                </a:lnTo>
                <a:lnTo>
                  <a:pt x="133946" y="187523"/>
                </a:lnTo>
                <a:lnTo>
                  <a:pt x="142875" y="178593"/>
                </a:lnTo>
                <a:lnTo>
                  <a:pt x="151805" y="178593"/>
                </a:lnTo>
                <a:lnTo>
                  <a:pt x="169664" y="160734"/>
                </a:lnTo>
                <a:lnTo>
                  <a:pt x="178594" y="151804"/>
                </a:lnTo>
                <a:lnTo>
                  <a:pt x="178594" y="142875"/>
                </a:lnTo>
                <a:lnTo>
                  <a:pt x="187524" y="125015"/>
                </a:lnTo>
                <a:lnTo>
                  <a:pt x="187524" y="116086"/>
                </a:lnTo>
                <a:lnTo>
                  <a:pt x="187524" y="116086"/>
                </a:lnTo>
                <a:lnTo>
                  <a:pt x="178594" y="107156"/>
                </a:lnTo>
                <a:lnTo>
                  <a:pt x="169664" y="107156"/>
                </a:lnTo>
                <a:lnTo>
                  <a:pt x="169664" y="107156"/>
                </a:lnTo>
                <a:lnTo>
                  <a:pt x="160735" y="116086"/>
                </a:lnTo>
                <a:lnTo>
                  <a:pt x="160735" y="116086"/>
                </a:lnTo>
                <a:lnTo>
                  <a:pt x="151805" y="133945"/>
                </a:lnTo>
                <a:lnTo>
                  <a:pt x="142875" y="142875"/>
                </a:lnTo>
                <a:lnTo>
                  <a:pt x="142875" y="151804"/>
                </a:lnTo>
                <a:lnTo>
                  <a:pt x="142875" y="169664"/>
                </a:lnTo>
                <a:lnTo>
                  <a:pt x="151805" y="178593"/>
                </a:lnTo>
                <a:lnTo>
                  <a:pt x="151805" y="187523"/>
                </a:lnTo>
                <a:lnTo>
                  <a:pt x="160735" y="196453"/>
                </a:lnTo>
                <a:lnTo>
                  <a:pt x="160735" y="196453"/>
                </a:lnTo>
                <a:lnTo>
                  <a:pt x="16073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830710" y="2044898"/>
            <a:ext cx="125017" cy="187524"/>
          </a:xfrm>
          <a:custGeom>
            <a:avLst/>
            <a:gdLst/>
            <a:ahLst/>
            <a:cxnLst/>
            <a:rect l="0" t="0" r="0" b="0"/>
            <a:pathLst>
              <a:path w="125017" h="187524">
                <a:moveTo>
                  <a:pt x="107157" y="116086"/>
                </a:moveTo>
                <a:lnTo>
                  <a:pt x="107157" y="107156"/>
                </a:lnTo>
                <a:lnTo>
                  <a:pt x="98227" y="107156"/>
                </a:lnTo>
                <a:lnTo>
                  <a:pt x="98227" y="107156"/>
                </a:lnTo>
                <a:lnTo>
                  <a:pt x="89297" y="98226"/>
                </a:lnTo>
                <a:lnTo>
                  <a:pt x="80368" y="98226"/>
                </a:lnTo>
                <a:lnTo>
                  <a:pt x="62508" y="98226"/>
                </a:lnTo>
                <a:lnTo>
                  <a:pt x="53579" y="98226"/>
                </a:lnTo>
                <a:lnTo>
                  <a:pt x="35719" y="107156"/>
                </a:lnTo>
                <a:lnTo>
                  <a:pt x="17860" y="11608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3"/>
                </a:lnTo>
                <a:lnTo>
                  <a:pt x="17860" y="187523"/>
                </a:lnTo>
                <a:lnTo>
                  <a:pt x="26790" y="187523"/>
                </a:lnTo>
                <a:lnTo>
                  <a:pt x="44649" y="187523"/>
                </a:lnTo>
                <a:lnTo>
                  <a:pt x="53579" y="187523"/>
                </a:lnTo>
                <a:lnTo>
                  <a:pt x="62508" y="178593"/>
                </a:lnTo>
                <a:lnTo>
                  <a:pt x="80368" y="169664"/>
                </a:lnTo>
                <a:lnTo>
                  <a:pt x="89297" y="160734"/>
                </a:lnTo>
                <a:lnTo>
                  <a:pt x="98227" y="142875"/>
                </a:lnTo>
                <a:lnTo>
                  <a:pt x="107157" y="125015"/>
                </a:lnTo>
                <a:lnTo>
                  <a:pt x="116086" y="98226"/>
                </a:lnTo>
                <a:lnTo>
                  <a:pt x="116086" y="71437"/>
                </a:lnTo>
                <a:lnTo>
                  <a:pt x="125016" y="53578"/>
                </a:lnTo>
                <a:lnTo>
                  <a:pt x="125016" y="26789"/>
                </a:lnTo>
                <a:lnTo>
                  <a:pt x="125016" y="17859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25016" y="8929"/>
                </a:lnTo>
                <a:lnTo>
                  <a:pt x="125016" y="17859"/>
                </a:lnTo>
                <a:lnTo>
                  <a:pt x="125016" y="35718"/>
                </a:lnTo>
                <a:lnTo>
                  <a:pt x="125016" y="53578"/>
                </a:lnTo>
                <a:lnTo>
                  <a:pt x="125016" y="71437"/>
                </a:lnTo>
                <a:lnTo>
                  <a:pt x="125016" y="98226"/>
                </a:lnTo>
                <a:lnTo>
                  <a:pt x="125016" y="116086"/>
                </a:lnTo>
                <a:lnTo>
                  <a:pt x="116086" y="142875"/>
                </a:lnTo>
                <a:lnTo>
                  <a:pt x="125016" y="160734"/>
                </a:lnTo>
                <a:lnTo>
                  <a:pt x="125016" y="169664"/>
                </a:lnTo>
                <a:lnTo>
                  <a:pt x="125016" y="178593"/>
                </a:lnTo>
                <a:lnTo>
                  <a:pt x="125016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196828" y="2027038"/>
            <a:ext cx="8930" cy="214314"/>
          </a:xfrm>
          <a:custGeom>
            <a:avLst/>
            <a:gdLst/>
            <a:ahLst/>
            <a:cxnLst/>
            <a:rect l="0" t="0" r="0" b="0"/>
            <a:pathLst>
              <a:path w="8930" h="214314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134320" y="2116335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277195" y="2134195"/>
            <a:ext cx="89298" cy="98227"/>
          </a:xfrm>
          <a:custGeom>
            <a:avLst/>
            <a:gdLst/>
            <a:ahLst/>
            <a:cxnLst/>
            <a:rect l="0" t="0" r="0" b="0"/>
            <a:pathLst>
              <a:path w="89298" h="98227">
                <a:moveTo>
                  <a:pt x="80367" y="17859"/>
                </a:move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29"/>
                </a:lnTo>
                <a:lnTo>
                  <a:pt x="53578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6"/>
                </a:lnTo>
                <a:lnTo>
                  <a:pt x="17859" y="98226"/>
                </a:lnTo>
                <a:lnTo>
                  <a:pt x="26789" y="98226"/>
                </a:lnTo>
                <a:lnTo>
                  <a:pt x="44648" y="98226"/>
                </a:lnTo>
                <a:lnTo>
                  <a:pt x="53578" y="98226"/>
                </a:lnTo>
                <a:lnTo>
                  <a:pt x="62508" y="89296"/>
                </a:lnTo>
                <a:lnTo>
                  <a:pt x="71437" y="89296"/>
                </a:lnTo>
                <a:lnTo>
                  <a:pt x="80367" y="80367"/>
                </a:lnTo>
                <a:lnTo>
                  <a:pt x="89297" y="62507"/>
                </a:lnTo>
                <a:lnTo>
                  <a:pt x="89297" y="53578"/>
                </a:lnTo>
                <a:lnTo>
                  <a:pt x="89297" y="44648"/>
                </a:lnTo>
                <a:lnTo>
                  <a:pt x="89297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8929"/>
                </a:lnTo>
                <a:lnTo>
                  <a:pt x="7143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34382" y="2152054"/>
            <a:ext cx="133947" cy="267892"/>
          </a:xfrm>
          <a:custGeom>
            <a:avLst/>
            <a:gdLst/>
            <a:ahLst/>
            <a:cxnLst/>
            <a:rect l="0" t="0" r="0" b="0"/>
            <a:pathLst>
              <a:path w="133947" h="267892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9" y="12501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98227"/>
                </a:lnTo>
                <a:lnTo>
                  <a:pt x="71438" y="80367"/>
                </a:lnTo>
                <a:lnTo>
                  <a:pt x="80368" y="71437"/>
                </a:lnTo>
                <a:lnTo>
                  <a:pt x="89297" y="44648"/>
                </a:lnTo>
                <a:lnTo>
                  <a:pt x="89297" y="26789"/>
                </a:lnTo>
                <a:lnTo>
                  <a:pt x="98227" y="17859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26789"/>
                </a:lnTo>
                <a:lnTo>
                  <a:pt x="98227" y="35719"/>
                </a:lnTo>
                <a:lnTo>
                  <a:pt x="107157" y="53578"/>
                </a:lnTo>
                <a:lnTo>
                  <a:pt x="107157" y="80367"/>
                </a:lnTo>
                <a:lnTo>
                  <a:pt x="116086" y="107156"/>
                </a:lnTo>
                <a:lnTo>
                  <a:pt x="125016" y="125016"/>
                </a:lnTo>
                <a:lnTo>
                  <a:pt x="125016" y="151805"/>
                </a:lnTo>
                <a:lnTo>
                  <a:pt x="133946" y="178594"/>
                </a:lnTo>
                <a:lnTo>
                  <a:pt x="133946" y="205383"/>
                </a:lnTo>
                <a:lnTo>
                  <a:pt x="125016" y="223242"/>
                </a:lnTo>
                <a:lnTo>
                  <a:pt x="125016" y="241102"/>
                </a:lnTo>
                <a:lnTo>
                  <a:pt x="125016" y="258961"/>
                </a:lnTo>
                <a:lnTo>
                  <a:pt x="116086" y="258961"/>
                </a:lnTo>
                <a:lnTo>
                  <a:pt x="98227" y="267891"/>
                </a:lnTo>
                <a:lnTo>
                  <a:pt x="89297" y="267891"/>
                </a:lnTo>
                <a:lnTo>
                  <a:pt x="71438" y="258961"/>
                </a:lnTo>
                <a:lnTo>
                  <a:pt x="62508" y="250031"/>
                </a:lnTo>
                <a:lnTo>
                  <a:pt x="44649" y="241102"/>
                </a:lnTo>
                <a:lnTo>
                  <a:pt x="35719" y="232172"/>
                </a:lnTo>
                <a:lnTo>
                  <a:pt x="26789" y="223242"/>
                </a:lnTo>
                <a:lnTo>
                  <a:pt x="2678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812976" y="2187773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973710" y="2178843"/>
            <a:ext cx="125017" cy="107157"/>
          </a:xfrm>
          <a:custGeom>
            <a:avLst/>
            <a:gdLst/>
            <a:ahLst/>
            <a:cxnLst/>
            <a:rect l="0" t="0" r="0" b="0"/>
            <a:pathLst>
              <a:path w="125017" h="107157">
                <a:moveTo>
                  <a:pt x="89297" y="893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53579" y="0"/>
                </a:lnTo>
                <a:lnTo>
                  <a:pt x="44649" y="8930"/>
                </a:lnTo>
                <a:lnTo>
                  <a:pt x="26790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107156"/>
                </a:lnTo>
                <a:lnTo>
                  <a:pt x="26790" y="107156"/>
                </a:lnTo>
                <a:lnTo>
                  <a:pt x="26790" y="98227"/>
                </a:lnTo>
                <a:lnTo>
                  <a:pt x="35719" y="98227"/>
                </a:lnTo>
                <a:lnTo>
                  <a:pt x="44649" y="89297"/>
                </a:lnTo>
                <a:lnTo>
                  <a:pt x="53579" y="71438"/>
                </a:lnTo>
                <a:lnTo>
                  <a:pt x="62508" y="62508"/>
                </a:lnTo>
                <a:lnTo>
                  <a:pt x="62508" y="44648"/>
                </a:lnTo>
                <a:lnTo>
                  <a:pt x="62508" y="26789"/>
                </a:lnTo>
                <a:lnTo>
                  <a:pt x="62508" y="1785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17859"/>
                </a:lnTo>
                <a:lnTo>
                  <a:pt x="71438" y="17859"/>
                </a:lnTo>
                <a:lnTo>
                  <a:pt x="80368" y="26789"/>
                </a:lnTo>
                <a:lnTo>
                  <a:pt x="80368" y="35719"/>
                </a:lnTo>
                <a:lnTo>
                  <a:pt x="89297" y="44648"/>
                </a:lnTo>
                <a:lnTo>
                  <a:pt x="98227" y="53578"/>
                </a:lnTo>
                <a:lnTo>
                  <a:pt x="107157" y="62508"/>
                </a:lnTo>
                <a:lnTo>
                  <a:pt x="116086" y="71438"/>
                </a:lnTo>
                <a:lnTo>
                  <a:pt x="125016" y="80367"/>
                </a:lnTo>
                <a:lnTo>
                  <a:pt x="125016" y="80367"/>
                </a:lnTo>
                <a:lnTo>
                  <a:pt x="12501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143375" y="2160984"/>
            <a:ext cx="80368" cy="98227"/>
          </a:xfrm>
          <a:custGeom>
            <a:avLst/>
            <a:gdLst/>
            <a:ahLst/>
            <a:cxnLst/>
            <a:rect l="0" t="0" r="0" b="0"/>
            <a:pathLst>
              <a:path w="80368" h="9822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26789" y="35718"/>
                </a:lnTo>
                <a:lnTo>
                  <a:pt x="35718" y="53578"/>
                </a:lnTo>
                <a:lnTo>
                  <a:pt x="44648" y="62507"/>
                </a:lnTo>
                <a:lnTo>
                  <a:pt x="62507" y="80367"/>
                </a:lnTo>
                <a:lnTo>
                  <a:pt x="71437" y="89297"/>
                </a:lnTo>
                <a:lnTo>
                  <a:pt x="80367" y="89297"/>
                </a:lnTo>
                <a:lnTo>
                  <a:pt x="80367" y="98226"/>
                </a:lnTo>
                <a:lnTo>
                  <a:pt x="80367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125515" y="2160984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116086" y="0"/>
                </a:moveTo>
                <a:lnTo>
                  <a:pt x="116086" y="0"/>
                </a:lnTo>
                <a:lnTo>
                  <a:pt x="107156" y="8929"/>
                </a:lnTo>
                <a:lnTo>
                  <a:pt x="107156" y="8929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8" y="35718"/>
                </a:lnTo>
                <a:lnTo>
                  <a:pt x="53578" y="53578"/>
                </a:lnTo>
                <a:lnTo>
                  <a:pt x="44649" y="71437"/>
                </a:lnTo>
                <a:lnTo>
                  <a:pt x="26789" y="80367"/>
                </a:lnTo>
                <a:lnTo>
                  <a:pt x="17860" y="8929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295179" y="2214562"/>
            <a:ext cx="1" cy="62509"/>
          </a:xfrm>
          <a:custGeom>
            <a:avLst/>
            <a:gdLst/>
            <a:ahLst/>
            <a:cxnLst/>
            <a:rect l="0" t="0" r="0" b="0"/>
            <a:pathLst>
              <a:path w="1" h="62509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313039" y="209847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339828" y="2196702"/>
            <a:ext cx="71438" cy="89298"/>
          </a:xfrm>
          <a:custGeom>
            <a:avLst/>
            <a:gdLst/>
            <a:ahLst/>
            <a:cxnLst/>
            <a:rect l="0" t="0" r="0" b="0"/>
            <a:pathLst>
              <a:path w="71438" h="89298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53578" y="17860"/>
                </a:lnTo>
                <a:lnTo>
                  <a:pt x="44648" y="17860"/>
                </a:lnTo>
                <a:lnTo>
                  <a:pt x="35718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8" y="44649"/>
                </a:lnTo>
                <a:lnTo>
                  <a:pt x="35718" y="53579"/>
                </a:lnTo>
                <a:lnTo>
                  <a:pt x="44648" y="53579"/>
                </a:lnTo>
                <a:lnTo>
                  <a:pt x="53578" y="71438"/>
                </a:lnTo>
                <a:lnTo>
                  <a:pt x="62507" y="80368"/>
                </a:lnTo>
                <a:lnTo>
                  <a:pt x="62507" y="80368"/>
                </a:lnTo>
                <a:lnTo>
                  <a:pt x="62507" y="89297"/>
                </a:lnTo>
                <a:lnTo>
                  <a:pt x="62507" y="89297"/>
                </a:lnTo>
                <a:lnTo>
                  <a:pt x="53578" y="89297"/>
                </a:lnTo>
                <a:lnTo>
                  <a:pt x="35718" y="89297"/>
                </a:lnTo>
                <a:lnTo>
                  <a:pt x="26789" y="89297"/>
                </a:lnTo>
                <a:lnTo>
                  <a:pt x="8929" y="80368"/>
                </a:lnTo>
                <a:lnTo>
                  <a:pt x="8929" y="8036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053703" y="3161108"/>
            <a:ext cx="35719" cy="241103"/>
          </a:xfrm>
          <a:custGeom>
            <a:avLst/>
            <a:gdLst/>
            <a:ahLst/>
            <a:cxnLst/>
            <a:rect l="0" t="0" r="0" b="0"/>
            <a:pathLst>
              <a:path w="35719" h="241103">
                <a:moveTo>
                  <a:pt x="35718" y="0"/>
                </a:moveTo>
                <a:lnTo>
                  <a:pt x="35718" y="17860"/>
                </a:lnTo>
                <a:lnTo>
                  <a:pt x="35718" y="35719"/>
                </a:lnTo>
                <a:lnTo>
                  <a:pt x="35718" y="44649"/>
                </a:lnTo>
                <a:lnTo>
                  <a:pt x="26789" y="80368"/>
                </a:lnTo>
                <a:lnTo>
                  <a:pt x="26789" y="116086"/>
                </a:lnTo>
                <a:lnTo>
                  <a:pt x="17859" y="142875"/>
                </a:lnTo>
                <a:lnTo>
                  <a:pt x="17859" y="169665"/>
                </a:lnTo>
                <a:lnTo>
                  <a:pt x="8929" y="196454"/>
                </a:lnTo>
                <a:lnTo>
                  <a:pt x="8929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71562" y="3080741"/>
            <a:ext cx="169665" cy="294681"/>
          </a:xfrm>
          <a:custGeom>
            <a:avLst/>
            <a:gdLst/>
            <a:ahLst/>
            <a:cxnLst/>
            <a:rect l="0" t="0" r="0" b="0"/>
            <a:pathLst>
              <a:path w="169665" h="294681">
                <a:moveTo>
                  <a:pt x="17859" y="8930"/>
                </a:move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35719" y="53578"/>
                </a:lnTo>
                <a:lnTo>
                  <a:pt x="44649" y="80367"/>
                </a:lnTo>
                <a:lnTo>
                  <a:pt x="53578" y="107157"/>
                </a:lnTo>
                <a:lnTo>
                  <a:pt x="62508" y="133946"/>
                </a:lnTo>
                <a:lnTo>
                  <a:pt x="71438" y="160735"/>
                </a:lnTo>
                <a:lnTo>
                  <a:pt x="80367" y="187524"/>
                </a:lnTo>
                <a:lnTo>
                  <a:pt x="89297" y="214313"/>
                </a:lnTo>
                <a:lnTo>
                  <a:pt x="98227" y="241102"/>
                </a:lnTo>
                <a:lnTo>
                  <a:pt x="107156" y="258961"/>
                </a:lnTo>
                <a:lnTo>
                  <a:pt x="116086" y="267891"/>
                </a:lnTo>
                <a:lnTo>
                  <a:pt x="125016" y="285750"/>
                </a:lnTo>
                <a:lnTo>
                  <a:pt x="125016" y="285750"/>
                </a:lnTo>
                <a:lnTo>
                  <a:pt x="133945" y="294680"/>
                </a:lnTo>
                <a:lnTo>
                  <a:pt x="142875" y="285750"/>
                </a:lnTo>
                <a:lnTo>
                  <a:pt x="142875" y="276821"/>
                </a:lnTo>
                <a:lnTo>
                  <a:pt x="142875" y="258961"/>
                </a:lnTo>
                <a:lnTo>
                  <a:pt x="151805" y="232172"/>
                </a:lnTo>
                <a:lnTo>
                  <a:pt x="151805" y="205383"/>
                </a:lnTo>
                <a:lnTo>
                  <a:pt x="151805" y="178594"/>
                </a:lnTo>
                <a:lnTo>
                  <a:pt x="160734" y="151805"/>
                </a:lnTo>
                <a:lnTo>
                  <a:pt x="160734" y="116086"/>
                </a:lnTo>
                <a:lnTo>
                  <a:pt x="160734" y="89297"/>
                </a:lnTo>
                <a:lnTo>
                  <a:pt x="169664" y="71438"/>
                </a:lnTo>
                <a:lnTo>
                  <a:pt x="169664" y="53578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9664" y="17860"/>
                </a:lnTo>
                <a:lnTo>
                  <a:pt x="169664" y="17860"/>
                </a:lnTo>
                <a:lnTo>
                  <a:pt x="169664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276945" y="3232546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98226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71437" y="107156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6" y="80367"/>
                </a:lnTo>
                <a:lnTo>
                  <a:pt x="107156" y="62508"/>
                </a:lnTo>
                <a:lnTo>
                  <a:pt x="98226" y="53578"/>
                </a:lnTo>
                <a:lnTo>
                  <a:pt x="98226" y="3571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410890" y="3187898"/>
            <a:ext cx="223243" cy="160735"/>
          </a:xfrm>
          <a:custGeom>
            <a:avLst/>
            <a:gdLst/>
            <a:ahLst/>
            <a:cxnLst/>
            <a:rect l="0" t="0" r="0" b="0"/>
            <a:pathLst>
              <a:path w="223243" h="160735">
                <a:moveTo>
                  <a:pt x="0" y="80367"/>
                </a:moveTo>
                <a:lnTo>
                  <a:pt x="0" y="8929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17860" y="142875"/>
                </a:lnTo>
                <a:lnTo>
                  <a:pt x="17860" y="15180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51804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80367"/>
                </a:lnTo>
                <a:lnTo>
                  <a:pt x="17860" y="62507"/>
                </a:lnTo>
                <a:lnTo>
                  <a:pt x="17860" y="44648"/>
                </a:lnTo>
                <a:lnTo>
                  <a:pt x="17860" y="26789"/>
                </a:lnTo>
                <a:lnTo>
                  <a:pt x="26789" y="17859"/>
                </a:lnTo>
                <a:lnTo>
                  <a:pt x="44649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17859"/>
                </a:lnTo>
                <a:lnTo>
                  <a:pt x="80367" y="26789"/>
                </a:lnTo>
                <a:lnTo>
                  <a:pt x="89297" y="35718"/>
                </a:lnTo>
                <a:lnTo>
                  <a:pt x="89297" y="44648"/>
                </a:lnTo>
                <a:lnTo>
                  <a:pt x="98227" y="62507"/>
                </a:lnTo>
                <a:lnTo>
                  <a:pt x="98227" y="80367"/>
                </a:lnTo>
                <a:lnTo>
                  <a:pt x="98227" y="89296"/>
                </a:lnTo>
                <a:lnTo>
                  <a:pt x="107156" y="107156"/>
                </a:lnTo>
                <a:lnTo>
                  <a:pt x="107156" y="116085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25016" y="133945"/>
                </a:lnTo>
                <a:lnTo>
                  <a:pt x="125016" y="133945"/>
                </a:lnTo>
                <a:lnTo>
                  <a:pt x="133945" y="125015"/>
                </a:lnTo>
                <a:lnTo>
                  <a:pt x="151805" y="125015"/>
                </a:lnTo>
                <a:lnTo>
                  <a:pt x="160735" y="107156"/>
                </a:lnTo>
                <a:lnTo>
                  <a:pt x="169664" y="98226"/>
                </a:lnTo>
                <a:lnTo>
                  <a:pt x="187524" y="89296"/>
                </a:lnTo>
                <a:lnTo>
                  <a:pt x="196453" y="71437"/>
                </a:lnTo>
                <a:lnTo>
                  <a:pt x="205383" y="62507"/>
                </a:lnTo>
                <a:lnTo>
                  <a:pt x="214313" y="44648"/>
                </a:lnTo>
                <a:lnTo>
                  <a:pt x="223242" y="26789"/>
                </a:lnTo>
                <a:lnTo>
                  <a:pt x="223242" y="17859"/>
                </a:lnTo>
                <a:lnTo>
                  <a:pt x="223242" y="8929"/>
                </a:lnTo>
                <a:lnTo>
                  <a:pt x="223242" y="0"/>
                </a:lnTo>
                <a:lnTo>
                  <a:pt x="223242" y="0"/>
                </a:lnTo>
                <a:lnTo>
                  <a:pt x="214313" y="0"/>
                </a:lnTo>
                <a:lnTo>
                  <a:pt x="205383" y="0"/>
                </a:lnTo>
                <a:lnTo>
                  <a:pt x="196453" y="0"/>
                </a:lnTo>
                <a:lnTo>
                  <a:pt x="187524" y="17859"/>
                </a:lnTo>
                <a:lnTo>
                  <a:pt x="187524" y="26789"/>
                </a:lnTo>
                <a:lnTo>
                  <a:pt x="178594" y="44648"/>
                </a:lnTo>
                <a:lnTo>
                  <a:pt x="178594" y="62507"/>
                </a:lnTo>
                <a:lnTo>
                  <a:pt x="178594" y="80367"/>
                </a:lnTo>
                <a:lnTo>
                  <a:pt x="178594" y="98226"/>
                </a:lnTo>
                <a:lnTo>
                  <a:pt x="178594" y="116085"/>
                </a:lnTo>
                <a:lnTo>
                  <a:pt x="187524" y="125015"/>
                </a:lnTo>
                <a:lnTo>
                  <a:pt x="196453" y="142875"/>
                </a:lnTo>
                <a:lnTo>
                  <a:pt x="214313" y="151804"/>
                </a:lnTo>
                <a:lnTo>
                  <a:pt x="214313" y="151804"/>
                </a:lnTo>
                <a:lnTo>
                  <a:pt x="214313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955476" y="3902273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89297" y="53578"/>
                </a:moveTo>
                <a:lnTo>
                  <a:pt x="89297" y="44648"/>
                </a:lnTo>
                <a:lnTo>
                  <a:pt x="89297" y="3571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8930" y="62507"/>
                </a:lnTo>
                <a:lnTo>
                  <a:pt x="8930" y="89296"/>
                </a:lnTo>
                <a:lnTo>
                  <a:pt x="8930" y="116085"/>
                </a:lnTo>
                <a:lnTo>
                  <a:pt x="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10828" y="4009429"/>
            <a:ext cx="125016" cy="17860"/>
          </a:xfrm>
          <a:custGeom>
            <a:avLst/>
            <a:gdLst/>
            <a:ahLst/>
            <a:cxnLst/>
            <a:rect l="0" t="0" r="0" b="0"/>
            <a:pathLst>
              <a:path w="125016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98351" y="3884413"/>
            <a:ext cx="89298" cy="232173"/>
          </a:xfrm>
          <a:custGeom>
            <a:avLst/>
            <a:gdLst/>
            <a:ahLst/>
            <a:cxnLst/>
            <a:rect l="0" t="0" r="0" b="0"/>
            <a:pathLst>
              <a:path w="89298" h="232173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44649" y="35719"/>
                </a:lnTo>
                <a:lnTo>
                  <a:pt x="35719" y="44649"/>
                </a:lnTo>
                <a:lnTo>
                  <a:pt x="26789" y="62508"/>
                </a:lnTo>
                <a:lnTo>
                  <a:pt x="17860" y="8929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8930" y="196453"/>
                </a:lnTo>
                <a:lnTo>
                  <a:pt x="17860" y="205383"/>
                </a:lnTo>
                <a:lnTo>
                  <a:pt x="26789" y="223242"/>
                </a:lnTo>
                <a:lnTo>
                  <a:pt x="35719" y="232172"/>
                </a:lnTo>
                <a:lnTo>
                  <a:pt x="44649" y="232172"/>
                </a:lnTo>
                <a:lnTo>
                  <a:pt x="53578" y="232172"/>
                </a:lnTo>
                <a:lnTo>
                  <a:pt x="53578" y="232172"/>
                </a:lnTo>
                <a:lnTo>
                  <a:pt x="53578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205507" y="3982640"/>
            <a:ext cx="71439" cy="133946"/>
          </a:xfrm>
          <a:custGeom>
            <a:avLst/>
            <a:gdLst/>
            <a:ahLst/>
            <a:cxnLst/>
            <a:rect l="0" t="0" r="0" b="0"/>
            <a:pathLst>
              <a:path w="71439" h="133946">
                <a:moveTo>
                  <a:pt x="0" y="0"/>
                </a:moveTo>
                <a:lnTo>
                  <a:pt x="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9" y="89297"/>
                </a:lnTo>
                <a:lnTo>
                  <a:pt x="53578" y="107156"/>
                </a:lnTo>
                <a:lnTo>
                  <a:pt x="62508" y="116086"/>
                </a:lnTo>
                <a:lnTo>
                  <a:pt x="71438" y="125015"/>
                </a:lnTo>
                <a:lnTo>
                  <a:pt x="71438" y="133945"/>
                </a:lnTo>
                <a:lnTo>
                  <a:pt x="7143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214437" y="4000499"/>
            <a:ext cx="107157" cy="89298"/>
          </a:xfrm>
          <a:custGeom>
            <a:avLst/>
            <a:gdLst/>
            <a:ahLst/>
            <a:cxnLst/>
            <a:rect l="0" t="0" r="0" b="0"/>
            <a:pathLst>
              <a:path w="107157" h="89298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8930"/>
                </a:lnTo>
                <a:lnTo>
                  <a:pt x="80367" y="17859"/>
                </a:lnTo>
                <a:lnTo>
                  <a:pt x="71438" y="26789"/>
                </a:lnTo>
                <a:lnTo>
                  <a:pt x="53578" y="44649"/>
                </a:lnTo>
                <a:lnTo>
                  <a:pt x="44648" y="53578"/>
                </a:lnTo>
                <a:lnTo>
                  <a:pt x="26789" y="62508"/>
                </a:lnTo>
                <a:lnTo>
                  <a:pt x="17859" y="71438"/>
                </a:lnTo>
                <a:lnTo>
                  <a:pt x="893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357312" y="3875483"/>
            <a:ext cx="62509" cy="276822"/>
          </a:xfrm>
          <a:custGeom>
            <a:avLst/>
            <a:gdLst/>
            <a:ahLst/>
            <a:cxnLst/>
            <a:rect l="0" t="0" r="0" b="0"/>
            <a:pathLst>
              <a:path w="62509" h="27682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26790"/>
                </a:lnTo>
                <a:lnTo>
                  <a:pt x="8930" y="35719"/>
                </a:lnTo>
                <a:lnTo>
                  <a:pt x="17859" y="53579"/>
                </a:lnTo>
                <a:lnTo>
                  <a:pt x="26789" y="80368"/>
                </a:lnTo>
                <a:lnTo>
                  <a:pt x="35719" y="98227"/>
                </a:lnTo>
                <a:lnTo>
                  <a:pt x="44648" y="125016"/>
                </a:lnTo>
                <a:lnTo>
                  <a:pt x="53578" y="151805"/>
                </a:lnTo>
                <a:lnTo>
                  <a:pt x="53578" y="169665"/>
                </a:lnTo>
                <a:lnTo>
                  <a:pt x="62508" y="196454"/>
                </a:lnTo>
                <a:lnTo>
                  <a:pt x="62508" y="214313"/>
                </a:lnTo>
                <a:lnTo>
                  <a:pt x="62508" y="232172"/>
                </a:lnTo>
                <a:lnTo>
                  <a:pt x="53578" y="250032"/>
                </a:lnTo>
                <a:lnTo>
                  <a:pt x="44648" y="258961"/>
                </a:lnTo>
                <a:lnTo>
                  <a:pt x="44648" y="267891"/>
                </a:lnTo>
                <a:lnTo>
                  <a:pt x="26789" y="267891"/>
                </a:lnTo>
                <a:lnTo>
                  <a:pt x="17859" y="276821"/>
                </a:lnTo>
                <a:lnTo>
                  <a:pt x="17859" y="276821"/>
                </a:lnTo>
                <a:lnTo>
                  <a:pt x="17859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500187" y="4000499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500187" y="4063007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669851" y="3946921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35719" y="53578"/>
                </a:lnTo>
                <a:lnTo>
                  <a:pt x="44649" y="71437"/>
                </a:lnTo>
                <a:lnTo>
                  <a:pt x="53578" y="80367"/>
                </a:lnTo>
                <a:lnTo>
                  <a:pt x="71438" y="98227"/>
                </a:lnTo>
                <a:lnTo>
                  <a:pt x="80367" y="116086"/>
                </a:lnTo>
                <a:lnTo>
                  <a:pt x="89297" y="125016"/>
                </a:lnTo>
                <a:lnTo>
                  <a:pt x="98227" y="133945"/>
                </a:lnTo>
                <a:lnTo>
                  <a:pt x="98227" y="133945"/>
                </a:lnTo>
                <a:lnTo>
                  <a:pt x="98227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669851" y="3946921"/>
            <a:ext cx="116087" cy="98228"/>
          </a:xfrm>
          <a:custGeom>
            <a:avLst/>
            <a:gdLst/>
            <a:ahLst/>
            <a:cxnLst/>
            <a:rect l="0" t="0" r="0" b="0"/>
            <a:pathLst>
              <a:path w="116087" h="98228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7" y="17859"/>
                </a:lnTo>
                <a:lnTo>
                  <a:pt x="89297" y="35719"/>
                </a:lnTo>
                <a:lnTo>
                  <a:pt x="71438" y="44648"/>
                </a:lnTo>
                <a:lnTo>
                  <a:pt x="62508" y="53578"/>
                </a:lnTo>
                <a:lnTo>
                  <a:pt x="44649" y="62508"/>
                </a:lnTo>
                <a:lnTo>
                  <a:pt x="35719" y="80367"/>
                </a:lnTo>
                <a:lnTo>
                  <a:pt x="17859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893093" y="3955851"/>
            <a:ext cx="17861" cy="116087"/>
          </a:xfrm>
          <a:custGeom>
            <a:avLst/>
            <a:gdLst/>
            <a:ahLst/>
            <a:cxnLst/>
            <a:rect l="0" t="0" r="0" b="0"/>
            <a:pathLst>
              <a:path w="17861" h="116087">
                <a:moveTo>
                  <a:pt x="17860" y="0"/>
                </a:moveTo>
                <a:lnTo>
                  <a:pt x="1786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857375" y="3973710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035968" y="3884413"/>
            <a:ext cx="17861" cy="241103"/>
          </a:xfrm>
          <a:custGeom>
            <a:avLst/>
            <a:gdLst/>
            <a:ahLst/>
            <a:cxnLst/>
            <a:rect l="0" t="0" r="0" b="0"/>
            <a:pathLst>
              <a:path w="17861" h="241103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928687" y="4313038"/>
            <a:ext cx="116087" cy="294681"/>
          </a:xfrm>
          <a:custGeom>
            <a:avLst/>
            <a:gdLst/>
            <a:ahLst/>
            <a:cxnLst/>
            <a:rect l="0" t="0" r="0" b="0"/>
            <a:pathLst>
              <a:path w="116087" h="294681">
                <a:moveTo>
                  <a:pt x="107156" y="133945"/>
                </a:moveTo>
                <a:lnTo>
                  <a:pt x="107156" y="12501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07156"/>
                </a:lnTo>
                <a:lnTo>
                  <a:pt x="107156" y="89297"/>
                </a:lnTo>
                <a:lnTo>
                  <a:pt x="116086" y="80367"/>
                </a:lnTo>
                <a:lnTo>
                  <a:pt x="116086" y="62508"/>
                </a:lnTo>
                <a:lnTo>
                  <a:pt x="116086" y="44649"/>
                </a:lnTo>
                <a:lnTo>
                  <a:pt x="107156" y="26789"/>
                </a:lnTo>
                <a:lnTo>
                  <a:pt x="98227" y="17860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14313"/>
                </a:lnTo>
                <a:lnTo>
                  <a:pt x="8930" y="232172"/>
                </a:lnTo>
                <a:lnTo>
                  <a:pt x="8930" y="250031"/>
                </a:lnTo>
                <a:lnTo>
                  <a:pt x="17859" y="267891"/>
                </a:lnTo>
                <a:lnTo>
                  <a:pt x="17859" y="276820"/>
                </a:lnTo>
                <a:lnTo>
                  <a:pt x="17859" y="285750"/>
                </a:lnTo>
                <a:lnTo>
                  <a:pt x="17859" y="294680"/>
                </a:lnTo>
                <a:lnTo>
                  <a:pt x="17859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892968" y="4491632"/>
            <a:ext cx="107158" cy="1"/>
          </a:xfrm>
          <a:custGeom>
            <a:avLst/>
            <a:gdLst/>
            <a:ahLst/>
            <a:cxnLst/>
            <a:rect l="0" t="0" r="0" b="0"/>
            <a:pathLst>
              <a:path w="10715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125140" y="4357687"/>
            <a:ext cx="98228" cy="241102"/>
          </a:xfrm>
          <a:custGeom>
            <a:avLst/>
            <a:gdLst/>
            <a:ahLst/>
            <a:cxnLst/>
            <a:rect l="0" t="0" r="0" b="0"/>
            <a:pathLst>
              <a:path w="98228" h="241102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29"/>
                </a:lnTo>
                <a:lnTo>
                  <a:pt x="62508" y="8929"/>
                </a:lnTo>
                <a:lnTo>
                  <a:pt x="44649" y="26789"/>
                </a:lnTo>
                <a:lnTo>
                  <a:pt x="35719" y="44648"/>
                </a:lnTo>
                <a:lnTo>
                  <a:pt x="26789" y="62507"/>
                </a:lnTo>
                <a:lnTo>
                  <a:pt x="17860" y="80367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05382"/>
                </a:lnTo>
                <a:lnTo>
                  <a:pt x="17860" y="223242"/>
                </a:lnTo>
                <a:lnTo>
                  <a:pt x="26789" y="232171"/>
                </a:lnTo>
                <a:lnTo>
                  <a:pt x="35719" y="241101"/>
                </a:lnTo>
                <a:lnTo>
                  <a:pt x="35719" y="241101"/>
                </a:lnTo>
                <a:lnTo>
                  <a:pt x="35719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232296" y="4464843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44648"/>
                </a:lnTo>
                <a:lnTo>
                  <a:pt x="44649" y="62508"/>
                </a:lnTo>
                <a:lnTo>
                  <a:pt x="53579" y="80367"/>
                </a:lnTo>
                <a:lnTo>
                  <a:pt x="71438" y="98226"/>
                </a:lnTo>
                <a:lnTo>
                  <a:pt x="80368" y="116086"/>
                </a:lnTo>
                <a:lnTo>
                  <a:pt x="89297" y="125015"/>
                </a:lnTo>
                <a:lnTo>
                  <a:pt x="98227" y="133945"/>
                </a:lnTo>
                <a:lnTo>
                  <a:pt x="107157" y="142875"/>
                </a:lnTo>
                <a:lnTo>
                  <a:pt x="10715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250156" y="4464843"/>
            <a:ext cx="98227" cy="125016"/>
          </a:xfrm>
          <a:custGeom>
            <a:avLst/>
            <a:gdLst/>
            <a:ahLst/>
            <a:cxnLst/>
            <a:rect l="0" t="0" r="0" b="0"/>
            <a:pathLst>
              <a:path w="98227" h="125016">
                <a:moveTo>
                  <a:pt x="98226" y="0"/>
                </a:moveTo>
                <a:lnTo>
                  <a:pt x="9822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89297" y="26789"/>
                </a:lnTo>
                <a:lnTo>
                  <a:pt x="80367" y="35719"/>
                </a:lnTo>
                <a:lnTo>
                  <a:pt x="62508" y="53578"/>
                </a:lnTo>
                <a:lnTo>
                  <a:pt x="53578" y="62508"/>
                </a:lnTo>
                <a:lnTo>
                  <a:pt x="35719" y="80367"/>
                </a:lnTo>
                <a:lnTo>
                  <a:pt x="26789" y="89297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410890" y="4286249"/>
            <a:ext cx="80368" cy="357189"/>
          </a:xfrm>
          <a:custGeom>
            <a:avLst/>
            <a:gdLst/>
            <a:ahLst/>
            <a:cxnLst/>
            <a:rect l="0" t="0" r="0" b="0"/>
            <a:pathLst>
              <a:path w="80368" h="35718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17860" y="44649"/>
                </a:lnTo>
                <a:lnTo>
                  <a:pt x="26789" y="62508"/>
                </a:lnTo>
                <a:lnTo>
                  <a:pt x="35719" y="89297"/>
                </a:lnTo>
                <a:lnTo>
                  <a:pt x="44649" y="116086"/>
                </a:lnTo>
                <a:lnTo>
                  <a:pt x="53578" y="151805"/>
                </a:lnTo>
                <a:lnTo>
                  <a:pt x="71438" y="178594"/>
                </a:lnTo>
                <a:lnTo>
                  <a:pt x="80367" y="214313"/>
                </a:lnTo>
                <a:lnTo>
                  <a:pt x="80367" y="241102"/>
                </a:lnTo>
                <a:lnTo>
                  <a:pt x="80367" y="267891"/>
                </a:lnTo>
                <a:lnTo>
                  <a:pt x="80367" y="285750"/>
                </a:lnTo>
                <a:lnTo>
                  <a:pt x="71438" y="303609"/>
                </a:lnTo>
                <a:lnTo>
                  <a:pt x="62508" y="321469"/>
                </a:lnTo>
                <a:lnTo>
                  <a:pt x="53578" y="339328"/>
                </a:lnTo>
                <a:lnTo>
                  <a:pt x="44649" y="348258"/>
                </a:lnTo>
                <a:lnTo>
                  <a:pt x="35719" y="348258"/>
                </a:lnTo>
                <a:lnTo>
                  <a:pt x="26789" y="357188"/>
                </a:lnTo>
                <a:lnTo>
                  <a:pt x="26789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562695" y="4446983"/>
            <a:ext cx="80368" cy="1"/>
          </a:xfrm>
          <a:custGeom>
            <a:avLst/>
            <a:gdLst/>
            <a:ahLst/>
            <a:cxnLst/>
            <a:rect l="0" t="0" r="0" b="0"/>
            <a:pathLst>
              <a:path w="80368" h="1">
                <a:moveTo>
                  <a:pt x="8930" y="0"/>
                </a:moveTo>
                <a:lnTo>
                  <a:pt x="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589484" y="4500562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759148" y="4321968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35719" y="35719"/>
                </a:moveTo>
                <a:lnTo>
                  <a:pt x="35719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8" y="893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8930"/>
                </a:lnTo>
                <a:lnTo>
                  <a:pt x="116086" y="26789"/>
                </a:lnTo>
                <a:lnTo>
                  <a:pt x="125016" y="44648"/>
                </a:lnTo>
                <a:lnTo>
                  <a:pt x="133945" y="62508"/>
                </a:lnTo>
                <a:lnTo>
                  <a:pt x="142875" y="80367"/>
                </a:lnTo>
                <a:lnTo>
                  <a:pt x="142875" y="107156"/>
                </a:lnTo>
                <a:lnTo>
                  <a:pt x="142875" y="125015"/>
                </a:lnTo>
                <a:lnTo>
                  <a:pt x="142875" y="151805"/>
                </a:lnTo>
                <a:lnTo>
                  <a:pt x="133945" y="178594"/>
                </a:lnTo>
                <a:lnTo>
                  <a:pt x="125016" y="196453"/>
                </a:lnTo>
                <a:lnTo>
                  <a:pt x="107156" y="214312"/>
                </a:lnTo>
                <a:lnTo>
                  <a:pt x="98227" y="232172"/>
                </a:lnTo>
                <a:lnTo>
                  <a:pt x="80367" y="241101"/>
                </a:lnTo>
                <a:lnTo>
                  <a:pt x="62508" y="250031"/>
                </a:lnTo>
                <a:lnTo>
                  <a:pt x="53578" y="258961"/>
                </a:lnTo>
                <a:lnTo>
                  <a:pt x="35719" y="258961"/>
                </a:lnTo>
                <a:lnTo>
                  <a:pt x="17859" y="250031"/>
                </a:lnTo>
                <a:lnTo>
                  <a:pt x="8930" y="241101"/>
                </a:lnTo>
                <a:lnTo>
                  <a:pt x="0" y="232172"/>
                </a:lnTo>
                <a:lnTo>
                  <a:pt x="0" y="214312"/>
                </a:lnTo>
                <a:lnTo>
                  <a:pt x="0" y="196453"/>
                </a:lnTo>
                <a:lnTo>
                  <a:pt x="0" y="178594"/>
                </a:lnTo>
                <a:lnTo>
                  <a:pt x="0" y="169664"/>
                </a:lnTo>
                <a:lnTo>
                  <a:pt x="8930" y="160734"/>
                </a:lnTo>
                <a:lnTo>
                  <a:pt x="17859" y="160734"/>
                </a:lnTo>
                <a:lnTo>
                  <a:pt x="26789" y="160734"/>
                </a:lnTo>
                <a:lnTo>
                  <a:pt x="35719" y="160734"/>
                </a:lnTo>
                <a:lnTo>
                  <a:pt x="53578" y="169664"/>
                </a:lnTo>
                <a:lnTo>
                  <a:pt x="62508" y="178594"/>
                </a:lnTo>
                <a:lnTo>
                  <a:pt x="80367" y="187523"/>
                </a:lnTo>
                <a:lnTo>
                  <a:pt x="98227" y="196453"/>
                </a:lnTo>
                <a:lnTo>
                  <a:pt x="116086" y="205383"/>
                </a:lnTo>
                <a:lnTo>
                  <a:pt x="125016" y="214312"/>
                </a:lnTo>
                <a:lnTo>
                  <a:pt x="142875" y="223242"/>
                </a:lnTo>
                <a:lnTo>
                  <a:pt x="142875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973460" y="4429124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17860" y="0"/>
                </a:moveTo>
                <a:lnTo>
                  <a:pt x="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26789"/>
                </a:lnTo>
                <a:lnTo>
                  <a:pt x="26790" y="44649"/>
                </a:lnTo>
                <a:lnTo>
                  <a:pt x="35719" y="53578"/>
                </a:lnTo>
                <a:lnTo>
                  <a:pt x="44649" y="71438"/>
                </a:lnTo>
                <a:lnTo>
                  <a:pt x="62508" y="89297"/>
                </a:lnTo>
                <a:lnTo>
                  <a:pt x="71438" y="107156"/>
                </a:lnTo>
                <a:lnTo>
                  <a:pt x="89297" y="125016"/>
                </a:lnTo>
                <a:lnTo>
                  <a:pt x="98227" y="133945"/>
                </a:lnTo>
                <a:lnTo>
                  <a:pt x="107157" y="142875"/>
                </a:lnTo>
                <a:lnTo>
                  <a:pt x="116086" y="151805"/>
                </a:lnTo>
                <a:lnTo>
                  <a:pt x="125016" y="151805"/>
                </a:lnTo>
                <a:lnTo>
                  <a:pt x="12501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973460" y="4429124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107157" y="8930"/>
                </a:lnTo>
                <a:lnTo>
                  <a:pt x="89297" y="17859"/>
                </a:lnTo>
                <a:lnTo>
                  <a:pt x="80368" y="35719"/>
                </a:lnTo>
                <a:lnTo>
                  <a:pt x="71438" y="53578"/>
                </a:lnTo>
                <a:lnTo>
                  <a:pt x="53579" y="71438"/>
                </a:lnTo>
                <a:lnTo>
                  <a:pt x="44649" y="80367"/>
                </a:lnTo>
                <a:lnTo>
                  <a:pt x="26790" y="98227"/>
                </a:lnTo>
                <a:lnTo>
                  <a:pt x="1786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232421" y="4393405"/>
            <a:ext cx="17861" cy="151806"/>
          </a:xfrm>
          <a:custGeom>
            <a:avLst/>
            <a:gdLst/>
            <a:ahLst/>
            <a:cxnLst/>
            <a:rect l="0" t="0" r="0" b="0"/>
            <a:pathLst>
              <a:path w="17861" h="151806">
                <a:moveTo>
                  <a:pt x="17860" y="0"/>
                </a:moveTo>
                <a:lnTo>
                  <a:pt x="1786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187773" y="4429124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07156" y="8930"/>
                </a:lnTo>
                <a:lnTo>
                  <a:pt x="10715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366367" y="4330898"/>
            <a:ext cx="26790" cy="312540"/>
          </a:xfrm>
          <a:custGeom>
            <a:avLst/>
            <a:gdLst/>
            <a:ahLst/>
            <a:cxnLst/>
            <a:rect l="0" t="0" r="0" b="0"/>
            <a:pathLst>
              <a:path w="26790" h="312540">
                <a:moveTo>
                  <a:pt x="26789" y="0"/>
                </a:move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17859" y="71437"/>
                </a:lnTo>
                <a:lnTo>
                  <a:pt x="17859" y="98226"/>
                </a:lnTo>
                <a:lnTo>
                  <a:pt x="8929" y="125015"/>
                </a:lnTo>
                <a:lnTo>
                  <a:pt x="8929" y="151804"/>
                </a:lnTo>
                <a:lnTo>
                  <a:pt x="0" y="187523"/>
                </a:lnTo>
                <a:lnTo>
                  <a:pt x="0" y="214312"/>
                </a:lnTo>
                <a:lnTo>
                  <a:pt x="0" y="241101"/>
                </a:lnTo>
                <a:lnTo>
                  <a:pt x="0" y="258960"/>
                </a:lnTo>
                <a:lnTo>
                  <a:pt x="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857750" y="2116335"/>
            <a:ext cx="62508" cy="285751"/>
          </a:xfrm>
          <a:custGeom>
            <a:avLst/>
            <a:gdLst/>
            <a:ahLst/>
            <a:cxnLst/>
            <a:rect l="0" t="0" r="0" b="0"/>
            <a:pathLst>
              <a:path w="62508" h="285751">
                <a:moveTo>
                  <a:pt x="62507" y="0"/>
                </a:moveTo>
                <a:lnTo>
                  <a:pt x="62507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53578" y="26789"/>
                </a:lnTo>
                <a:lnTo>
                  <a:pt x="53578" y="44649"/>
                </a:lnTo>
                <a:lnTo>
                  <a:pt x="44648" y="71438"/>
                </a:lnTo>
                <a:lnTo>
                  <a:pt x="44648" y="89297"/>
                </a:lnTo>
                <a:lnTo>
                  <a:pt x="35718" y="116086"/>
                </a:lnTo>
                <a:lnTo>
                  <a:pt x="35718" y="151805"/>
                </a:lnTo>
                <a:lnTo>
                  <a:pt x="26789" y="178594"/>
                </a:lnTo>
                <a:lnTo>
                  <a:pt x="17859" y="205383"/>
                </a:lnTo>
                <a:lnTo>
                  <a:pt x="8929" y="223242"/>
                </a:lnTo>
                <a:lnTo>
                  <a:pt x="8929" y="250031"/>
                </a:lnTo>
                <a:lnTo>
                  <a:pt x="0" y="267891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947046" y="2116335"/>
            <a:ext cx="151806" cy="232173"/>
          </a:xfrm>
          <a:custGeom>
            <a:avLst/>
            <a:gdLst/>
            <a:ahLst/>
            <a:cxnLst/>
            <a:rect l="0" t="0" r="0" b="0"/>
            <a:pathLst>
              <a:path w="151806" h="232173">
                <a:moveTo>
                  <a:pt x="0" y="8930"/>
                </a:move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17860" y="80367"/>
                </a:lnTo>
                <a:lnTo>
                  <a:pt x="26789" y="98227"/>
                </a:lnTo>
                <a:lnTo>
                  <a:pt x="35719" y="125016"/>
                </a:lnTo>
                <a:lnTo>
                  <a:pt x="44649" y="151805"/>
                </a:lnTo>
                <a:lnTo>
                  <a:pt x="53579" y="178594"/>
                </a:lnTo>
                <a:lnTo>
                  <a:pt x="62508" y="196453"/>
                </a:lnTo>
                <a:lnTo>
                  <a:pt x="71438" y="214313"/>
                </a:lnTo>
                <a:lnTo>
                  <a:pt x="80368" y="223242"/>
                </a:lnTo>
                <a:lnTo>
                  <a:pt x="80368" y="232172"/>
                </a:lnTo>
                <a:lnTo>
                  <a:pt x="89297" y="232172"/>
                </a:lnTo>
                <a:lnTo>
                  <a:pt x="89297" y="232172"/>
                </a:lnTo>
                <a:lnTo>
                  <a:pt x="98227" y="223242"/>
                </a:lnTo>
                <a:lnTo>
                  <a:pt x="98227" y="214313"/>
                </a:lnTo>
                <a:lnTo>
                  <a:pt x="107157" y="196453"/>
                </a:lnTo>
                <a:lnTo>
                  <a:pt x="107157" y="178594"/>
                </a:lnTo>
                <a:lnTo>
                  <a:pt x="116086" y="151805"/>
                </a:lnTo>
                <a:lnTo>
                  <a:pt x="116086" y="133946"/>
                </a:lnTo>
                <a:lnTo>
                  <a:pt x="125016" y="98227"/>
                </a:lnTo>
                <a:lnTo>
                  <a:pt x="133946" y="71438"/>
                </a:lnTo>
                <a:lnTo>
                  <a:pt x="133946" y="53578"/>
                </a:lnTo>
                <a:lnTo>
                  <a:pt x="142875" y="26789"/>
                </a:lnTo>
                <a:lnTo>
                  <a:pt x="142875" y="17860"/>
                </a:lnTo>
                <a:lnTo>
                  <a:pt x="15180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143500" y="2223491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26789" y="35719"/>
                </a:lnTo>
                <a:lnTo>
                  <a:pt x="17859" y="53579"/>
                </a:lnTo>
                <a:lnTo>
                  <a:pt x="8929" y="71438"/>
                </a:lnTo>
                <a:lnTo>
                  <a:pt x="8929" y="89297"/>
                </a:lnTo>
                <a:lnTo>
                  <a:pt x="0" y="107157"/>
                </a:lnTo>
                <a:lnTo>
                  <a:pt x="8929" y="116086"/>
                </a:lnTo>
                <a:lnTo>
                  <a:pt x="8929" y="133946"/>
                </a:lnTo>
                <a:lnTo>
                  <a:pt x="17859" y="133946"/>
                </a:lnTo>
                <a:lnTo>
                  <a:pt x="26789" y="142875"/>
                </a:lnTo>
                <a:lnTo>
                  <a:pt x="44648" y="133946"/>
                </a:lnTo>
                <a:lnTo>
                  <a:pt x="62507" y="133946"/>
                </a:lnTo>
                <a:lnTo>
                  <a:pt x="71437" y="125016"/>
                </a:lnTo>
                <a:lnTo>
                  <a:pt x="80367" y="116086"/>
                </a:lnTo>
                <a:lnTo>
                  <a:pt x="89296" y="98227"/>
                </a:lnTo>
                <a:lnTo>
                  <a:pt x="89296" y="80368"/>
                </a:lnTo>
                <a:lnTo>
                  <a:pt x="98226" y="71438"/>
                </a:lnTo>
                <a:lnTo>
                  <a:pt x="98226" y="53579"/>
                </a:lnTo>
                <a:lnTo>
                  <a:pt x="98226" y="44649"/>
                </a:lnTo>
                <a:lnTo>
                  <a:pt x="89296" y="35719"/>
                </a:lnTo>
                <a:lnTo>
                  <a:pt x="80367" y="26790"/>
                </a:lnTo>
                <a:lnTo>
                  <a:pt x="80367" y="26790"/>
                </a:lnTo>
                <a:lnTo>
                  <a:pt x="80367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286375" y="2223491"/>
            <a:ext cx="267891" cy="125017"/>
          </a:xfrm>
          <a:custGeom>
            <a:avLst/>
            <a:gdLst/>
            <a:ahLst/>
            <a:cxnLst/>
            <a:rect l="0" t="0" r="0" b="0"/>
            <a:pathLst>
              <a:path w="267891" h="125017">
                <a:moveTo>
                  <a:pt x="0" y="62508"/>
                </a:move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7"/>
                </a:lnTo>
                <a:lnTo>
                  <a:pt x="8929" y="89297"/>
                </a:lnTo>
                <a:lnTo>
                  <a:pt x="8929" y="71438"/>
                </a:lnTo>
                <a:lnTo>
                  <a:pt x="17859" y="53579"/>
                </a:lnTo>
                <a:lnTo>
                  <a:pt x="26789" y="35719"/>
                </a:lnTo>
                <a:lnTo>
                  <a:pt x="35718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0"/>
                </a:lnTo>
                <a:lnTo>
                  <a:pt x="62507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35719"/>
                </a:lnTo>
                <a:lnTo>
                  <a:pt x="71437" y="44649"/>
                </a:lnTo>
                <a:lnTo>
                  <a:pt x="80367" y="62508"/>
                </a:lnTo>
                <a:lnTo>
                  <a:pt x="80367" y="80368"/>
                </a:lnTo>
                <a:lnTo>
                  <a:pt x="80367" y="89297"/>
                </a:lnTo>
                <a:lnTo>
                  <a:pt x="89296" y="107157"/>
                </a:lnTo>
                <a:lnTo>
                  <a:pt x="98226" y="116086"/>
                </a:lnTo>
                <a:lnTo>
                  <a:pt x="107156" y="125016"/>
                </a:lnTo>
                <a:lnTo>
                  <a:pt x="116085" y="125016"/>
                </a:lnTo>
                <a:lnTo>
                  <a:pt x="125015" y="116086"/>
                </a:lnTo>
                <a:lnTo>
                  <a:pt x="142875" y="116086"/>
                </a:lnTo>
                <a:lnTo>
                  <a:pt x="151804" y="107157"/>
                </a:lnTo>
                <a:lnTo>
                  <a:pt x="169664" y="98227"/>
                </a:lnTo>
                <a:lnTo>
                  <a:pt x="178593" y="80368"/>
                </a:lnTo>
                <a:lnTo>
                  <a:pt x="196453" y="62508"/>
                </a:lnTo>
                <a:lnTo>
                  <a:pt x="205382" y="53579"/>
                </a:lnTo>
                <a:lnTo>
                  <a:pt x="205382" y="35719"/>
                </a:lnTo>
                <a:lnTo>
                  <a:pt x="214312" y="26790"/>
                </a:lnTo>
                <a:lnTo>
                  <a:pt x="214312" y="17860"/>
                </a:lnTo>
                <a:lnTo>
                  <a:pt x="205382" y="8930"/>
                </a:lnTo>
                <a:lnTo>
                  <a:pt x="205382" y="0"/>
                </a:lnTo>
                <a:lnTo>
                  <a:pt x="205382" y="0"/>
                </a:lnTo>
                <a:lnTo>
                  <a:pt x="196453" y="0"/>
                </a:lnTo>
                <a:lnTo>
                  <a:pt x="187523" y="8930"/>
                </a:lnTo>
                <a:lnTo>
                  <a:pt x="187523" y="17860"/>
                </a:lnTo>
                <a:lnTo>
                  <a:pt x="178593" y="26790"/>
                </a:lnTo>
                <a:lnTo>
                  <a:pt x="169664" y="44649"/>
                </a:lnTo>
                <a:lnTo>
                  <a:pt x="169664" y="53579"/>
                </a:lnTo>
                <a:lnTo>
                  <a:pt x="169664" y="71438"/>
                </a:lnTo>
                <a:lnTo>
                  <a:pt x="169664" y="80368"/>
                </a:lnTo>
                <a:lnTo>
                  <a:pt x="178593" y="89297"/>
                </a:lnTo>
                <a:lnTo>
                  <a:pt x="187523" y="98227"/>
                </a:lnTo>
                <a:lnTo>
                  <a:pt x="205382" y="107157"/>
                </a:lnTo>
                <a:lnTo>
                  <a:pt x="223242" y="107157"/>
                </a:lnTo>
                <a:lnTo>
                  <a:pt x="241101" y="107157"/>
                </a:lnTo>
                <a:lnTo>
                  <a:pt x="258960" y="107157"/>
                </a:lnTo>
                <a:lnTo>
                  <a:pt x="267890" y="116086"/>
                </a:lnTo>
                <a:lnTo>
                  <a:pt x="26789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661296" y="3187898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89297" y="0"/>
                </a:move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17860" y="44648"/>
                </a:lnTo>
                <a:lnTo>
                  <a:pt x="17860" y="62507"/>
                </a:lnTo>
                <a:lnTo>
                  <a:pt x="893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17860" y="160734"/>
                </a:lnTo>
                <a:lnTo>
                  <a:pt x="35719" y="169664"/>
                </a:lnTo>
                <a:lnTo>
                  <a:pt x="44649" y="169664"/>
                </a:lnTo>
                <a:lnTo>
                  <a:pt x="62508" y="169664"/>
                </a:lnTo>
                <a:lnTo>
                  <a:pt x="80368" y="160734"/>
                </a:lnTo>
                <a:lnTo>
                  <a:pt x="89297" y="160734"/>
                </a:lnTo>
                <a:lnTo>
                  <a:pt x="98227" y="151804"/>
                </a:lnTo>
                <a:lnTo>
                  <a:pt x="98227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822031" y="3071812"/>
            <a:ext cx="125016" cy="258962"/>
          </a:xfrm>
          <a:custGeom>
            <a:avLst/>
            <a:gdLst/>
            <a:ahLst/>
            <a:cxnLst/>
            <a:rect l="0" t="0" r="0" b="0"/>
            <a:pathLst>
              <a:path w="125016" h="258962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29" y="151804"/>
                </a:lnTo>
                <a:lnTo>
                  <a:pt x="8929" y="187523"/>
                </a:lnTo>
                <a:lnTo>
                  <a:pt x="8929" y="205382"/>
                </a:lnTo>
                <a:lnTo>
                  <a:pt x="17859" y="232171"/>
                </a:lnTo>
                <a:lnTo>
                  <a:pt x="17859" y="241101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0031"/>
                </a:lnTo>
                <a:lnTo>
                  <a:pt x="17859" y="232171"/>
                </a:lnTo>
                <a:lnTo>
                  <a:pt x="17859" y="214312"/>
                </a:lnTo>
                <a:lnTo>
                  <a:pt x="17859" y="187523"/>
                </a:lnTo>
                <a:lnTo>
                  <a:pt x="26789" y="169664"/>
                </a:lnTo>
                <a:lnTo>
                  <a:pt x="35719" y="151804"/>
                </a:lnTo>
                <a:lnTo>
                  <a:pt x="44648" y="133945"/>
                </a:lnTo>
                <a:lnTo>
                  <a:pt x="44648" y="125015"/>
                </a:lnTo>
                <a:lnTo>
                  <a:pt x="62508" y="116086"/>
                </a:lnTo>
                <a:lnTo>
                  <a:pt x="62508" y="116086"/>
                </a:lnTo>
                <a:lnTo>
                  <a:pt x="71437" y="116086"/>
                </a:lnTo>
                <a:lnTo>
                  <a:pt x="89297" y="116086"/>
                </a:lnTo>
                <a:lnTo>
                  <a:pt x="98226" y="125015"/>
                </a:lnTo>
                <a:lnTo>
                  <a:pt x="107156" y="133945"/>
                </a:lnTo>
                <a:lnTo>
                  <a:pt x="116086" y="151804"/>
                </a:lnTo>
                <a:lnTo>
                  <a:pt x="116086" y="169664"/>
                </a:lnTo>
                <a:lnTo>
                  <a:pt x="125015" y="187523"/>
                </a:lnTo>
                <a:lnTo>
                  <a:pt x="125015" y="205382"/>
                </a:lnTo>
                <a:lnTo>
                  <a:pt x="125015" y="223242"/>
                </a:lnTo>
                <a:lnTo>
                  <a:pt x="125015" y="241101"/>
                </a:lnTo>
                <a:lnTo>
                  <a:pt x="125015" y="250031"/>
                </a:lnTo>
                <a:lnTo>
                  <a:pt x="125015" y="250031"/>
                </a:lnTo>
                <a:lnTo>
                  <a:pt x="125015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991695" y="3187898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116086" y="8929"/>
                </a:moveTo>
                <a:lnTo>
                  <a:pt x="116086" y="8929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44648" y="17859"/>
                </a:lnTo>
                <a:lnTo>
                  <a:pt x="35719" y="35718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44648" y="142875"/>
                </a:lnTo>
                <a:lnTo>
                  <a:pt x="53578" y="133945"/>
                </a:lnTo>
                <a:lnTo>
                  <a:pt x="71437" y="125015"/>
                </a:lnTo>
                <a:lnTo>
                  <a:pt x="80367" y="116085"/>
                </a:lnTo>
                <a:lnTo>
                  <a:pt x="89297" y="98226"/>
                </a:lnTo>
                <a:lnTo>
                  <a:pt x="98226" y="80367"/>
                </a:lnTo>
                <a:lnTo>
                  <a:pt x="107156" y="62507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71437"/>
                </a:lnTo>
                <a:lnTo>
                  <a:pt x="116086" y="89296"/>
                </a:lnTo>
                <a:lnTo>
                  <a:pt x="125015" y="98226"/>
                </a:lnTo>
                <a:lnTo>
                  <a:pt x="125015" y="116085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33945" y="151804"/>
                </a:lnTo>
                <a:lnTo>
                  <a:pt x="133945" y="160734"/>
                </a:lnTo>
                <a:lnTo>
                  <a:pt x="133945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170289" y="3196827"/>
            <a:ext cx="98227" cy="133947"/>
          </a:xfrm>
          <a:custGeom>
            <a:avLst/>
            <a:gdLst/>
            <a:ahLst/>
            <a:cxnLst/>
            <a:rect l="0" t="0" r="0" b="0"/>
            <a:pathLst>
              <a:path w="98227" h="133947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25016"/>
                </a:lnTo>
                <a:lnTo>
                  <a:pt x="8929" y="107156"/>
                </a:lnTo>
                <a:lnTo>
                  <a:pt x="8929" y="89297"/>
                </a:lnTo>
                <a:lnTo>
                  <a:pt x="8929" y="71438"/>
                </a:lnTo>
                <a:lnTo>
                  <a:pt x="8929" y="53578"/>
                </a:lnTo>
                <a:lnTo>
                  <a:pt x="8929" y="35719"/>
                </a:lnTo>
                <a:lnTo>
                  <a:pt x="17859" y="17860"/>
                </a:lnTo>
                <a:lnTo>
                  <a:pt x="17859" y="893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8930"/>
                </a:lnTo>
                <a:lnTo>
                  <a:pt x="80367" y="17860"/>
                </a:lnTo>
                <a:lnTo>
                  <a:pt x="89296" y="35719"/>
                </a:lnTo>
                <a:lnTo>
                  <a:pt x="89296" y="53578"/>
                </a:lnTo>
                <a:lnTo>
                  <a:pt x="98226" y="71438"/>
                </a:lnTo>
                <a:lnTo>
                  <a:pt x="98226" y="89297"/>
                </a:lnTo>
                <a:lnTo>
                  <a:pt x="98226" y="107156"/>
                </a:lnTo>
                <a:lnTo>
                  <a:pt x="98226" y="116086"/>
                </a:lnTo>
                <a:lnTo>
                  <a:pt x="98226" y="125016"/>
                </a:lnTo>
                <a:lnTo>
                  <a:pt x="98226" y="125016"/>
                </a:lnTo>
                <a:lnTo>
                  <a:pt x="9822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313164" y="3170038"/>
            <a:ext cx="232172" cy="375048"/>
          </a:xfrm>
          <a:custGeom>
            <a:avLst/>
            <a:gdLst/>
            <a:ahLst/>
            <a:cxnLst/>
            <a:rect l="0" t="0" r="0" b="0"/>
            <a:pathLst>
              <a:path w="232172" h="375048">
                <a:moveTo>
                  <a:pt x="116086" y="35719"/>
                </a:moveTo>
                <a:lnTo>
                  <a:pt x="116086" y="35719"/>
                </a:lnTo>
                <a:lnTo>
                  <a:pt x="107156" y="26789"/>
                </a:lnTo>
                <a:lnTo>
                  <a:pt x="98226" y="26789"/>
                </a:lnTo>
                <a:lnTo>
                  <a:pt x="89296" y="26789"/>
                </a:lnTo>
                <a:lnTo>
                  <a:pt x="80367" y="17860"/>
                </a:lnTo>
                <a:lnTo>
                  <a:pt x="62507" y="26789"/>
                </a:lnTo>
                <a:lnTo>
                  <a:pt x="53578" y="26789"/>
                </a:lnTo>
                <a:lnTo>
                  <a:pt x="35718" y="44649"/>
                </a:lnTo>
                <a:lnTo>
                  <a:pt x="26789" y="53578"/>
                </a:lnTo>
                <a:lnTo>
                  <a:pt x="17859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17859" y="125016"/>
                </a:lnTo>
                <a:lnTo>
                  <a:pt x="26789" y="133945"/>
                </a:lnTo>
                <a:lnTo>
                  <a:pt x="35718" y="142875"/>
                </a:lnTo>
                <a:lnTo>
                  <a:pt x="44648" y="142875"/>
                </a:lnTo>
                <a:lnTo>
                  <a:pt x="62507" y="133945"/>
                </a:lnTo>
                <a:lnTo>
                  <a:pt x="71437" y="125016"/>
                </a:lnTo>
                <a:lnTo>
                  <a:pt x="89296" y="116086"/>
                </a:lnTo>
                <a:lnTo>
                  <a:pt x="98226" y="9822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25015" y="53578"/>
                </a:lnTo>
                <a:lnTo>
                  <a:pt x="125015" y="44649"/>
                </a:lnTo>
                <a:lnTo>
                  <a:pt x="125015" y="4464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25015" y="71438"/>
                </a:lnTo>
                <a:lnTo>
                  <a:pt x="125015" y="89297"/>
                </a:lnTo>
                <a:lnTo>
                  <a:pt x="125015" y="107156"/>
                </a:lnTo>
                <a:lnTo>
                  <a:pt x="125015" y="133945"/>
                </a:lnTo>
                <a:lnTo>
                  <a:pt x="125015" y="160735"/>
                </a:lnTo>
                <a:lnTo>
                  <a:pt x="116086" y="196453"/>
                </a:lnTo>
                <a:lnTo>
                  <a:pt x="116086" y="223242"/>
                </a:lnTo>
                <a:lnTo>
                  <a:pt x="116086" y="258961"/>
                </a:lnTo>
                <a:lnTo>
                  <a:pt x="107156" y="285750"/>
                </a:lnTo>
                <a:lnTo>
                  <a:pt x="98226" y="312539"/>
                </a:lnTo>
                <a:lnTo>
                  <a:pt x="89296" y="330399"/>
                </a:lnTo>
                <a:lnTo>
                  <a:pt x="80367" y="348258"/>
                </a:lnTo>
                <a:lnTo>
                  <a:pt x="71437" y="366117"/>
                </a:lnTo>
                <a:lnTo>
                  <a:pt x="62507" y="366117"/>
                </a:lnTo>
                <a:lnTo>
                  <a:pt x="44648" y="375047"/>
                </a:lnTo>
                <a:lnTo>
                  <a:pt x="35718" y="366117"/>
                </a:lnTo>
                <a:lnTo>
                  <a:pt x="26789" y="357188"/>
                </a:lnTo>
                <a:lnTo>
                  <a:pt x="8929" y="339328"/>
                </a:lnTo>
                <a:lnTo>
                  <a:pt x="0" y="330399"/>
                </a:lnTo>
                <a:lnTo>
                  <a:pt x="0" y="312539"/>
                </a:lnTo>
                <a:lnTo>
                  <a:pt x="0" y="294680"/>
                </a:lnTo>
                <a:lnTo>
                  <a:pt x="0" y="285750"/>
                </a:lnTo>
                <a:lnTo>
                  <a:pt x="8929" y="267891"/>
                </a:lnTo>
                <a:lnTo>
                  <a:pt x="17859" y="250031"/>
                </a:lnTo>
                <a:lnTo>
                  <a:pt x="26789" y="232172"/>
                </a:lnTo>
                <a:lnTo>
                  <a:pt x="44648" y="214313"/>
                </a:lnTo>
                <a:lnTo>
                  <a:pt x="62507" y="196453"/>
                </a:lnTo>
                <a:lnTo>
                  <a:pt x="80367" y="178594"/>
                </a:lnTo>
                <a:lnTo>
                  <a:pt x="107156" y="169664"/>
                </a:lnTo>
                <a:lnTo>
                  <a:pt x="125015" y="151805"/>
                </a:lnTo>
                <a:lnTo>
                  <a:pt x="142875" y="133945"/>
                </a:lnTo>
                <a:lnTo>
                  <a:pt x="160734" y="116086"/>
                </a:lnTo>
                <a:lnTo>
                  <a:pt x="178593" y="98227"/>
                </a:lnTo>
                <a:lnTo>
                  <a:pt x="196453" y="80367"/>
                </a:lnTo>
                <a:lnTo>
                  <a:pt x="205382" y="62508"/>
                </a:lnTo>
                <a:lnTo>
                  <a:pt x="214312" y="53578"/>
                </a:lnTo>
                <a:lnTo>
                  <a:pt x="223242" y="35719"/>
                </a:lnTo>
                <a:lnTo>
                  <a:pt x="223242" y="26789"/>
                </a:lnTo>
                <a:lnTo>
                  <a:pt x="232171" y="17860"/>
                </a:lnTo>
                <a:lnTo>
                  <a:pt x="223242" y="8930"/>
                </a:lnTo>
                <a:lnTo>
                  <a:pt x="223242" y="8930"/>
                </a:lnTo>
                <a:lnTo>
                  <a:pt x="223242" y="0"/>
                </a:lnTo>
                <a:lnTo>
                  <a:pt x="214312" y="8930"/>
                </a:lnTo>
                <a:lnTo>
                  <a:pt x="205382" y="8930"/>
                </a:lnTo>
                <a:lnTo>
                  <a:pt x="196453" y="17860"/>
                </a:lnTo>
                <a:lnTo>
                  <a:pt x="187523" y="35719"/>
                </a:lnTo>
                <a:lnTo>
                  <a:pt x="178593" y="53578"/>
                </a:lnTo>
                <a:lnTo>
                  <a:pt x="169664" y="71438"/>
                </a:lnTo>
                <a:lnTo>
                  <a:pt x="169664" y="89297"/>
                </a:lnTo>
                <a:lnTo>
                  <a:pt x="169664" y="107156"/>
                </a:lnTo>
                <a:lnTo>
                  <a:pt x="169664" y="125016"/>
                </a:lnTo>
                <a:lnTo>
                  <a:pt x="178593" y="133945"/>
                </a:lnTo>
                <a:lnTo>
                  <a:pt x="187523" y="142875"/>
                </a:lnTo>
                <a:lnTo>
                  <a:pt x="196453" y="142875"/>
                </a:lnTo>
                <a:lnTo>
                  <a:pt x="205382" y="142875"/>
                </a:lnTo>
                <a:lnTo>
                  <a:pt x="214312" y="142875"/>
                </a:lnTo>
                <a:lnTo>
                  <a:pt x="214312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598914" y="3178968"/>
            <a:ext cx="89297" cy="133946"/>
          </a:xfrm>
          <a:custGeom>
            <a:avLst/>
            <a:gdLst/>
            <a:ahLst/>
            <a:cxnLst/>
            <a:rect l="0" t="0" r="0" b="0"/>
            <a:pathLst>
              <a:path w="89297" h="133946">
                <a:moveTo>
                  <a:pt x="80367" y="0"/>
                </a:move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35718" y="53578"/>
                </a:lnTo>
                <a:lnTo>
                  <a:pt x="44648" y="71437"/>
                </a:lnTo>
                <a:lnTo>
                  <a:pt x="62507" y="80367"/>
                </a:lnTo>
                <a:lnTo>
                  <a:pt x="71437" y="89297"/>
                </a:lnTo>
                <a:lnTo>
                  <a:pt x="80367" y="98226"/>
                </a:lnTo>
                <a:lnTo>
                  <a:pt x="89296" y="107156"/>
                </a:lnTo>
                <a:lnTo>
                  <a:pt x="89296" y="116086"/>
                </a:lnTo>
                <a:lnTo>
                  <a:pt x="89296" y="125015"/>
                </a:lnTo>
                <a:lnTo>
                  <a:pt x="89296" y="125015"/>
                </a:lnTo>
                <a:lnTo>
                  <a:pt x="80367" y="133945"/>
                </a:lnTo>
                <a:lnTo>
                  <a:pt x="71437" y="133945"/>
                </a:lnTo>
                <a:lnTo>
                  <a:pt x="53578" y="133945"/>
                </a:lnTo>
                <a:lnTo>
                  <a:pt x="44648" y="133945"/>
                </a:lnTo>
                <a:lnTo>
                  <a:pt x="26789" y="133945"/>
                </a:lnTo>
                <a:lnTo>
                  <a:pt x="17859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732859" y="3366491"/>
            <a:ext cx="44649" cy="53579"/>
          </a:xfrm>
          <a:custGeom>
            <a:avLst/>
            <a:gdLst/>
            <a:ahLst/>
            <a:cxnLst/>
            <a:rect l="0" t="0" r="0" b="0"/>
            <a:pathLst>
              <a:path w="44649" h="53579">
                <a:moveTo>
                  <a:pt x="44648" y="0"/>
                </a:moveTo>
                <a:lnTo>
                  <a:pt x="4464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947171" y="3187898"/>
            <a:ext cx="17861" cy="241102"/>
          </a:xfrm>
          <a:custGeom>
            <a:avLst/>
            <a:gdLst/>
            <a:ahLst/>
            <a:cxnLst/>
            <a:rect l="0" t="0" r="0" b="0"/>
            <a:pathLst>
              <a:path w="17861" h="241102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17860" y="187523"/>
                </a:lnTo>
                <a:lnTo>
                  <a:pt x="17860" y="205382"/>
                </a:lnTo>
                <a:lnTo>
                  <a:pt x="17860" y="223242"/>
                </a:lnTo>
                <a:lnTo>
                  <a:pt x="17860" y="241101"/>
                </a:lnTo>
                <a:lnTo>
                  <a:pt x="17860" y="241101"/>
                </a:lnTo>
                <a:lnTo>
                  <a:pt x="17860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956101" y="3161108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8930" y="80368"/>
                </a:move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53579"/>
                </a:lnTo>
                <a:lnTo>
                  <a:pt x="0" y="35719"/>
                </a:lnTo>
                <a:lnTo>
                  <a:pt x="0" y="26790"/>
                </a:lnTo>
                <a:lnTo>
                  <a:pt x="8930" y="17860"/>
                </a:lnTo>
                <a:lnTo>
                  <a:pt x="17859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8930"/>
                </a:lnTo>
                <a:lnTo>
                  <a:pt x="89297" y="17860"/>
                </a:lnTo>
                <a:lnTo>
                  <a:pt x="107156" y="35719"/>
                </a:lnTo>
                <a:lnTo>
                  <a:pt x="107156" y="44649"/>
                </a:lnTo>
                <a:lnTo>
                  <a:pt x="116086" y="62508"/>
                </a:lnTo>
                <a:lnTo>
                  <a:pt x="116086" y="8036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07156" y="107157"/>
                </a:lnTo>
                <a:lnTo>
                  <a:pt x="98227" y="116086"/>
                </a:lnTo>
                <a:lnTo>
                  <a:pt x="80367" y="125016"/>
                </a:lnTo>
                <a:lnTo>
                  <a:pt x="71438" y="133946"/>
                </a:lnTo>
                <a:lnTo>
                  <a:pt x="53578" y="133946"/>
                </a:lnTo>
                <a:lnTo>
                  <a:pt x="44649" y="133946"/>
                </a:lnTo>
                <a:lnTo>
                  <a:pt x="35719" y="13394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125765" y="3187898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17860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6"/>
                </a:lnTo>
                <a:lnTo>
                  <a:pt x="17860" y="9822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8" y="107156"/>
                </a:lnTo>
                <a:lnTo>
                  <a:pt x="71438" y="98226"/>
                </a:lnTo>
                <a:lnTo>
                  <a:pt x="80367" y="89296"/>
                </a:lnTo>
                <a:lnTo>
                  <a:pt x="89297" y="80367"/>
                </a:lnTo>
                <a:lnTo>
                  <a:pt x="98227" y="71437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277570" y="3187898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26789" y="44648"/>
                </a:lnTo>
                <a:lnTo>
                  <a:pt x="35719" y="53578"/>
                </a:lnTo>
                <a:lnTo>
                  <a:pt x="44648" y="62507"/>
                </a:lnTo>
                <a:lnTo>
                  <a:pt x="62508" y="71437"/>
                </a:lnTo>
                <a:lnTo>
                  <a:pt x="71437" y="80367"/>
                </a:lnTo>
                <a:lnTo>
                  <a:pt x="80367" y="8929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16085"/>
                </a:lnTo>
                <a:lnTo>
                  <a:pt x="80367" y="125015"/>
                </a:lnTo>
                <a:lnTo>
                  <a:pt x="71437" y="125015"/>
                </a:lnTo>
                <a:lnTo>
                  <a:pt x="53578" y="125015"/>
                </a:lnTo>
                <a:lnTo>
                  <a:pt x="35719" y="125015"/>
                </a:lnTo>
                <a:lnTo>
                  <a:pt x="26789" y="125015"/>
                </a:lnTo>
                <a:lnTo>
                  <a:pt x="8930" y="125015"/>
                </a:lnTo>
                <a:lnTo>
                  <a:pt x="0" y="116085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420445" y="3089671"/>
            <a:ext cx="187524" cy="214313"/>
          </a:xfrm>
          <a:custGeom>
            <a:avLst/>
            <a:gdLst/>
            <a:ahLst/>
            <a:cxnLst/>
            <a:rect l="0" t="0" r="0" b="0"/>
            <a:pathLst>
              <a:path w="187524" h="214313">
                <a:moveTo>
                  <a:pt x="8930" y="0"/>
                </a:move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196453"/>
                </a:lnTo>
                <a:lnTo>
                  <a:pt x="0" y="178594"/>
                </a:lnTo>
                <a:lnTo>
                  <a:pt x="8930" y="160734"/>
                </a:lnTo>
                <a:lnTo>
                  <a:pt x="8930" y="142875"/>
                </a:lnTo>
                <a:lnTo>
                  <a:pt x="17859" y="125016"/>
                </a:lnTo>
                <a:lnTo>
                  <a:pt x="26789" y="116086"/>
                </a:lnTo>
                <a:lnTo>
                  <a:pt x="35719" y="10715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53578" y="116086"/>
                </a:lnTo>
                <a:lnTo>
                  <a:pt x="62508" y="125016"/>
                </a:lnTo>
                <a:lnTo>
                  <a:pt x="62508" y="133945"/>
                </a:lnTo>
                <a:lnTo>
                  <a:pt x="71437" y="142875"/>
                </a:lnTo>
                <a:lnTo>
                  <a:pt x="71437" y="160734"/>
                </a:lnTo>
                <a:lnTo>
                  <a:pt x="71437" y="169664"/>
                </a:lnTo>
                <a:lnTo>
                  <a:pt x="71437" y="178594"/>
                </a:lnTo>
                <a:lnTo>
                  <a:pt x="80367" y="187523"/>
                </a:lnTo>
                <a:lnTo>
                  <a:pt x="80367" y="196453"/>
                </a:lnTo>
                <a:lnTo>
                  <a:pt x="89297" y="205383"/>
                </a:lnTo>
                <a:lnTo>
                  <a:pt x="98226" y="205383"/>
                </a:lnTo>
                <a:lnTo>
                  <a:pt x="116086" y="205383"/>
                </a:lnTo>
                <a:lnTo>
                  <a:pt x="125015" y="196453"/>
                </a:lnTo>
                <a:lnTo>
                  <a:pt x="133945" y="187523"/>
                </a:lnTo>
                <a:lnTo>
                  <a:pt x="151805" y="178594"/>
                </a:lnTo>
                <a:lnTo>
                  <a:pt x="160734" y="169664"/>
                </a:lnTo>
                <a:lnTo>
                  <a:pt x="169664" y="151805"/>
                </a:lnTo>
                <a:lnTo>
                  <a:pt x="178594" y="142875"/>
                </a:lnTo>
                <a:lnTo>
                  <a:pt x="178594" y="133945"/>
                </a:lnTo>
                <a:lnTo>
                  <a:pt x="187523" y="125016"/>
                </a:lnTo>
                <a:lnTo>
                  <a:pt x="187523" y="116086"/>
                </a:lnTo>
                <a:lnTo>
                  <a:pt x="178594" y="116086"/>
                </a:lnTo>
                <a:lnTo>
                  <a:pt x="178594" y="11608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0734" y="125016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42875" y="151805"/>
                </a:lnTo>
                <a:lnTo>
                  <a:pt x="142875" y="169664"/>
                </a:lnTo>
                <a:lnTo>
                  <a:pt x="142875" y="178594"/>
                </a:lnTo>
                <a:lnTo>
                  <a:pt x="151805" y="187523"/>
                </a:lnTo>
                <a:lnTo>
                  <a:pt x="151805" y="187523"/>
                </a:lnTo>
                <a:lnTo>
                  <a:pt x="160734" y="196453"/>
                </a:lnTo>
                <a:lnTo>
                  <a:pt x="160734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6643687" y="3098601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116086" y="116086"/>
                </a:moveTo>
                <a:lnTo>
                  <a:pt x="107156" y="116086"/>
                </a:lnTo>
                <a:lnTo>
                  <a:pt x="107156" y="116086"/>
                </a:lnTo>
                <a:lnTo>
                  <a:pt x="98227" y="116086"/>
                </a:lnTo>
                <a:lnTo>
                  <a:pt x="89297" y="107156"/>
                </a:lnTo>
                <a:lnTo>
                  <a:pt x="80367" y="107156"/>
                </a:lnTo>
                <a:lnTo>
                  <a:pt x="71438" y="107156"/>
                </a:lnTo>
                <a:lnTo>
                  <a:pt x="53578" y="116086"/>
                </a:lnTo>
                <a:lnTo>
                  <a:pt x="35719" y="116086"/>
                </a:lnTo>
                <a:lnTo>
                  <a:pt x="26789" y="125015"/>
                </a:lnTo>
                <a:lnTo>
                  <a:pt x="8930" y="133945"/>
                </a:lnTo>
                <a:lnTo>
                  <a:pt x="893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8930" y="187523"/>
                </a:lnTo>
                <a:lnTo>
                  <a:pt x="17859" y="196453"/>
                </a:lnTo>
                <a:lnTo>
                  <a:pt x="26789" y="196453"/>
                </a:lnTo>
                <a:lnTo>
                  <a:pt x="35719" y="196453"/>
                </a:lnTo>
                <a:lnTo>
                  <a:pt x="53578" y="187523"/>
                </a:lnTo>
                <a:lnTo>
                  <a:pt x="71438" y="178593"/>
                </a:lnTo>
                <a:lnTo>
                  <a:pt x="89297" y="169664"/>
                </a:lnTo>
                <a:lnTo>
                  <a:pt x="98227" y="151804"/>
                </a:lnTo>
                <a:lnTo>
                  <a:pt x="107156" y="133945"/>
                </a:lnTo>
                <a:lnTo>
                  <a:pt x="116086" y="116086"/>
                </a:lnTo>
                <a:lnTo>
                  <a:pt x="116086" y="89297"/>
                </a:lnTo>
                <a:lnTo>
                  <a:pt x="125016" y="71437"/>
                </a:lnTo>
                <a:lnTo>
                  <a:pt x="133945" y="53578"/>
                </a:lnTo>
                <a:lnTo>
                  <a:pt x="133945" y="35718"/>
                </a:lnTo>
                <a:lnTo>
                  <a:pt x="133945" y="17859"/>
                </a:lnTo>
                <a:lnTo>
                  <a:pt x="125016" y="8929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25016" y="17859"/>
                </a:lnTo>
                <a:lnTo>
                  <a:pt x="125016" y="35718"/>
                </a:lnTo>
                <a:lnTo>
                  <a:pt x="125016" y="53578"/>
                </a:lnTo>
                <a:lnTo>
                  <a:pt x="116086" y="80367"/>
                </a:lnTo>
                <a:lnTo>
                  <a:pt x="116086" y="98226"/>
                </a:lnTo>
                <a:lnTo>
                  <a:pt x="116086" y="116086"/>
                </a:lnTo>
                <a:lnTo>
                  <a:pt x="125016" y="142875"/>
                </a:lnTo>
                <a:lnTo>
                  <a:pt x="125016" y="15180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965156" y="3107530"/>
            <a:ext cx="17860" cy="205384"/>
          </a:xfrm>
          <a:custGeom>
            <a:avLst/>
            <a:gdLst/>
            <a:ahLst/>
            <a:cxnLst/>
            <a:rect l="0" t="0" r="0" b="0"/>
            <a:pathLst>
              <a:path w="17860" h="205384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80368"/>
                </a:lnTo>
                <a:lnTo>
                  <a:pt x="17859" y="107157"/>
                </a:lnTo>
                <a:lnTo>
                  <a:pt x="17859" y="133946"/>
                </a:lnTo>
                <a:lnTo>
                  <a:pt x="17859" y="151805"/>
                </a:lnTo>
                <a:lnTo>
                  <a:pt x="8929" y="169664"/>
                </a:lnTo>
                <a:lnTo>
                  <a:pt x="8929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929437" y="3187898"/>
            <a:ext cx="214314" cy="107157"/>
          </a:xfrm>
          <a:custGeom>
            <a:avLst/>
            <a:gdLst/>
            <a:ahLst/>
            <a:cxnLst/>
            <a:rect l="0" t="0" r="0" b="0"/>
            <a:pathLst>
              <a:path w="214314" h="107157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25016" y="8929"/>
                </a:lnTo>
                <a:lnTo>
                  <a:pt x="142875" y="8929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8929"/>
                </a:lnTo>
                <a:lnTo>
                  <a:pt x="178594" y="8929"/>
                </a:lnTo>
                <a:lnTo>
                  <a:pt x="169664" y="8929"/>
                </a:lnTo>
                <a:lnTo>
                  <a:pt x="160734" y="17859"/>
                </a:lnTo>
                <a:lnTo>
                  <a:pt x="142875" y="26789"/>
                </a:lnTo>
                <a:lnTo>
                  <a:pt x="133945" y="35718"/>
                </a:lnTo>
                <a:lnTo>
                  <a:pt x="125016" y="53578"/>
                </a:lnTo>
                <a:lnTo>
                  <a:pt x="125016" y="62507"/>
                </a:lnTo>
                <a:lnTo>
                  <a:pt x="116086" y="80367"/>
                </a:lnTo>
                <a:lnTo>
                  <a:pt x="125016" y="89296"/>
                </a:lnTo>
                <a:lnTo>
                  <a:pt x="133945" y="98226"/>
                </a:lnTo>
                <a:lnTo>
                  <a:pt x="142875" y="107156"/>
                </a:lnTo>
                <a:lnTo>
                  <a:pt x="151805" y="107156"/>
                </a:lnTo>
                <a:lnTo>
                  <a:pt x="160734" y="107156"/>
                </a:lnTo>
                <a:lnTo>
                  <a:pt x="169664" y="98226"/>
                </a:lnTo>
                <a:lnTo>
                  <a:pt x="178594" y="98226"/>
                </a:lnTo>
                <a:lnTo>
                  <a:pt x="196453" y="89296"/>
                </a:lnTo>
                <a:lnTo>
                  <a:pt x="205383" y="80367"/>
                </a:lnTo>
                <a:lnTo>
                  <a:pt x="214313" y="71437"/>
                </a:lnTo>
                <a:lnTo>
                  <a:pt x="214313" y="62507"/>
                </a:lnTo>
                <a:lnTo>
                  <a:pt x="214313" y="53578"/>
                </a:lnTo>
                <a:lnTo>
                  <a:pt x="214313" y="35718"/>
                </a:lnTo>
                <a:lnTo>
                  <a:pt x="214313" y="26789"/>
                </a:lnTo>
                <a:lnTo>
                  <a:pt x="205383" y="17859"/>
                </a:lnTo>
                <a:lnTo>
                  <a:pt x="205383" y="17859"/>
                </a:lnTo>
                <a:lnTo>
                  <a:pt x="205383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7304484" y="3205757"/>
            <a:ext cx="133946" cy="125017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35719"/>
                </a:lnTo>
                <a:lnTo>
                  <a:pt x="44648" y="53578"/>
                </a:lnTo>
                <a:lnTo>
                  <a:pt x="53578" y="71437"/>
                </a:lnTo>
                <a:lnTo>
                  <a:pt x="71437" y="89297"/>
                </a:lnTo>
                <a:lnTo>
                  <a:pt x="89297" y="98226"/>
                </a:lnTo>
                <a:lnTo>
                  <a:pt x="98226" y="107156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25016" y="125016"/>
                </a:lnTo>
                <a:lnTo>
                  <a:pt x="133945" y="125016"/>
                </a:lnTo>
                <a:lnTo>
                  <a:pt x="13394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7286625" y="3196827"/>
            <a:ext cx="151805" cy="125017"/>
          </a:xfrm>
          <a:custGeom>
            <a:avLst/>
            <a:gdLst/>
            <a:ahLst/>
            <a:cxnLst/>
            <a:rect l="0" t="0" r="0" b="0"/>
            <a:pathLst>
              <a:path w="151805" h="125017">
                <a:moveTo>
                  <a:pt x="151804" y="0"/>
                </a:moveTo>
                <a:lnTo>
                  <a:pt x="151804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5" y="17860"/>
                </a:lnTo>
                <a:lnTo>
                  <a:pt x="125015" y="26789"/>
                </a:lnTo>
                <a:lnTo>
                  <a:pt x="116085" y="44649"/>
                </a:lnTo>
                <a:lnTo>
                  <a:pt x="89296" y="53578"/>
                </a:lnTo>
                <a:lnTo>
                  <a:pt x="80367" y="71438"/>
                </a:lnTo>
                <a:lnTo>
                  <a:pt x="62507" y="89297"/>
                </a:lnTo>
                <a:lnTo>
                  <a:pt x="44648" y="98227"/>
                </a:lnTo>
                <a:lnTo>
                  <a:pt x="26789" y="107156"/>
                </a:lnTo>
                <a:lnTo>
                  <a:pt x="17859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7465218" y="3241476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62508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7608093" y="3232546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89297" y="8930"/>
                </a:move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26789" y="8930"/>
                </a:lnTo>
                <a:lnTo>
                  <a:pt x="17860" y="17859"/>
                </a:lnTo>
                <a:lnTo>
                  <a:pt x="893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35719" y="89297"/>
                </a:lnTo>
                <a:lnTo>
                  <a:pt x="44649" y="80367"/>
                </a:lnTo>
                <a:lnTo>
                  <a:pt x="44649" y="71437"/>
                </a:lnTo>
                <a:lnTo>
                  <a:pt x="53578" y="62508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3571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80367" y="35719"/>
                </a:lnTo>
                <a:lnTo>
                  <a:pt x="89297" y="44648"/>
                </a:lnTo>
                <a:lnTo>
                  <a:pt x="89297" y="53578"/>
                </a:lnTo>
                <a:lnTo>
                  <a:pt x="98227" y="62508"/>
                </a:lnTo>
                <a:lnTo>
                  <a:pt x="107157" y="71437"/>
                </a:lnTo>
                <a:lnTo>
                  <a:pt x="116086" y="80367"/>
                </a:lnTo>
                <a:lnTo>
                  <a:pt x="116086" y="80367"/>
                </a:lnTo>
                <a:lnTo>
                  <a:pt x="11608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7786687" y="3214687"/>
            <a:ext cx="107157" cy="98227"/>
          </a:xfrm>
          <a:custGeom>
            <a:avLst/>
            <a:gdLst/>
            <a:ahLst/>
            <a:cxnLst/>
            <a:rect l="0" t="0" r="0" b="0"/>
            <a:pathLst>
              <a:path w="107157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35719" y="44648"/>
                </a:lnTo>
                <a:lnTo>
                  <a:pt x="44648" y="53578"/>
                </a:lnTo>
                <a:lnTo>
                  <a:pt x="53578" y="71437"/>
                </a:lnTo>
                <a:lnTo>
                  <a:pt x="71438" y="80367"/>
                </a:lnTo>
                <a:lnTo>
                  <a:pt x="89297" y="89296"/>
                </a:lnTo>
                <a:lnTo>
                  <a:pt x="98227" y="98226"/>
                </a:lnTo>
                <a:lnTo>
                  <a:pt x="107156" y="98226"/>
                </a:lnTo>
                <a:lnTo>
                  <a:pt x="107156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7795617" y="3223616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107156" y="0"/>
                </a:moveTo>
                <a:lnTo>
                  <a:pt x="10715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89297" y="17860"/>
                </a:lnTo>
                <a:lnTo>
                  <a:pt x="80367" y="26789"/>
                </a:lnTo>
                <a:lnTo>
                  <a:pt x="71437" y="44649"/>
                </a:lnTo>
                <a:lnTo>
                  <a:pt x="53578" y="53578"/>
                </a:lnTo>
                <a:lnTo>
                  <a:pt x="44648" y="71438"/>
                </a:lnTo>
                <a:lnTo>
                  <a:pt x="26789" y="80367"/>
                </a:lnTo>
                <a:lnTo>
                  <a:pt x="17859" y="89297"/>
                </a:lnTo>
                <a:lnTo>
                  <a:pt x="8929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7965281" y="3286124"/>
            <a:ext cx="17860" cy="80368"/>
          </a:xfrm>
          <a:custGeom>
            <a:avLst/>
            <a:gdLst/>
            <a:ahLst/>
            <a:cxnLst/>
            <a:rect l="0" t="0" r="0" b="0"/>
            <a:pathLst>
              <a:path w="17860" h="80368">
                <a:moveTo>
                  <a:pt x="8929" y="0"/>
                </a:moveTo>
                <a:lnTo>
                  <a:pt x="17859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7992070" y="317003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8054578" y="3277194"/>
            <a:ext cx="62508" cy="98228"/>
          </a:xfrm>
          <a:custGeom>
            <a:avLst/>
            <a:gdLst/>
            <a:ahLst/>
            <a:cxnLst/>
            <a:rect l="0" t="0" r="0" b="0"/>
            <a:pathLst>
              <a:path w="62508" h="98228">
                <a:moveTo>
                  <a:pt x="62507" y="0"/>
                </a:moveTo>
                <a:lnTo>
                  <a:pt x="62507" y="0"/>
                </a:lnTo>
                <a:lnTo>
                  <a:pt x="62507" y="8930"/>
                </a:lnTo>
                <a:lnTo>
                  <a:pt x="62507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26789"/>
                </a:lnTo>
                <a:lnTo>
                  <a:pt x="17859" y="35719"/>
                </a:lnTo>
                <a:lnTo>
                  <a:pt x="35718" y="44649"/>
                </a:lnTo>
                <a:lnTo>
                  <a:pt x="44648" y="62508"/>
                </a:lnTo>
                <a:lnTo>
                  <a:pt x="53578" y="71438"/>
                </a:lnTo>
                <a:lnTo>
                  <a:pt x="53578" y="80368"/>
                </a:lnTo>
                <a:lnTo>
                  <a:pt x="62507" y="89297"/>
                </a:lnTo>
                <a:lnTo>
                  <a:pt x="62507" y="89297"/>
                </a:lnTo>
                <a:lnTo>
                  <a:pt x="53578" y="98227"/>
                </a:lnTo>
                <a:lnTo>
                  <a:pt x="53578" y="98227"/>
                </a:lnTo>
                <a:lnTo>
                  <a:pt x="44648" y="89297"/>
                </a:lnTo>
                <a:lnTo>
                  <a:pt x="26789" y="89297"/>
                </a:lnTo>
                <a:lnTo>
                  <a:pt x="8929" y="80368"/>
                </a:lnTo>
                <a:lnTo>
                  <a:pt x="8929" y="80368"/>
                </a:lnTo>
                <a:lnTo>
                  <a:pt x="8929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786312" y="3929062"/>
            <a:ext cx="80368" cy="276821"/>
          </a:xfrm>
          <a:custGeom>
            <a:avLst/>
            <a:gdLst/>
            <a:ahLst/>
            <a:cxnLst/>
            <a:rect l="0" t="0" r="0" b="0"/>
            <a:pathLst>
              <a:path w="80368" h="276821">
                <a:moveTo>
                  <a:pt x="80367" y="53578"/>
                </a:moveTo>
                <a:lnTo>
                  <a:pt x="71438" y="44648"/>
                </a:lnTo>
                <a:lnTo>
                  <a:pt x="71438" y="35718"/>
                </a:lnTo>
                <a:lnTo>
                  <a:pt x="71438" y="35718"/>
                </a:lnTo>
                <a:lnTo>
                  <a:pt x="62508" y="17859"/>
                </a:lnTo>
                <a:lnTo>
                  <a:pt x="62508" y="8929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51804"/>
                </a:lnTo>
                <a:lnTo>
                  <a:pt x="8930" y="178593"/>
                </a:lnTo>
                <a:lnTo>
                  <a:pt x="17859" y="205382"/>
                </a:lnTo>
                <a:lnTo>
                  <a:pt x="17859" y="232171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67890"/>
                </a:lnTo>
                <a:lnTo>
                  <a:pt x="17859" y="276820"/>
                </a:lnTo>
                <a:lnTo>
                  <a:pt x="17859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732734" y="4080866"/>
            <a:ext cx="107157" cy="44650"/>
          </a:xfrm>
          <a:custGeom>
            <a:avLst/>
            <a:gdLst/>
            <a:ahLst/>
            <a:cxnLst/>
            <a:rect l="0" t="0" r="0" b="0"/>
            <a:pathLst>
              <a:path w="107157" h="44650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8" y="17860"/>
                </a:lnTo>
                <a:lnTo>
                  <a:pt x="62508" y="17860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911328" y="3973710"/>
            <a:ext cx="80368" cy="223243"/>
          </a:xfrm>
          <a:custGeom>
            <a:avLst/>
            <a:gdLst/>
            <a:ahLst/>
            <a:cxnLst/>
            <a:rect l="0" t="0" r="0" b="0"/>
            <a:pathLst>
              <a:path w="80368" h="223243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17859"/>
                </a:lnTo>
                <a:lnTo>
                  <a:pt x="35718" y="35719"/>
                </a:lnTo>
                <a:lnTo>
                  <a:pt x="26789" y="53578"/>
                </a:lnTo>
                <a:lnTo>
                  <a:pt x="17859" y="7143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60734"/>
                </a:lnTo>
                <a:lnTo>
                  <a:pt x="17859" y="178594"/>
                </a:lnTo>
                <a:lnTo>
                  <a:pt x="26789" y="196453"/>
                </a:lnTo>
                <a:lnTo>
                  <a:pt x="35718" y="205383"/>
                </a:lnTo>
                <a:lnTo>
                  <a:pt x="53578" y="214313"/>
                </a:lnTo>
                <a:lnTo>
                  <a:pt x="71437" y="223242"/>
                </a:lnTo>
                <a:lnTo>
                  <a:pt x="71437" y="223242"/>
                </a:lnTo>
                <a:lnTo>
                  <a:pt x="71437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045273" y="4054077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44648" y="53578"/>
                </a:lnTo>
                <a:lnTo>
                  <a:pt x="62508" y="71438"/>
                </a:lnTo>
                <a:lnTo>
                  <a:pt x="71437" y="89297"/>
                </a:lnTo>
                <a:lnTo>
                  <a:pt x="89297" y="98227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16086" y="125016"/>
                </a:lnTo>
                <a:lnTo>
                  <a:pt x="11608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063132" y="4045148"/>
            <a:ext cx="107158" cy="107157"/>
          </a:xfrm>
          <a:custGeom>
            <a:avLst/>
            <a:gdLst/>
            <a:ahLst/>
            <a:cxnLst/>
            <a:rect l="0" t="0" r="0" b="0"/>
            <a:pathLst>
              <a:path w="107158" h="107157">
                <a:moveTo>
                  <a:pt x="107157" y="8929"/>
                </a:moveTo>
                <a:lnTo>
                  <a:pt x="107157" y="0"/>
                </a:lnTo>
                <a:lnTo>
                  <a:pt x="107157" y="8929"/>
                </a:lnTo>
                <a:lnTo>
                  <a:pt x="107157" y="8929"/>
                </a:lnTo>
                <a:lnTo>
                  <a:pt x="98227" y="8929"/>
                </a:lnTo>
                <a:lnTo>
                  <a:pt x="89297" y="8929"/>
                </a:lnTo>
                <a:lnTo>
                  <a:pt x="80368" y="17859"/>
                </a:lnTo>
                <a:lnTo>
                  <a:pt x="71438" y="35718"/>
                </a:lnTo>
                <a:lnTo>
                  <a:pt x="53578" y="44648"/>
                </a:lnTo>
                <a:lnTo>
                  <a:pt x="44649" y="62507"/>
                </a:lnTo>
                <a:lnTo>
                  <a:pt x="26789" y="71437"/>
                </a:lnTo>
                <a:lnTo>
                  <a:pt x="1786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241726" y="3929062"/>
            <a:ext cx="71439" cy="258962"/>
          </a:xfrm>
          <a:custGeom>
            <a:avLst/>
            <a:gdLst/>
            <a:ahLst/>
            <a:cxnLst/>
            <a:rect l="0" t="0" r="0" b="0"/>
            <a:pathLst>
              <a:path w="71439" h="258962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59" y="26789"/>
                </a:lnTo>
                <a:lnTo>
                  <a:pt x="26789" y="44648"/>
                </a:lnTo>
                <a:lnTo>
                  <a:pt x="35719" y="71437"/>
                </a:lnTo>
                <a:lnTo>
                  <a:pt x="44649" y="89296"/>
                </a:lnTo>
                <a:lnTo>
                  <a:pt x="62508" y="116086"/>
                </a:lnTo>
                <a:lnTo>
                  <a:pt x="62508" y="133945"/>
                </a:lnTo>
                <a:lnTo>
                  <a:pt x="71438" y="160734"/>
                </a:lnTo>
                <a:lnTo>
                  <a:pt x="71438" y="178593"/>
                </a:lnTo>
                <a:lnTo>
                  <a:pt x="62508" y="205382"/>
                </a:lnTo>
                <a:lnTo>
                  <a:pt x="53578" y="223242"/>
                </a:lnTo>
                <a:lnTo>
                  <a:pt x="44649" y="232171"/>
                </a:lnTo>
                <a:lnTo>
                  <a:pt x="35719" y="250031"/>
                </a:lnTo>
                <a:lnTo>
                  <a:pt x="26789" y="250031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5384601" y="4027288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393531" y="4080866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44648" y="17860"/>
                </a:lnTo>
                <a:lnTo>
                  <a:pt x="53578" y="17860"/>
                </a:lnTo>
                <a:lnTo>
                  <a:pt x="53578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554265" y="4036218"/>
            <a:ext cx="89298" cy="125016"/>
          </a:xfrm>
          <a:custGeom>
            <a:avLst/>
            <a:gdLst/>
            <a:ahLst/>
            <a:cxnLst/>
            <a:rect l="0" t="0" r="0" b="0"/>
            <a:pathLst>
              <a:path w="89298" h="125016">
                <a:moveTo>
                  <a:pt x="0" y="0"/>
                </a:moveTo>
                <a:lnTo>
                  <a:pt x="0" y="0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35719"/>
                </a:lnTo>
                <a:lnTo>
                  <a:pt x="35719" y="53578"/>
                </a:lnTo>
                <a:lnTo>
                  <a:pt x="44649" y="71437"/>
                </a:lnTo>
                <a:lnTo>
                  <a:pt x="62508" y="89297"/>
                </a:lnTo>
                <a:lnTo>
                  <a:pt x="71438" y="107156"/>
                </a:lnTo>
                <a:lnTo>
                  <a:pt x="89297" y="116086"/>
                </a:lnTo>
                <a:lnTo>
                  <a:pt x="89297" y="125015"/>
                </a:lnTo>
                <a:lnTo>
                  <a:pt x="89297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545335" y="4036218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116086" y="0"/>
                </a:moveTo>
                <a:lnTo>
                  <a:pt x="107157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80368" y="26789"/>
                </a:lnTo>
                <a:lnTo>
                  <a:pt x="71438" y="35719"/>
                </a:lnTo>
                <a:lnTo>
                  <a:pt x="53579" y="53578"/>
                </a:lnTo>
                <a:lnTo>
                  <a:pt x="44649" y="62508"/>
                </a:lnTo>
                <a:lnTo>
                  <a:pt x="26790" y="80367"/>
                </a:lnTo>
                <a:lnTo>
                  <a:pt x="17860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777507" y="4000499"/>
            <a:ext cx="17861" cy="133946"/>
          </a:xfrm>
          <a:custGeom>
            <a:avLst/>
            <a:gdLst/>
            <a:ahLst/>
            <a:cxnLst/>
            <a:rect l="0" t="0" r="0" b="0"/>
            <a:pathLst>
              <a:path w="17861" h="133946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17860" y="125016"/>
                </a:lnTo>
                <a:lnTo>
                  <a:pt x="17860" y="133945"/>
                </a:lnTo>
                <a:lnTo>
                  <a:pt x="17860" y="133945"/>
                </a:lnTo>
                <a:lnTo>
                  <a:pt x="1786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741789" y="4009429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7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938242" y="3893343"/>
            <a:ext cx="1" cy="232173"/>
          </a:xfrm>
          <a:custGeom>
            <a:avLst/>
            <a:gdLst/>
            <a:ahLst/>
            <a:cxnLst/>
            <a:rect l="0" t="0" r="0" b="0"/>
            <a:pathLst>
              <a:path w="1" h="232173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4777382" y="4339827"/>
            <a:ext cx="80369" cy="321470"/>
          </a:xfrm>
          <a:custGeom>
            <a:avLst/>
            <a:gdLst/>
            <a:ahLst/>
            <a:cxnLst/>
            <a:rect l="0" t="0" r="0" b="0"/>
            <a:pathLst>
              <a:path w="80369" h="321470">
                <a:moveTo>
                  <a:pt x="80368" y="89297"/>
                </a:moveTo>
                <a:lnTo>
                  <a:pt x="80368" y="80367"/>
                </a:lnTo>
                <a:lnTo>
                  <a:pt x="80368" y="71438"/>
                </a:lnTo>
                <a:lnTo>
                  <a:pt x="80368" y="62508"/>
                </a:lnTo>
                <a:lnTo>
                  <a:pt x="80368" y="53578"/>
                </a:lnTo>
                <a:lnTo>
                  <a:pt x="80368" y="35719"/>
                </a:lnTo>
                <a:lnTo>
                  <a:pt x="80368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4464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8930" y="187524"/>
                </a:lnTo>
                <a:lnTo>
                  <a:pt x="17860" y="214313"/>
                </a:lnTo>
                <a:lnTo>
                  <a:pt x="17860" y="250031"/>
                </a:lnTo>
                <a:lnTo>
                  <a:pt x="26789" y="276821"/>
                </a:lnTo>
                <a:lnTo>
                  <a:pt x="26789" y="294680"/>
                </a:lnTo>
                <a:lnTo>
                  <a:pt x="26789" y="303610"/>
                </a:lnTo>
                <a:lnTo>
                  <a:pt x="26789" y="312539"/>
                </a:lnTo>
                <a:lnTo>
                  <a:pt x="26789" y="321469"/>
                </a:lnTo>
                <a:lnTo>
                  <a:pt x="26789" y="321469"/>
                </a:lnTo>
                <a:lnTo>
                  <a:pt x="26789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4723804" y="4500562"/>
            <a:ext cx="151806" cy="26790"/>
          </a:xfrm>
          <a:custGeom>
            <a:avLst/>
            <a:gdLst/>
            <a:ahLst/>
            <a:cxnLst/>
            <a:rect l="0" t="0" r="0" b="0"/>
            <a:pathLst>
              <a:path w="151806" h="26790">
                <a:moveTo>
                  <a:pt x="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71438" y="26789"/>
                </a:lnTo>
                <a:lnTo>
                  <a:pt x="89297" y="17859"/>
                </a:lnTo>
                <a:lnTo>
                  <a:pt x="116086" y="8929"/>
                </a:lnTo>
                <a:lnTo>
                  <a:pt x="133946" y="892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4938117" y="4357687"/>
            <a:ext cx="125016" cy="303610"/>
          </a:xfrm>
          <a:custGeom>
            <a:avLst/>
            <a:gdLst/>
            <a:ahLst/>
            <a:cxnLst/>
            <a:rect l="0" t="0" r="0" b="0"/>
            <a:pathLst>
              <a:path w="125016" h="303610">
                <a:moveTo>
                  <a:pt x="125015" y="8929"/>
                </a:move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107156" y="8929"/>
                </a:lnTo>
                <a:lnTo>
                  <a:pt x="98226" y="8929"/>
                </a:lnTo>
                <a:lnTo>
                  <a:pt x="80367" y="17859"/>
                </a:lnTo>
                <a:lnTo>
                  <a:pt x="71437" y="35718"/>
                </a:lnTo>
                <a:lnTo>
                  <a:pt x="53578" y="53578"/>
                </a:lnTo>
                <a:lnTo>
                  <a:pt x="35718" y="71437"/>
                </a:lnTo>
                <a:lnTo>
                  <a:pt x="17859" y="98226"/>
                </a:lnTo>
                <a:lnTo>
                  <a:pt x="8929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8929" y="214312"/>
                </a:lnTo>
                <a:lnTo>
                  <a:pt x="8929" y="241101"/>
                </a:lnTo>
                <a:lnTo>
                  <a:pt x="26789" y="258961"/>
                </a:lnTo>
                <a:lnTo>
                  <a:pt x="35718" y="276820"/>
                </a:lnTo>
                <a:lnTo>
                  <a:pt x="53578" y="294679"/>
                </a:lnTo>
                <a:lnTo>
                  <a:pt x="71437" y="303609"/>
                </a:lnTo>
                <a:lnTo>
                  <a:pt x="80367" y="303609"/>
                </a:lnTo>
                <a:lnTo>
                  <a:pt x="80367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080992" y="4509491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0" y="0"/>
                </a:moveTo>
                <a:lnTo>
                  <a:pt x="8929" y="8930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44649"/>
                </a:lnTo>
                <a:lnTo>
                  <a:pt x="35718" y="62508"/>
                </a:lnTo>
                <a:lnTo>
                  <a:pt x="44648" y="80367"/>
                </a:lnTo>
                <a:lnTo>
                  <a:pt x="62508" y="98227"/>
                </a:lnTo>
                <a:lnTo>
                  <a:pt x="71437" y="107157"/>
                </a:lnTo>
                <a:lnTo>
                  <a:pt x="80367" y="116086"/>
                </a:lnTo>
                <a:lnTo>
                  <a:pt x="8036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089921" y="4500562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107157" y="0"/>
                </a:moveTo>
                <a:lnTo>
                  <a:pt x="9822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71438" y="26789"/>
                </a:lnTo>
                <a:lnTo>
                  <a:pt x="62508" y="44648"/>
                </a:lnTo>
                <a:lnTo>
                  <a:pt x="44649" y="53578"/>
                </a:lnTo>
                <a:lnTo>
                  <a:pt x="26789" y="80367"/>
                </a:lnTo>
                <a:lnTo>
                  <a:pt x="17860" y="9822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223867" y="4304108"/>
            <a:ext cx="89298" cy="339330"/>
          </a:xfrm>
          <a:custGeom>
            <a:avLst/>
            <a:gdLst/>
            <a:ahLst/>
            <a:cxnLst/>
            <a:rect l="0" t="0" r="0" b="0"/>
            <a:pathLst>
              <a:path w="89298" h="339330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26790"/>
                </a:lnTo>
                <a:lnTo>
                  <a:pt x="26789" y="53579"/>
                </a:lnTo>
                <a:lnTo>
                  <a:pt x="44648" y="71438"/>
                </a:lnTo>
                <a:lnTo>
                  <a:pt x="53578" y="98227"/>
                </a:lnTo>
                <a:lnTo>
                  <a:pt x="71437" y="133946"/>
                </a:lnTo>
                <a:lnTo>
                  <a:pt x="80367" y="160735"/>
                </a:lnTo>
                <a:lnTo>
                  <a:pt x="89297" y="196454"/>
                </a:lnTo>
                <a:lnTo>
                  <a:pt x="89297" y="223243"/>
                </a:lnTo>
                <a:lnTo>
                  <a:pt x="89297" y="250032"/>
                </a:lnTo>
                <a:lnTo>
                  <a:pt x="89297" y="276821"/>
                </a:lnTo>
                <a:lnTo>
                  <a:pt x="80367" y="294680"/>
                </a:lnTo>
                <a:lnTo>
                  <a:pt x="71437" y="312540"/>
                </a:lnTo>
                <a:lnTo>
                  <a:pt x="62508" y="330399"/>
                </a:lnTo>
                <a:lnTo>
                  <a:pt x="44648" y="330399"/>
                </a:lnTo>
                <a:lnTo>
                  <a:pt x="35718" y="339329"/>
                </a:lnTo>
                <a:lnTo>
                  <a:pt x="17859" y="339329"/>
                </a:lnTo>
                <a:lnTo>
                  <a:pt x="8929" y="339329"/>
                </a:lnTo>
                <a:lnTo>
                  <a:pt x="8929" y="3393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411390" y="4446983"/>
            <a:ext cx="44650" cy="17861"/>
          </a:xfrm>
          <a:custGeom>
            <a:avLst/>
            <a:gdLst/>
            <a:ahLst/>
            <a:cxnLst/>
            <a:rect l="0" t="0" r="0" b="0"/>
            <a:pathLst>
              <a:path w="44650" h="17861">
                <a:moveTo>
                  <a:pt x="8930" y="17860"/>
                </a:moveTo>
                <a:lnTo>
                  <a:pt x="893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429250" y="4527351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8929" y="17859"/>
                </a:move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661421" y="4313038"/>
            <a:ext cx="8931" cy="160736"/>
          </a:xfrm>
          <a:custGeom>
            <a:avLst/>
            <a:gdLst/>
            <a:ahLst/>
            <a:cxnLst/>
            <a:rect l="0" t="0" r="0" b="0"/>
            <a:pathLst>
              <a:path w="8931" h="160736">
                <a:moveTo>
                  <a:pt x="893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652492" y="4384476"/>
            <a:ext cx="160735" cy="250032"/>
          </a:xfrm>
          <a:custGeom>
            <a:avLst/>
            <a:gdLst/>
            <a:ahLst/>
            <a:cxnLst/>
            <a:rect l="0" t="0" r="0" b="0"/>
            <a:pathLst>
              <a:path w="160735" h="250032">
                <a:moveTo>
                  <a:pt x="160734" y="0"/>
                </a:moveTo>
                <a:lnTo>
                  <a:pt x="160734" y="8929"/>
                </a:lnTo>
                <a:lnTo>
                  <a:pt x="151804" y="8929"/>
                </a:lnTo>
                <a:lnTo>
                  <a:pt x="151804" y="17859"/>
                </a:lnTo>
                <a:lnTo>
                  <a:pt x="142875" y="35718"/>
                </a:lnTo>
                <a:lnTo>
                  <a:pt x="133945" y="44648"/>
                </a:lnTo>
                <a:lnTo>
                  <a:pt x="116086" y="71437"/>
                </a:lnTo>
                <a:lnTo>
                  <a:pt x="107156" y="89297"/>
                </a:lnTo>
                <a:lnTo>
                  <a:pt x="89297" y="116086"/>
                </a:lnTo>
                <a:lnTo>
                  <a:pt x="71437" y="142875"/>
                </a:lnTo>
                <a:lnTo>
                  <a:pt x="62508" y="160734"/>
                </a:lnTo>
                <a:lnTo>
                  <a:pt x="44648" y="187523"/>
                </a:lnTo>
                <a:lnTo>
                  <a:pt x="35718" y="205382"/>
                </a:lnTo>
                <a:lnTo>
                  <a:pt x="17859" y="223242"/>
                </a:lnTo>
                <a:lnTo>
                  <a:pt x="8929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741789" y="4563069"/>
            <a:ext cx="133946" cy="160736"/>
          </a:xfrm>
          <a:custGeom>
            <a:avLst/>
            <a:gdLst/>
            <a:ahLst/>
            <a:cxnLst/>
            <a:rect l="0" t="0" r="0" b="0"/>
            <a:pathLst>
              <a:path w="133946" h="160736">
                <a:moveTo>
                  <a:pt x="53578" y="17860"/>
                </a:moveTo>
                <a:lnTo>
                  <a:pt x="53578" y="17860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16086" y="35719"/>
                </a:lnTo>
                <a:lnTo>
                  <a:pt x="125015" y="44649"/>
                </a:lnTo>
                <a:lnTo>
                  <a:pt x="125015" y="62508"/>
                </a:lnTo>
                <a:lnTo>
                  <a:pt x="125015" y="80368"/>
                </a:lnTo>
                <a:lnTo>
                  <a:pt x="116086" y="98227"/>
                </a:lnTo>
                <a:lnTo>
                  <a:pt x="107156" y="116086"/>
                </a:lnTo>
                <a:lnTo>
                  <a:pt x="98226" y="133946"/>
                </a:lnTo>
                <a:lnTo>
                  <a:pt x="80367" y="142875"/>
                </a:lnTo>
                <a:lnTo>
                  <a:pt x="71437" y="151805"/>
                </a:lnTo>
                <a:lnTo>
                  <a:pt x="53578" y="160735"/>
                </a:lnTo>
                <a:lnTo>
                  <a:pt x="44648" y="160735"/>
                </a:lnTo>
                <a:lnTo>
                  <a:pt x="26789" y="160735"/>
                </a:lnTo>
                <a:lnTo>
                  <a:pt x="17859" y="151805"/>
                </a:lnTo>
                <a:lnTo>
                  <a:pt x="8929" y="142875"/>
                </a:lnTo>
                <a:lnTo>
                  <a:pt x="8929" y="133946"/>
                </a:lnTo>
                <a:lnTo>
                  <a:pt x="0" y="125016"/>
                </a:lnTo>
                <a:lnTo>
                  <a:pt x="8929" y="107157"/>
                </a:lnTo>
                <a:lnTo>
                  <a:pt x="8929" y="98227"/>
                </a:lnTo>
                <a:lnTo>
                  <a:pt x="17859" y="89297"/>
                </a:lnTo>
                <a:lnTo>
                  <a:pt x="35718" y="80368"/>
                </a:lnTo>
                <a:lnTo>
                  <a:pt x="44648" y="80368"/>
                </a:lnTo>
                <a:lnTo>
                  <a:pt x="62507" y="80368"/>
                </a:lnTo>
                <a:lnTo>
                  <a:pt x="80367" y="80368"/>
                </a:lnTo>
                <a:lnTo>
                  <a:pt x="98226" y="89297"/>
                </a:lnTo>
                <a:lnTo>
                  <a:pt x="116086" y="89297"/>
                </a:lnTo>
                <a:lnTo>
                  <a:pt x="125015" y="89297"/>
                </a:lnTo>
                <a:lnTo>
                  <a:pt x="133945" y="89297"/>
                </a:lnTo>
                <a:lnTo>
                  <a:pt x="133945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5965031" y="4384476"/>
            <a:ext cx="116087" cy="303610"/>
          </a:xfrm>
          <a:custGeom>
            <a:avLst/>
            <a:gdLst/>
            <a:ahLst/>
            <a:cxnLst/>
            <a:rect l="0" t="0" r="0" b="0"/>
            <a:pathLst>
              <a:path w="116087" h="303610">
                <a:moveTo>
                  <a:pt x="116086" y="0"/>
                </a:moveTo>
                <a:lnTo>
                  <a:pt x="116086" y="0"/>
                </a:lnTo>
                <a:lnTo>
                  <a:pt x="107156" y="8929"/>
                </a:lnTo>
                <a:lnTo>
                  <a:pt x="98226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71437" y="35718"/>
                </a:lnTo>
                <a:lnTo>
                  <a:pt x="53578" y="53578"/>
                </a:lnTo>
                <a:lnTo>
                  <a:pt x="44648" y="71437"/>
                </a:lnTo>
                <a:lnTo>
                  <a:pt x="26789" y="98226"/>
                </a:lnTo>
                <a:lnTo>
                  <a:pt x="17859" y="116086"/>
                </a:lnTo>
                <a:lnTo>
                  <a:pt x="8929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8929" y="241101"/>
                </a:lnTo>
                <a:lnTo>
                  <a:pt x="17859" y="258961"/>
                </a:lnTo>
                <a:lnTo>
                  <a:pt x="26789" y="276820"/>
                </a:lnTo>
                <a:lnTo>
                  <a:pt x="44648" y="285750"/>
                </a:lnTo>
                <a:lnTo>
                  <a:pt x="62508" y="294679"/>
                </a:lnTo>
                <a:lnTo>
                  <a:pt x="80367" y="303609"/>
                </a:lnTo>
                <a:lnTo>
                  <a:pt x="89297" y="303609"/>
                </a:lnTo>
                <a:lnTo>
                  <a:pt x="98226" y="303609"/>
                </a:lnTo>
                <a:lnTo>
                  <a:pt x="98226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107906" y="4509491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26789"/>
                </a:lnTo>
                <a:lnTo>
                  <a:pt x="8929" y="44649"/>
                </a:lnTo>
                <a:lnTo>
                  <a:pt x="17859" y="71438"/>
                </a:lnTo>
                <a:lnTo>
                  <a:pt x="35719" y="89297"/>
                </a:lnTo>
                <a:lnTo>
                  <a:pt x="44648" y="107157"/>
                </a:lnTo>
                <a:lnTo>
                  <a:pt x="53578" y="133946"/>
                </a:lnTo>
                <a:lnTo>
                  <a:pt x="71437" y="151805"/>
                </a:lnTo>
                <a:lnTo>
                  <a:pt x="80367" y="160735"/>
                </a:lnTo>
                <a:lnTo>
                  <a:pt x="80367" y="169664"/>
                </a:lnTo>
                <a:lnTo>
                  <a:pt x="80367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081117" y="4527351"/>
            <a:ext cx="151805" cy="116087"/>
          </a:xfrm>
          <a:custGeom>
            <a:avLst/>
            <a:gdLst/>
            <a:ahLst/>
            <a:cxnLst/>
            <a:rect l="0" t="0" r="0" b="0"/>
            <a:pathLst>
              <a:path w="151805" h="116087">
                <a:moveTo>
                  <a:pt x="151804" y="0"/>
                </a:moveTo>
                <a:lnTo>
                  <a:pt x="151804" y="8929"/>
                </a:lnTo>
                <a:lnTo>
                  <a:pt x="142875" y="8929"/>
                </a:lnTo>
                <a:lnTo>
                  <a:pt x="133945" y="8929"/>
                </a:lnTo>
                <a:lnTo>
                  <a:pt x="125015" y="17859"/>
                </a:lnTo>
                <a:lnTo>
                  <a:pt x="107156" y="26789"/>
                </a:lnTo>
                <a:lnTo>
                  <a:pt x="98226" y="44648"/>
                </a:lnTo>
                <a:lnTo>
                  <a:pt x="80367" y="62507"/>
                </a:lnTo>
                <a:lnTo>
                  <a:pt x="62508" y="71437"/>
                </a:lnTo>
                <a:lnTo>
                  <a:pt x="44648" y="89297"/>
                </a:lnTo>
                <a:lnTo>
                  <a:pt x="26789" y="98226"/>
                </a:lnTo>
                <a:lnTo>
                  <a:pt x="17859" y="98226"/>
                </a:lnTo>
                <a:lnTo>
                  <a:pt x="8929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331148" y="4473773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8930" y="0"/>
                </a:moveTo>
                <a:lnTo>
                  <a:pt x="8930" y="8929"/>
                </a:lnTo>
                <a:lnTo>
                  <a:pt x="0" y="2678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6286500" y="4554140"/>
            <a:ext cx="89297" cy="1"/>
          </a:xfrm>
          <a:custGeom>
            <a:avLst/>
            <a:gdLst/>
            <a:ahLst/>
            <a:cxnLst/>
            <a:rect l="0" t="0" r="0" b="0"/>
            <a:pathLst>
              <a:path w="89297" h="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6447234" y="4393405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1785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2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509742" y="4304108"/>
            <a:ext cx="71438" cy="383978"/>
          </a:xfrm>
          <a:custGeom>
            <a:avLst/>
            <a:gdLst/>
            <a:ahLst/>
            <a:cxnLst/>
            <a:rect l="0" t="0" r="0" b="0"/>
            <a:pathLst>
              <a:path w="71438" h="38397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17859" y="35719"/>
                </a:lnTo>
                <a:lnTo>
                  <a:pt x="26789" y="62508"/>
                </a:lnTo>
                <a:lnTo>
                  <a:pt x="35718" y="80368"/>
                </a:lnTo>
                <a:lnTo>
                  <a:pt x="53578" y="116086"/>
                </a:lnTo>
                <a:lnTo>
                  <a:pt x="62508" y="142875"/>
                </a:lnTo>
                <a:lnTo>
                  <a:pt x="71437" y="169665"/>
                </a:lnTo>
                <a:lnTo>
                  <a:pt x="71437" y="205383"/>
                </a:lnTo>
                <a:lnTo>
                  <a:pt x="71437" y="232172"/>
                </a:lnTo>
                <a:lnTo>
                  <a:pt x="71437" y="267891"/>
                </a:lnTo>
                <a:lnTo>
                  <a:pt x="71437" y="294680"/>
                </a:lnTo>
                <a:lnTo>
                  <a:pt x="62508" y="321469"/>
                </a:lnTo>
                <a:lnTo>
                  <a:pt x="44648" y="348258"/>
                </a:lnTo>
                <a:lnTo>
                  <a:pt x="35718" y="366118"/>
                </a:lnTo>
                <a:lnTo>
                  <a:pt x="17859" y="375047"/>
                </a:lnTo>
                <a:lnTo>
                  <a:pt x="8929" y="383977"/>
                </a:lnTo>
                <a:lnTo>
                  <a:pt x="8929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2116335" y="5366742"/>
            <a:ext cx="26791" cy="223242"/>
          </a:xfrm>
          <a:custGeom>
            <a:avLst/>
            <a:gdLst/>
            <a:ahLst/>
            <a:cxnLst/>
            <a:rect l="0" t="0" r="0" b="0"/>
            <a:pathLst>
              <a:path w="26791" h="223242">
                <a:moveTo>
                  <a:pt x="26790" y="0"/>
                </a:moveTo>
                <a:lnTo>
                  <a:pt x="26790" y="0"/>
                </a:lnTo>
                <a:lnTo>
                  <a:pt x="26790" y="8929"/>
                </a:lnTo>
                <a:lnTo>
                  <a:pt x="2679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17860" y="62508"/>
                </a:lnTo>
                <a:lnTo>
                  <a:pt x="17860" y="8036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87523"/>
                </a:lnTo>
                <a:lnTo>
                  <a:pt x="0" y="205383"/>
                </a:lnTo>
                <a:lnTo>
                  <a:pt x="0" y="214311"/>
                </a:lnTo>
                <a:lnTo>
                  <a:pt x="0" y="214311"/>
                </a:lnTo>
                <a:lnTo>
                  <a:pt x="0" y="223241"/>
                </a:lnTo>
                <a:lnTo>
                  <a:pt x="0" y="2232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2214562" y="5411390"/>
            <a:ext cx="17860" cy="205383"/>
          </a:xfrm>
          <a:custGeom>
            <a:avLst/>
            <a:gdLst/>
            <a:ahLst/>
            <a:cxnLst/>
            <a:rect l="0" t="0" r="0" b="0"/>
            <a:pathLst>
              <a:path w="17860" h="20538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8036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196452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2125265" y="5464968"/>
            <a:ext cx="89298" cy="17861"/>
          </a:xfrm>
          <a:custGeom>
            <a:avLst/>
            <a:gdLst/>
            <a:ahLst/>
            <a:cxnLst/>
            <a:rect l="0" t="0" r="0" b="0"/>
            <a:pathLst>
              <a:path w="89298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8" y="17860"/>
                </a:lnTo>
                <a:lnTo>
                  <a:pt x="80367" y="17860"/>
                </a:lnTo>
                <a:lnTo>
                  <a:pt x="89297" y="17860"/>
                </a:lnTo>
                <a:lnTo>
                  <a:pt x="8929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2321718" y="5402460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116086" y="62508"/>
                </a:moveTo>
                <a:lnTo>
                  <a:pt x="116086" y="62508"/>
                </a:lnTo>
                <a:lnTo>
                  <a:pt x="107157" y="62508"/>
                </a:lnTo>
                <a:lnTo>
                  <a:pt x="107157" y="62508"/>
                </a:lnTo>
                <a:lnTo>
                  <a:pt x="107157" y="62508"/>
                </a:lnTo>
                <a:lnTo>
                  <a:pt x="107157" y="62508"/>
                </a:lnTo>
                <a:lnTo>
                  <a:pt x="116086" y="53579"/>
                </a:lnTo>
                <a:lnTo>
                  <a:pt x="116086" y="53579"/>
                </a:lnTo>
                <a:lnTo>
                  <a:pt x="116086" y="5357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25016" y="35719"/>
                </a:lnTo>
                <a:lnTo>
                  <a:pt x="125016" y="26790"/>
                </a:lnTo>
                <a:lnTo>
                  <a:pt x="125016" y="26790"/>
                </a:lnTo>
                <a:lnTo>
                  <a:pt x="125016" y="1786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7" y="0"/>
                </a:lnTo>
                <a:lnTo>
                  <a:pt x="10715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35719" y="26790"/>
                </a:lnTo>
                <a:lnTo>
                  <a:pt x="26789" y="44649"/>
                </a:lnTo>
                <a:lnTo>
                  <a:pt x="17860" y="53579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33946"/>
                </a:lnTo>
                <a:lnTo>
                  <a:pt x="8930" y="151805"/>
                </a:lnTo>
                <a:lnTo>
                  <a:pt x="26789" y="160735"/>
                </a:lnTo>
                <a:lnTo>
                  <a:pt x="44649" y="178593"/>
                </a:lnTo>
                <a:lnTo>
                  <a:pt x="62508" y="187523"/>
                </a:lnTo>
                <a:lnTo>
                  <a:pt x="80367" y="196453"/>
                </a:lnTo>
                <a:lnTo>
                  <a:pt x="98227" y="196453"/>
                </a:lnTo>
                <a:lnTo>
                  <a:pt x="116086" y="196453"/>
                </a:lnTo>
                <a:lnTo>
                  <a:pt x="116086" y="196453"/>
                </a:lnTo>
                <a:lnTo>
                  <a:pt x="11608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2009179" y="5652491"/>
            <a:ext cx="544712" cy="17860"/>
          </a:xfrm>
          <a:custGeom>
            <a:avLst/>
            <a:gdLst/>
            <a:ahLst/>
            <a:cxnLst/>
            <a:rect l="0" t="0" r="0" b="0"/>
            <a:pathLst>
              <a:path w="544712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16086" y="17859"/>
                </a:lnTo>
                <a:lnTo>
                  <a:pt x="142875" y="17859"/>
                </a:lnTo>
                <a:lnTo>
                  <a:pt x="160735" y="17859"/>
                </a:lnTo>
                <a:lnTo>
                  <a:pt x="178594" y="17859"/>
                </a:lnTo>
                <a:lnTo>
                  <a:pt x="214313" y="8930"/>
                </a:lnTo>
                <a:lnTo>
                  <a:pt x="241102" y="8930"/>
                </a:lnTo>
                <a:lnTo>
                  <a:pt x="267891" y="8930"/>
                </a:lnTo>
                <a:lnTo>
                  <a:pt x="294680" y="8930"/>
                </a:lnTo>
                <a:lnTo>
                  <a:pt x="321469" y="8930"/>
                </a:lnTo>
                <a:lnTo>
                  <a:pt x="357188" y="8930"/>
                </a:lnTo>
                <a:lnTo>
                  <a:pt x="383977" y="8930"/>
                </a:lnTo>
                <a:lnTo>
                  <a:pt x="410766" y="8930"/>
                </a:lnTo>
                <a:lnTo>
                  <a:pt x="437555" y="8930"/>
                </a:lnTo>
                <a:lnTo>
                  <a:pt x="455414" y="8930"/>
                </a:lnTo>
                <a:lnTo>
                  <a:pt x="473274" y="8930"/>
                </a:lnTo>
                <a:lnTo>
                  <a:pt x="491133" y="8930"/>
                </a:lnTo>
                <a:lnTo>
                  <a:pt x="508992" y="8930"/>
                </a:lnTo>
                <a:lnTo>
                  <a:pt x="517922" y="8930"/>
                </a:lnTo>
                <a:lnTo>
                  <a:pt x="526852" y="8930"/>
                </a:lnTo>
                <a:lnTo>
                  <a:pt x="53578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1419820" y="5589983"/>
            <a:ext cx="107157" cy="366118"/>
          </a:xfrm>
          <a:custGeom>
            <a:avLst/>
            <a:gdLst/>
            <a:ahLst/>
            <a:cxnLst/>
            <a:rect l="0" t="0" r="0" b="0"/>
            <a:pathLst>
              <a:path w="107157" h="366118">
                <a:moveTo>
                  <a:pt x="98226" y="98227"/>
                </a:moveTo>
                <a:lnTo>
                  <a:pt x="98226" y="89297"/>
                </a:lnTo>
                <a:lnTo>
                  <a:pt x="98226" y="89297"/>
                </a:lnTo>
                <a:lnTo>
                  <a:pt x="98226" y="89297"/>
                </a:lnTo>
                <a:lnTo>
                  <a:pt x="98226" y="71438"/>
                </a:lnTo>
                <a:lnTo>
                  <a:pt x="98226" y="62508"/>
                </a:lnTo>
                <a:lnTo>
                  <a:pt x="107156" y="53578"/>
                </a:lnTo>
                <a:lnTo>
                  <a:pt x="107156" y="44649"/>
                </a:lnTo>
                <a:lnTo>
                  <a:pt x="10715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8930" y="276820"/>
                </a:lnTo>
                <a:lnTo>
                  <a:pt x="8930" y="303609"/>
                </a:lnTo>
                <a:lnTo>
                  <a:pt x="0" y="312539"/>
                </a:lnTo>
                <a:lnTo>
                  <a:pt x="0" y="330399"/>
                </a:lnTo>
                <a:lnTo>
                  <a:pt x="0" y="348258"/>
                </a:lnTo>
                <a:lnTo>
                  <a:pt x="0" y="357188"/>
                </a:lnTo>
                <a:lnTo>
                  <a:pt x="0" y="36611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1348382" y="5777507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107157" y="8929"/>
                </a:lnTo>
                <a:lnTo>
                  <a:pt x="107157" y="892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1535906" y="5661421"/>
            <a:ext cx="133946" cy="348258"/>
          </a:xfrm>
          <a:custGeom>
            <a:avLst/>
            <a:gdLst/>
            <a:ahLst/>
            <a:cxnLst/>
            <a:rect l="0" t="0" r="0" b="0"/>
            <a:pathLst>
              <a:path w="133946" h="348258">
                <a:moveTo>
                  <a:pt x="133945" y="0"/>
                </a:moveTo>
                <a:lnTo>
                  <a:pt x="133945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07156" y="8929"/>
                </a:lnTo>
                <a:lnTo>
                  <a:pt x="107156" y="17859"/>
                </a:lnTo>
                <a:lnTo>
                  <a:pt x="98226" y="26789"/>
                </a:lnTo>
                <a:lnTo>
                  <a:pt x="89297" y="44648"/>
                </a:lnTo>
                <a:lnTo>
                  <a:pt x="80367" y="62507"/>
                </a:lnTo>
                <a:lnTo>
                  <a:pt x="62508" y="71437"/>
                </a:lnTo>
                <a:lnTo>
                  <a:pt x="53578" y="98226"/>
                </a:lnTo>
                <a:lnTo>
                  <a:pt x="44648" y="116086"/>
                </a:lnTo>
                <a:lnTo>
                  <a:pt x="26789" y="133945"/>
                </a:lnTo>
                <a:lnTo>
                  <a:pt x="17859" y="160734"/>
                </a:lnTo>
                <a:lnTo>
                  <a:pt x="8929" y="178593"/>
                </a:lnTo>
                <a:lnTo>
                  <a:pt x="8929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8929" y="276820"/>
                </a:lnTo>
                <a:lnTo>
                  <a:pt x="17859" y="294679"/>
                </a:lnTo>
                <a:lnTo>
                  <a:pt x="26789" y="312539"/>
                </a:lnTo>
                <a:lnTo>
                  <a:pt x="35719" y="321468"/>
                </a:lnTo>
                <a:lnTo>
                  <a:pt x="53578" y="339328"/>
                </a:lnTo>
                <a:lnTo>
                  <a:pt x="71437" y="339328"/>
                </a:lnTo>
                <a:lnTo>
                  <a:pt x="80367" y="348257"/>
                </a:lnTo>
                <a:lnTo>
                  <a:pt x="80367" y="348257"/>
                </a:lnTo>
                <a:lnTo>
                  <a:pt x="80367" y="3482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1687710" y="5813225"/>
            <a:ext cx="53580" cy="160736"/>
          </a:xfrm>
          <a:custGeom>
            <a:avLst/>
            <a:gdLst/>
            <a:ahLst/>
            <a:cxnLst/>
            <a:rect l="0" t="0" r="0" b="0"/>
            <a:pathLst>
              <a:path w="53580" h="16073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17860" y="53578"/>
                </a:lnTo>
                <a:lnTo>
                  <a:pt x="26790" y="71438"/>
                </a:lnTo>
                <a:lnTo>
                  <a:pt x="26790" y="89297"/>
                </a:lnTo>
                <a:lnTo>
                  <a:pt x="35719" y="107157"/>
                </a:lnTo>
                <a:lnTo>
                  <a:pt x="44649" y="116086"/>
                </a:lnTo>
                <a:lnTo>
                  <a:pt x="53579" y="133946"/>
                </a:lnTo>
                <a:lnTo>
                  <a:pt x="53579" y="142875"/>
                </a:lnTo>
                <a:lnTo>
                  <a:pt x="53579" y="151805"/>
                </a:lnTo>
                <a:lnTo>
                  <a:pt x="53579" y="151805"/>
                </a:lnTo>
                <a:lnTo>
                  <a:pt x="53579" y="160735"/>
                </a:lnTo>
                <a:lnTo>
                  <a:pt x="53579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1634132" y="5813225"/>
            <a:ext cx="133947" cy="133947"/>
          </a:xfrm>
          <a:custGeom>
            <a:avLst/>
            <a:gdLst/>
            <a:ahLst/>
            <a:cxnLst/>
            <a:rect l="0" t="0" r="0" b="0"/>
            <a:pathLst>
              <a:path w="133947" h="133947">
                <a:moveTo>
                  <a:pt x="133946" y="0"/>
                </a:moveTo>
                <a:lnTo>
                  <a:pt x="125016" y="8930"/>
                </a:lnTo>
                <a:lnTo>
                  <a:pt x="125016" y="8930"/>
                </a:lnTo>
                <a:lnTo>
                  <a:pt x="116086" y="17860"/>
                </a:lnTo>
                <a:lnTo>
                  <a:pt x="107157" y="26789"/>
                </a:lnTo>
                <a:lnTo>
                  <a:pt x="98227" y="35719"/>
                </a:lnTo>
                <a:lnTo>
                  <a:pt x="80368" y="44649"/>
                </a:lnTo>
                <a:lnTo>
                  <a:pt x="71438" y="62508"/>
                </a:lnTo>
                <a:lnTo>
                  <a:pt x="62508" y="71438"/>
                </a:lnTo>
                <a:lnTo>
                  <a:pt x="44649" y="89297"/>
                </a:lnTo>
                <a:lnTo>
                  <a:pt x="35719" y="98227"/>
                </a:lnTo>
                <a:lnTo>
                  <a:pt x="26789" y="116086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1812726" y="5643561"/>
            <a:ext cx="71439" cy="357189"/>
          </a:xfrm>
          <a:custGeom>
            <a:avLst/>
            <a:gdLst/>
            <a:ahLst/>
            <a:cxnLst/>
            <a:rect l="0" t="0" r="0" b="0"/>
            <a:pathLst>
              <a:path w="71439" h="35718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59" y="35719"/>
                </a:lnTo>
                <a:lnTo>
                  <a:pt x="26789" y="62508"/>
                </a:lnTo>
                <a:lnTo>
                  <a:pt x="35719" y="89297"/>
                </a:lnTo>
                <a:lnTo>
                  <a:pt x="44649" y="116086"/>
                </a:lnTo>
                <a:lnTo>
                  <a:pt x="53578" y="151805"/>
                </a:lnTo>
                <a:lnTo>
                  <a:pt x="62508" y="178594"/>
                </a:lnTo>
                <a:lnTo>
                  <a:pt x="62508" y="205383"/>
                </a:lnTo>
                <a:lnTo>
                  <a:pt x="71438" y="232172"/>
                </a:lnTo>
                <a:lnTo>
                  <a:pt x="62508" y="258961"/>
                </a:lnTo>
                <a:lnTo>
                  <a:pt x="62508" y="285750"/>
                </a:lnTo>
                <a:lnTo>
                  <a:pt x="53578" y="303610"/>
                </a:lnTo>
                <a:lnTo>
                  <a:pt x="44649" y="321469"/>
                </a:lnTo>
                <a:lnTo>
                  <a:pt x="35719" y="339328"/>
                </a:lnTo>
                <a:lnTo>
                  <a:pt x="26789" y="357188"/>
                </a:lnTo>
                <a:lnTo>
                  <a:pt x="26789" y="357188"/>
                </a:lnTo>
                <a:lnTo>
                  <a:pt x="26789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2009179" y="5920382"/>
            <a:ext cx="160736" cy="17860"/>
          </a:xfrm>
          <a:custGeom>
            <a:avLst/>
            <a:gdLst/>
            <a:ahLst/>
            <a:cxnLst/>
            <a:rect l="0" t="0" r="0" b="0"/>
            <a:pathLst>
              <a:path w="160736" h="1786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116086" y="8929"/>
                </a:lnTo>
                <a:lnTo>
                  <a:pt x="125016" y="8929"/>
                </a:lnTo>
                <a:lnTo>
                  <a:pt x="133946" y="8929"/>
                </a:lnTo>
                <a:lnTo>
                  <a:pt x="142875" y="892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60735" y="17859"/>
                </a:lnTo>
                <a:lnTo>
                  <a:pt x="160735" y="17859"/>
                </a:lnTo>
                <a:lnTo>
                  <a:pt x="160735" y="17859"/>
                </a:lnTo>
                <a:lnTo>
                  <a:pt x="16073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2125265" y="5840014"/>
            <a:ext cx="98228" cy="241103"/>
          </a:xfrm>
          <a:custGeom>
            <a:avLst/>
            <a:gdLst/>
            <a:ahLst/>
            <a:cxnLst/>
            <a:rect l="0" t="0" r="0" b="0"/>
            <a:pathLst>
              <a:path w="98228" h="2411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17860"/>
                </a:lnTo>
                <a:lnTo>
                  <a:pt x="26789" y="26789"/>
                </a:lnTo>
                <a:lnTo>
                  <a:pt x="44649" y="26789"/>
                </a:lnTo>
                <a:lnTo>
                  <a:pt x="53578" y="35719"/>
                </a:lnTo>
                <a:lnTo>
                  <a:pt x="62508" y="44649"/>
                </a:lnTo>
                <a:lnTo>
                  <a:pt x="71438" y="53578"/>
                </a:lnTo>
                <a:lnTo>
                  <a:pt x="80367" y="62508"/>
                </a:lnTo>
                <a:lnTo>
                  <a:pt x="89297" y="62508"/>
                </a:lnTo>
                <a:lnTo>
                  <a:pt x="98227" y="71438"/>
                </a:lnTo>
                <a:lnTo>
                  <a:pt x="98227" y="80368"/>
                </a:lnTo>
                <a:lnTo>
                  <a:pt x="98227" y="80368"/>
                </a:lnTo>
                <a:lnTo>
                  <a:pt x="98227" y="89297"/>
                </a:lnTo>
                <a:lnTo>
                  <a:pt x="98227" y="98227"/>
                </a:lnTo>
                <a:lnTo>
                  <a:pt x="98227" y="107157"/>
                </a:lnTo>
                <a:lnTo>
                  <a:pt x="98227" y="116086"/>
                </a:lnTo>
                <a:lnTo>
                  <a:pt x="89297" y="133946"/>
                </a:lnTo>
                <a:lnTo>
                  <a:pt x="89297" y="142875"/>
                </a:lnTo>
                <a:lnTo>
                  <a:pt x="80367" y="151805"/>
                </a:lnTo>
                <a:lnTo>
                  <a:pt x="80367" y="169664"/>
                </a:lnTo>
                <a:lnTo>
                  <a:pt x="71438" y="178594"/>
                </a:lnTo>
                <a:lnTo>
                  <a:pt x="71438" y="196453"/>
                </a:lnTo>
                <a:lnTo>
                  <a:pt x="62508" y="205383"/>
                </a:lnTo>
                <a:lnTo>
                  <a:pt x="62508" y="223243"/>
                </a:lnTo>
                <a:lnTo>
                  <a:pt x="62508" y="232172"/>
                </a:lnTo>
                <a:lnTo>
                  <a:pt x="62508" y="241102"/>
                </a:lnTo>
                <a:lnTo>
                  <a:pt x="62508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2464593" y="5697139"/>
            <a:ext cx="98228" cy="383978"/>
          </a:xfrm>
          <a:custGeom>
            <a:avLst/>
            <a:gdLst/>
            <a:ahLst/>
            <a:cxnLst/>
            <a:rect l="0" t="0" r="0" b="0"/>
            <a:pathLst>
              <a:path w="98228" h="383978">
                <a:moveTo>
                  <a:pt x="98227" y="80368"/>
                </a:moveTo>
                <a:lnTo>
                  <a:pt x="98227" y="71438"/>
                </a:lnTo>
                <a:lnTo>
                  <a:pt x="98227" y="62508"/>
                </a:lnTo>
                <a:lnTo>
                  <a:pt x="98227" y="62508"/>
                </a:lnTo>
                <a:lnTo>
                  <a:pt x="98227" y="53578"/>
                </a:lnTo>
                <a:lnTo>
                  <a:pt x="89297" y="35719"/>
                </a:lnTo>
                <a:lnTo>
                  <a:pt x="89297" y="26789"/>
                </a:lnTo>
                <a:lnTo>
                  <a:pt x="80367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33946"/>
                </a:lnTo>
                <a:lnTo>
                  <a:pt x="8930" y="160735"/>
                </a:lnTo>
                <a:lnTo>
                  <a:pt x="8930" y="187524"/>
                </a:lnTo>
                <a:lnTo>
                  <a:pt x="8930" y="214313"/>
                </a:lnTo>
                <a:lnTo>
                  <a:pt x="0" y="241102"/>
                </a:lnTo>
                <a:lnTo>
                  <a:pt x="8930" y="267891"/>
                </a:lnTo>
                <a:lnTo>
                  <a:pt x="8930" y="294680"/>
                </a:lnTo>
                <a:lnTo>
                  <a:pt x="8930" y="312539"/>
                </a:lnTo>
                <a:lnTo>
                  <a:pt x="8930" y="330399"/>
                </a:lnTo>
                <a:lnTo>
                  <a:pt x="8930" y="357188"/>
                </a:lnTo>
                <a:lnTo>
                  <a:pt x="0" y="366118"/>
                </a:lnTo>
                <a:lnTo>
                  <a:pt x="8930" y="375047"/>
                </a:lnTo>
                <a:lnTo>
                  <a:pt x="8930" y="383977"/>
                </a:lnTo>
                <a:lnTo>
                  <a:pt x="8930" y="383977"/>
                </a:lnTo>
                <a:lnTo>
                  <a:pt x="8930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2419945" y="5884663"/>
            <a:ext cx="116087" cy="35720"/>
          </a:xfrm>
          <a:custGeom>
            <a:avLst/>
            <a:gdLst/>
            <a:ahLst/>
            <a:cxnLst/>
            <a:rect l="0" t="0" r="0" b="0"/>
            <a:pathLst>
              <a:path w="116087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8" y="26789"/>
                </a:lnTo>
                <a:lnTo>
                  <a:pt x="71437" y="26789"/>
                </a:lnTo>
                <a:lnTo>
                  <a:pt x="89297" y="35719"/>
                </a:lnTo>
                <a:lnTo>
                  <a:pt x="98226" y="3571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2661046" y="5741788"/>
            <a:ext cx="98228" cy="348259"/>
          </a:xfrm>
          <a:custGeom>
            <a:avLst/>
            <a:gdLst/>
            <a:ahLst/>
            <a:cxnLst/>
            <a:rect l="0" t="0" r="0" b="0"/>
            <a:pathLst>
              <a:path w="98228" h="348259">
                <a:moveTo>
                  <a:pt x="98227" y="0"/>
                </a:moveTo>
                <a:lnTo>
                  <a:pt x="89297" y="8929"/>
                </a:lnTo>
                <a:lnTo>
                  <a:pt x="80368" y="17859"/>
                </a:lnTo>
                <a:lnTo>
                  <a:pt x="80368" y="17859"/>
                </a:lnTo>
                <a:lnTo>
                  <a:pt x="71438" y="35719"/>
                </a:lnTo>
                <a:lnTo>
                  <a:pt x="62508" y="44648"/>
                </a:lnTo>
                <a:lnTo>
                  <a:pt x="44649" y="71437"/>
                </a:lnTo>
                <a:lnTo>
                  <a:pt x="35719" y="89297"/>
                </a:lnTo>
                <a:lnTo>
                  <a:pt x="26789" y="107156"/>
                </a:lnTo>
                <a:lnTo>
                  <a:pt x="17860" y="133945"/>
                </a:lnTo>
                <a:lnTo>
                  <a:pt x="8930" y="151804"/>
                </a:lnTo>
                <a:lnTo>
                  <a:pt x="893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50031"/>
                </a:lnTo>
                <a:lnTo>
                  <a:pt x="8930" y="267890"/>
                </a:lnTo>
                <a:lnTo>
                  <a:pt x="8930" y="285750"/>
                </a:lnTo>
                <a:lnTo>
                  <a:pt x="8930" y="303609"/>
                </a:lnTo>
                <a:lnTo>
                  <a:pt x="17860" y="321469"/>
                </a:lnTo>
                <a:lnTo>
                  <a:pt x="17860" y="330398"/>
                </a:lnTo>
                <a:lnTo>
                  <a:pt x="26789" y="339328"/>
                </a:lnTo>
                <a:lnTo>
                  <a:pt x="26789" y="348258"/>
                </a:lnTo>
                <a:lnTo>
                  <a:pt x="26789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2794992" y="5848944"/>
            <a:ext cx="125016" cy="267892"/>
          </a:xfrm>
          <a:custGeom>
            <a:avLst/>
            <a:gdLst/>
            <a:ahLst/>
            <a:cxnLst/>
            <a:rect l="0" t="0" r="0" b="0"/>
            <a:pathLst>
              <a:path w="125016" h="267892">
                <a:moveTo>
                  <a:pt x="26789" y="0"/>
                </a:moveTo>
                <a:lnTo>
                  <a:pt x="2678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41102"/>
                </a:lnTo>
                <a:lnTo>
                  <a:pt x="0" y="241102"/>
                </a:lnTo>
                <a:lnTo>
                  <a:pt x="0" y="232172"/>
                </a:lnTo>
                <a:lnTo>
                  <a:pt x="0" y="214313"/>
                </a:lnTo>
                <a:lnTo>
                  <a:pt x="8929" y="205383"/>
                </a:lnTo>
                <a:lnTo>
                  <a:pt x="8929" y="187523"/>
                </a:lnTo>
                <a:lnTo>
                  <a:pt x="17859" y="178594"/>
                </a:lnTo>
                <a:lnTo>
                  <a:pt x="26789" y="160734"/>
                </a:lnTo>
                <a:lnTo>
                  <a:pt x="26789" y="151805"/>
                </a:lnTo>
                <a:lnTo>
                  <a:pt x="44648" y="142875"/>
                </a:lnTo>
                <a:lnTo>
                  <a:pt x="44648" y="142875"/>
                </a:lnTo>
                <a:lnTo>
                  <a:pt x="53578" y="133945"/>
                </a:lnTo>
                <a:lnTo>
                  <a:pt x="62508" y="133945"/>
                </a:lnTo>
                <a:lnTo>
                  <a:pt x="71437" y="133945"/>
                </a:lnTo>
                <a:lnTo>
                  <a:pt x="80367" y="133945"/>
                </a:lnTo>
                <a:lnTo>
                  <a:pt x="89297" y="142875"/>
                </a:lnTo>
                <a:lnTo>
                  <a:pt x="98226" y="151805"/>
                </a:lnTo>
                <a:lnTo>
                  <a:pt x="107156" y="160734"/>
                </a:lnTo>
                <a:lnTo>
                  <a:pt x="116086" y="169664"/>
                </a:lnTo>
                <a:lnTo>
                  <a:pt x="116086" y="178594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125015" y="223242"/>
                </a:lnTo>
                <a:lnTo>
                  <a:pt x="116086" y="232172"/>
                </a:lnTo>
                <a:lnTo>
                  <a:pt x="116086" y="241102"/>
                </a:lnTo>
                <a:lnTo>
                  <a:pt x="116086" y="250031"/>
                </a:lnTo>
                <a:lnTo>
                  <a:pt x="107156" y="258961"/>
                </a:lnTo>
                <a:lnTo>
                  <a:pt x="98226" y="267891"/>
                </a:lnTo>
                <a:lnTo>
                  <a:pt x="89297" y="267891"/>
                </a:lnTo>
                <a:lnTo>
                  <a:pt x="80367" y="267891"/>
                </a:lnTo>
                <a:lnTo>
                  <a:pt x="71437" y="267891"/>
                </a:lnTo>
                <a:lnTo>
                  <a:pt x="62508" y="267891"/>
                </a:lnTo>
                <a:lnTo>
                  <a:pt x="53578" y="258961"/>
                </a:lnTo>
                <a:lnTo>
                  <a:pt x="44648" y="258961"/>
                </a:lnTo>
                <a:lnTo>
                  <a:pt x="35718" y="258961"/>
                </a:lnTo>
                <a:lnTo>
                  <a:pt x="35718" y="250031"/>
                </a:lnTo>
                <a:lnTo>
                  <a:pt x="3571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3009304" y="5929311"/>
            <a:ext cx="80368" cy="214314"/>
          </a:xfrm>
          <a:custGeom>
            <a:avLst/>
            <a:gdLst/>
            <a:ahLst/>
            <a:cxnLst/>
            <a:rect l="0" t="0" r="0" b="0"/>
            <a:pathLst>
              <a:path w="80368" h="214314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17860" y="80367"/>
                </a:lnTo>
                <a:lnTo>
                  <a:pt x="26789" y="107156"/>
                </a:lnTo>
                <a:lnTo>
                  <a:pt x="44649" y="125016"/>
                </a:lnTo>
                <a:lnTo>
                  <a:pt x="44649" y="142875"/>
                </a:lnTo>
                <a:lnTo>
                  <a:pt x="53578" y="160735"/>
                </a:lnTo>
                <a:lnTo>
                  <a:pt x="62508" y="178594"/>
                </a:lnTo>
                <a:lnTo>
                  <a:pt x="71438" y="187524"/>
                </a:lnTo>
                <a:lnTo>
                  <a:pt x="80367" y="196453"/>
                </a:lnTo>
                <a:lnTo>
                  <a:pt x="80367" y="205383"/>
                </a:lnTo>
                <a:lnTo>
                  <a:pt x="80367" y="214313"/>
                </a:lnTo>
                <a:lnTo>
                  <a:pt x="80367" y="214313"/>
                </a:lnTo>
                <a:lnTo>
                  <a:pt x="80367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3009304" y="5965030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98227" y="0"/>
                </a:moveTo>
                <a:lnTo>
                  <a:pt x="9822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17859"/>
                </a:lnTo>
                <a:lnTo>
                  <a:pt x="71438" y="26789"/>
                </a:lnTo>
                <a:lnTo>
                  <a:pt x="62508" y="35719"/>
                </a:lnTo>
                <a:lnTo>
                  <a:pt x="53578" y="53578"/>
                </a:lnTo>
                <a:lnTo>
                  <a:pt x="44649" y="71437"/>
                </a:lnTo>
                <a:lnTo>
                  <a:pt x="35719" y="80367"/>
                </a:lnTo>
                <a:lnTo>
                  <a:pt x="35719" y="98227"/>
                </a:lnTo>
                <a:lnTo>
                  <a:pt x="26789" y="107156"/>
                </a:lnTo>
                <a:lnTo>
                  <a:pt x="1786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3143250" y="5688210"/>
            <a:ext cx="107157" cy="526852"/>
          </a:xfrm>
          <a:custGeom>
            <a:avLst/>
            <a:gdLst/>
            <a:ahLst/>
            <a:cxnLst/>
            <a:rect l="0" t="0" r="0" b="0"/>
            <a:pathLst>
              <a:path w="107157" h="526852">
                <a:moveTo>
                  <a:pt x="0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44648" y="71437"/>
                </a:lnTo>
                <a:lnTo>
                  <a:pt x="53578" y="98226"/>
                </a:lnTo>
                <a:lnTo>
                  <a:pt x="71437" y="133945"/>
                </a:lnTo>
                <a:lnTo>
                  <a:pt x="80367" y="160734"/>
                </a:lnTo>
                <a:lnTo>
                  <a:pt x="89296" y="196453"/>
                </a:lnTo>
                <a:lnTo>
                  <a:pt x="98226" y="241101"/>
                </a:lnTo>
                <a:lnTo>
                  <a:pt x="107156" y="276820"/>
                </a:lnTo>
                <a:lnTo>
                  <a:pt x="107156" y="312539"/>
                </a:lnTo>
                <a:lnTo>
                  <a:pt x="107156" y="348257"/>
                </a:lnTo>
                <a:lnTo>
                  <a:pt x="107156" y="383976"/>
                </a:lnTo>
                <a:lnTo>
                  <a:pt x="98226" y="410765"/>
                </a:lnTo>
                <a:lnTo>
                  <a:pt x="89296" y="437554"/>
                </a:lnTo>
                <a:lnTo>
                  <a:pt x="80367" y="464343"/>
                </a:lnTo>
                <a:lnTo>
                  <a:pt x="62507" y="491132"/>
                </a:lnTo>
                <a:lnTo>
                  <a:pt x="53578" y="508992"/>
                </a:lnTo>
                <a:lnTo>
                  <a:pt x="44648" y="517922"/>
                </a:lnTo>
                <a:lnTo>
                  <a:pt x="35718" y="526851"/>
                </a:lnTo>
                <a:lnTo>
                  <a:pt x="35718" y="5268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3804046" y="5402460"/>
            <a:ext cx="142876" cy="267891"/>
          </a:xfrm>
          <a:custGeom>
            <a:avLst/>
            <a:gdLst/>
            <a:ahLst/>
            <a:cxnLst/>
            <a:rect l="0" t="0" r="0" b="0"/>
            <a:pathLst>
              <a:path w="142876" h="26789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5"/>
                </a:lnTo>
                <a:lnTo>
                  <a:pt x="8930" y="187523"/>
                </a:lnTo>
                <a:lnTo>
                  <a:pt x="893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23242"/>
                </a:lnTo>
                <a:lnTo>
                  <a:pt x="8930" y="205382"/>
                </a:lnTo>
                <a:lnTo>
                  <a:pt x="8930" y="196453"/>
                </a:lnTo>
                <a:lnTo>
                  <a:pt x="17860" y="169665"/>
                </a:lnTo>
                <a:lnTo>
                  <a:pt x="26789" y="160735"/>
                </a:lnTo>
                <a:lnTo>
                  <a:pt x="26789" y="142875"/>
                </a:lnTo>
                <a:lnTo>
                  <a:pt x="35719" y="125016"/>
                </a:lnTo>
                <a:lnTo>
                  <a:pt x="44649" y="116086"/>
                </a:lnTo>
                <a:lnTo>
                  <a:pt x="53579" y="107157"/>
                </a:lnTo>
                <a:lnTo>
                  <a:pt x="62508" y="98227"/>
                </a:lnTo>
                <a:lnTo>
                  <a:pt x="71438" y="98227"/>
                </a:lnTo>
                <a:lnTo>
                  <a:pt x="80368" y="98227"/>
                </a:lnTo>
                <a:lnTo>
                  <a:pt x="98227" y="107157"/>
                </a:lnTo>
                <a:lnTo>
                  <a:pt x="107157" y="116086"/>
                </a:lnTo>
                <a:lnTo>
                  <a:pt x="116086" y="133946"/>
                </a:lnTo>
                <a:lnTo>
                  <a:pt x="125016" y="142875"/>
                </a:lnTo>
                <a:lnTo>
                  <a:pt x="133946" y="160735"/>
                </a:lnTo>
                <a:lnTo>
                  <a:pt x="142875" y="178593"/>
                </a:lnTo>
                <a:lnTo>
                  <a:pt x="142875" y="205382"/>
                </a:lnTo>
                <a:lnTo>
                  <a:pt x="142875" y="223242"/>
                </a:lnTo>
                <a:lnTo>
                  <a:pt x="133946" y="241101"/>
                </a:lnTo>
                <a:lnTo>
                  <a:pt x="125016" y="250031"/>
                </a:lnTo>
                <a:lnTo>
                  <a:pt x="116086" y="258961"/>
                </a:lnTo>
                <a:lnTo>
                  <a:pt x="107157" y="267890"/>
                </a:lnTo>
                <a:lnTo>
                  <a:pt x="98227" y="267890"/>
                </a:lnTo>
                <a:lnTo>
                  <a:pt x="80368" y="267890"/>
                </a:lnTo>
                <a:lnTo>
                  <a:pt x="62508" y="267890"/>
                </a:lnTo>
                <a:lnTo>
                  <a:pt x="53579" y="258961"/>
                </a:lnTo>
                <a:lnTo>
                  <a:pt x="44649" y="250031"/>
                </a:lnTo>
                <a:lnTo>
                  <a:pt x="35719" y="250031"/>
                </a:lnTo>
                <a:lnTo>
                  <a:pt x="3571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4063007" y="5527476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4045148" y="5598913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4223742" y="5491757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80367" y="0"/>
                </a:moveTo>
                <a:lnTo>
                  <a:pt x="71437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8" y="26789"/>
                </a:lnTo>
                <a:lnTo>
                  <a:pt x="17859" y="35719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8929" y="53578"/>
                </a:lnTo>
                <a:lnTo>
                  <a:pt x="26789" y="62508"/>
                </a:lnTo>
                <a:lnTo>
                  <a:pt x="35718" y="71438"/>
                </a:lnTo>
                <a:lnTo>
                  <a:pt x="44648" y="80368"/>
                </a:lnTo>
                <a:lnTo>
                  <a:pt x="62508" y="98226"/>
                </a:lnTo>
                <a:lnTo>
                  <a:pt x="71437" y="107156"/>
                </a:lnTo>
                <a:lnTo>
                  <a:pt x="80367" y="116085"/>
                </a:lnTo>
                <a:lnTo>
                  <a:pt x="80367" y="133945"/>
                </a:lnTo>
                <a:lnTo>
                  <a:pt x="89297" y="142875"/>
                </a:lnTo>
                <a:lnTo>
                  <a:pt x="89297" y="151804"/>
                </a:lnTo>
                <a:lnTo>
                  <a:pt x="89297" y="160734"/>
                </a:lnTo>
                <a:lnTo>
                  <a:pt x="80367" y="169664"/>
                </a:lnTo>
                <a:lnTo>
                  <a:pt x="71437" y="169664"/>
                </a:lnTo>
                <a:lnTo>
                  <a:pt x="53578" y="169664"/>
                </a:lnTo>
                <a:lnTo>
                  <a:pt x="44648" y="169664"/>
                </a:lnTo>
                <a:lnTo>
                  <a:pt x="26789" y="160734"/>
                </a:lnTo>
                <a:lnTo>
                  <a:pt x="17859" y="16073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4366617" y="5518546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80367" y="0"/>
                </a:move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17859" y="44649"/>
                </a:lnTo>
                <a:lnTo>
                  <a:pt x="0" y="53579"/>
                </a:lnTo>
                <a:lnTo>
                  <a:pt x="0" y="71437"/>
                </a:lnTo>
                <a:lnTo>
                  <a:pt x="0" y="89296"/>
                </a:lnTo>
                <a:lnTo>
                  <a:pt x="0" y="98226"/>
                </a:lnTo>
                <a:lnTo>
                  <a:pt x="8929" y="116086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4482703" y="5554265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98226" y="26788"/>
                </a:moveTo>
                <a:lnTo>
                  <a:pt x="98226" y="17860"/>
                </a:lnTo>
                <a:lnTo>
                  <a:pt x="98226" y="17860"/>
                </a:lnTo>
                <a:lnTo>
                  <a:pt x="98226" y="17860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88"/>
                </a:lnTo>
                <a:lnTo>
                  <a:pt x="17859" y="44648"/>
                </a:lnTo>
                <a:lnTo>
                  <a:pt x="8929" y="53577"/>
                </a:lnTo>
                <a:lnTo>
                  <a:pt x="0" y="62507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9296"/>
                </a:lnTo>
                <a:lnTo>
                  <a:pt x="26789" y="89296"/>
                </a:lnTo>
                <a:lnTo>
                  <a:pt x="35718" y="80367"/>
                </a:lnTo>
                <a:lnTo>
                  <a:pt x="53578" y="80367"/>
                </a:lnTo>
                <a:lnTo>
                  <a:pt x="62507" y="71437"/>
                </a:lnTo>
                <a:lnTo>
                  <a:pt x="62507" y="62507"/>
                </a:lnTo>
                <a:lnTo>
                  <a:pt x="71437" y="53577"/>
                </a:lnTo>
                <a:lnTo>
                  <a:pt x="80367" y="44648"/>
                </a:lnTo>
                <a:lnTo>
                  <a:pt x="8036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53577"/>
                </a:lnTo>
                <a:lnTo>
                  <a:pt x="89297" y="71437"/>
                </a:lnTo>
                <a:lnTo>
                  <a:pt x="89297" y="80367"/>
                </a:lnTo>
                <a:lnTo>
                  <a:pt x="98226" y="89296"/>
                </a:lnTo>
                <a:lnTo>
                  <a:pt x="98226" y="98226"/>
                </a:lnTo>
                <a:lnTo>
                  <a:pt x="98226" y="116085"/>
                </a:lnTo>
                <a:lnTo>
                  <a:pt x="107156" y="125015"/>
                </a:lnTo>
                <a:lnTo>
                  <a:pt x="107156" y="125015"/>
                </a:lnTo>
                <a:lnTo>
                  <a:pt x="116086" y="125015"/>
                </a:lnTo>
                <a:lnTo>
                  <a:pt x="116086" y="125015"/>
                </a:lnTo>
                <a:lnTo>
                  <a:pt x="116086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4661296" y="5393531"/>
            <a:ext cx="17861" cy="250031"/>
          </a:xfrm>
          <a:custGeom>
            <a:avLst/>
            <a:gdLst/>
            <a:ahLst/>
            <a:cxnLst/>
            <a:rect l="0" t="0" r="0" b="0"/>
            <a:pathLst>
              <a:path w="17861" h="250031">
                <a:moveTo>
                  <a:pt x="17860" y="0"/>
                </a:moveTo>
                <a:lnTo>
                  <a:pt x="1786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2"/>
                </a:lnTo>
                <a:lnTo>
                  <a:pt x="8930" y="205382"/>
                </a:lnTo>
                <a:lnTo>
                  <a:pt x="0" y="223241"/>
                </a:lnTo>
                <a:lnTo>
                  <a:pt x="0" y="241101"/>
                </a:lnTo>
                <a:lnTo>
                  <a:pt x="0" y="250030"/>
                </a:lnTo>
                <a:lnTo>
                  <a:pt x="0" y="250030"/>
                </a:lnTo>
                <a:lnTo>
                  <a:pt x="0" y="2500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4732734" y="5545335"/>
            <a:ext cx="62509" cy="98227"/>
          </a:xfrm>
          <a:custGeom>
            <a:avLst/>
            <a:gdLst/>
            <a:ahLst/>
            <a:cxnLst/>
            <a:rect l="0" t="0" r="0" b="0"/>
            <a:pathLst>
              <a:path w="62509" h="98227">
                <a:moveTo>
                  <a:pt x="8930" y="62507"/>
                </a:moveTo>
                <a:lnTo>
                  <a:pt x="8930" y="62507"/>
                </a:lnTo>
                <a:lnTo>
                  <a:pt x="8930" y="62507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35719" y="44648"/>
                </a:lnTo>
                <a:lnTo>
                  <a:pt x="44648" y="35718"/>
                </a:lnTo>
                <a:lnTo>
                  <a:pt x="53578" y="26790"/>
                </a:lnTo>
                <a:lnTo>
                  <a:pt x="53578" y="26790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26790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98226"/>
                </a:lnTo>
                <a:lnTo>
                  <a:pt x="17859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4947046" y="5348882"/>
            <a:ext cx="71439" cy="312540"/>
          </a:xfrm>
          <a:custGeom>
            <a:avLst/>
            <a:gdLst/>
            <a:ahLst/>
            <a:cxnLst/>
            <a:rect l="0" t="0" r="0" b="0"/>
            <a:pathLst>
              <a:path w="71439" h="312540">
                <a:moveTo>
                  <a:pt x="71438" y="98227"/>
                </a:moveTo>
                <a:lnTo>
                  <a:pt x="71438" y="89297"/>
                </a:lnTo>
                <a:lnTo>
                  <a:pt x="71438" y="71438"/>
                </a:lnTo>
                <a:lnTo>
                  <a:pt x="71438" y="71438"/>
                </a:lnTo>
                <a:lnTo>
                  <a:pt x="71438" y="53578"/>
                </a:lnTo>
                <a:lnTo>
                  <a:pt x="71438" y="35719"/>
                </a:lnTo>
                <a:lnTo>
                  <a:pt x="62508" y="26789"/>
                </a:lnTo>
                <a:lnTo>
                  <a:pt x="62508" y="8930"/>
                </a:lnTo>
                <a:lnTo>
                  <a:pt x="53579" y="893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0" y="89297"/>
                </a:lnTo>
                <a:lnTo>
                  <a:pt x="0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32171"/>
                </a:lnTo>
                <a:lnTo>
                  <a:pt x="17860" y="258960"/>
                </a:lnTo>
                <a:lnTo>
                  <a:pt x="17860" y="276820"/>
                </a:lnTo>
                <a:lnTo>
                  <a:pt x="17860" y="294679"/>
                </a:lnTo>
                <a:lnTo>
                  <a:pt x="17860" y="303609"/>
                </a:lnTo>
                <a:lnTo>
                  <a:pt x="17860" y="312539"/>
                </a:lnTo>
                <a:lnTo>
                  <a:pt x="17860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4902398" y="5518546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17860"/>
                </a:lnTo>
                <a:lnTo>
                  <a:pt x="62508" y="2678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5027414" y="5536406"/>
            <a:ext cx="80368" cy="107156"/>
          </a:xfrm>
          <a:custGeom>
            <a:avLst/>
            <a:gdLst/>
            <a:ahLst/>
            <a:cxnLst/>
            <a:rect l="0" t="0" r="0" b="0"/>
            <a:pathLst>
              <a:path w="80368" h="107156">
                <a:moveTo>
                  <a:pt x="80367" y="8929"/>
                </a:move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26789" y="17859"/>
                </a:lnTo>
                <a:lnTo>
                  <a:pt x="17859" y="35719"/>
                </a:lnTo>
                <a:lnTo>
                  <a:pt x="8929" y="44647"/>
                </a:lnTo>
                <a:lnTo>
                  <a:pt x="8929" y="53577"/>
                </a:lnTo>
                <a:lnTo>
                  <a:pt x="0" y="62507"/>
                </a:lnTo>
                <a:lnTo>
                  <a:pt x="0" y="71436"/>
                </a:lnTo>
                <a:lnTo>
                  <a:pt x="8929" y="71436"/>
                </a:lnTo>
                <a:lnTo>
                  <a:pt x="8929" y="80366"/>
                </a:lnTo>
                <a:lnTo>
                  <a:pt x="17859" y="80366"/>
                </a:lnTo>
                <a:lnTo>
                  <a:pt x="26789" y="80366"/>
                </a:lnTo>
                <a:lnTo>
                  <a:pt x="26789" y="71436"/>
                </a:lnTo>
                <a:lnTo>
                  <a:pt x="44648" y="62507"/>
                </a:lnTo>
                <a:lnTo>
                  <a:pt x="53578" y="62507"/>
                </a:lnTo>
                <a:lnTo>
                  <a:pt x="53578" y="53577"/>
                </a:lnTo>
                <a:lnTo>
                  <a:pt x="62507" y="44647"/>
                </a:lnTo>
                <a:lnTo>
                  <a:pt x="71437" y="44647"/>
                </a:lnTo>
                <a:lnTo>
                  <a:pt x="71437" y="35719"/>
                </a:lnTo>
                <a:lnTo>
                  <a:pt x="71437" y="44647"/>
                </a:lnTo>
                <a:lnTo>
                  <a:pt x="71437" y="44647"/>
                </a:lnTo>
                <a:lnTo>
                  <a:pt x="71437" y="53577"/>
                </a:lnTo>
                <a:lnTo>
                  <a:pt x="71437" y="62507"/>
                </a:lnTo>
                <a:lnTo>
                  <a:pt x="71437" y="71436"/>
                </a:lnTo>
                <a:lnTo>
                  <a:pt x="71437" y="80366"/>
                </a:lnTo>
                <a:lnTo>
                  <a:pt x="71437" y="89296"/>
                </a:lnTo>
                <a:lnTo>
                  <a:pt x="80367" y="98226"/>
                </a:lnTo>
                <a:lnTo>
                  <a:pt x="80367" y="107155"/>
                </a:lnTo>
                <a:lnTo>
                  <a:pt x="80367" y="1071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5152429" y="5536406"/>
            <a:ext cx="53579" cy="116086"/>
          </a:xfrm>
          <a:custGeom>
            <a:avLst/>
            <a:gdLst/>
            <a:ahLst/>
            <a:cxnLst/>
            <a:rect l="0" t="0" r="0" b="0"/>
            <a:pathLst>
              <a:path w="53579" h="116086">
                <a:moveTo>
                  <a:pt x="53578" y="17859"/>
                </a:move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53577"/>
                </a:lnTo>
                <a:lnTo>
                  <a:pt x="8930" y="62507"/>
                </a:lnTo>
                <a:lnTo>
                  <a:pt x="0" y="80366"/>
                </a:lnTo>
                <a:lnTo>
                  <a:pt x="8930" y="89296"/>
                </a:lnTo>
                <a:lnTo>
                  <a:pt x="17860" y="98226"/>
                </a:lnTo>
                <a:lnTo>
                  <a:pt x="17860" y="107155"/>
                </a:lnTo>
                <a:lnTo>
                  <a:pt x="26789" y="116085"/>
                </a:lnTo>
                <a:lnTo>
                  <a:pt x="35719" y="116085"/>
                </a:lnTo>
                <a:lnTo>
                  <a:pt x="35719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5268515" y="5402460"/>
            <a:ext cx="17861" cy="241102"/>
          </a:xfrm>
          <a:custGeom>
            <a:avLst/>
            <a:gdLst/>
            <a:ahLst/>
            <a:cxnLst/>
            <a:rect l="0" t="0" r="0" b="0"/>
            <a:pathLst>
              <a:path w="17861" h="241102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26790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5241726" y="5473898"/>
            <a:ext cx="62509" cy="53579"/>
          </a:xfrm>
          <a:custGeom>
            <a:avLst/>
            <a:gdLst/>
            <a:ahLst/>
            <a:cxnLst/>
            <a:rect l="0" t="0" r="0" b="0"/>
            <a:pathLst>
              <a:path w="62509" h="5357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35719" y="35719"/>
                </a:lnTo>
                <a:lnTo>
                  <a:pt x="44649" y="44648"/>
                </a:lnTo>
                <a:lnTo>
                  <a:pt x="62508" y="53578"/>
                </a:lnTo>
                <a:lnTo>
                  <a:pt x="6250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5339953" y="5536406"/>
            <a:ext cx="89298" cy="107156"/>
          </a:xfrm>
          <a:custGeom>
            <a:avLst/>
            <a:gdLst/>
            <a:ahLst/>
            <a:cxnLst/>
            <a:rect l="0" t="0" r="0" b="0"/>
            <a:pathLst>
              <a:path w="89298" h="107156">
                <a:moveTo>
                  <a:pt x="71437" y="8929"/>
                </a:moveTo>
                <a:lnTo>
                  <a:pt x="71437" y="8929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53577"/>
                </a:lnTo>
                <a:lnTo>
                  <a:pt x="8929" y="62507"/>
                </a:lnTo>
                <a:lnTo>
                  <a:pt x="8929" y="80366"/>
                </a:lnTo>
                <a:lnTo>
                  <a:pt x="17859" y="89296"/>
                </a:lnTo>
                <a:lnTo>
                  <a:pt x="26789" y="98226"/>
                </a:lnTo>
                <a:lnTo>
                  <a:pt x="35718" y="107155"/>
                </a:lnTo>
                <a:lnTo>
                  <a:pt x="44648" y="107155"/>
                </a:lnTo>
                <a:lnTo>
                  <a:pt x="53578" y="107155"/>
                </a:lnTo>
                <a:lnTo>
                  <a:pt x="62507" y="98226"/>
                </a:lnTo>
                <a:lnTo>
                  <a:pt x="71437" y="89296"/>
                </a:lnTo>
                <a:lnTo>
                  <a:pt x="80367" y="80366"/>
                </a:lnTo>
                <a:lnTo>
                  <a:pt x="89297" y="62507"/>
                </a:lnTo>
                <a:lnTo>
                  <a:pt x="89297" y="53577"/>
                </a:lnTo>
                <a:lnTo>
                  <a:pt x="89297" y="535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5464968" y="5518546"/>
            <a:ext cx="80368" cy="80368"/>
          </a:xfrm>
          <a:custGeom>
            <a:avLst/>
            <a:gdLst/>
            <a:ahLst/>
            <a:cxnLst/>
            <a:rect l="0" t="0" r="0" b="0"/>
            <a:pathLst>
              <a:path w="80368" h="80368">
                <a:moveTo>
                  <a:pt x="0" y="80367"/>
                </a:move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62507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17860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17860"/>
                </a:lnTo>
                <a:lnTo>
                  <a:pt x="71438" y="2678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6090046" y="5331023"/>
            <a:ext cx="142876" cy="303610"/>
          </a:xfrm>
          <a:custGeom>
            <a:avLst/>
            <a:gdLst/>
            <a:ahLst/>
            <a:cxnLst/>
            <a:rect l="0" t="0" r="0" b="0"/>
            <a:pathLst>
              <a:path w="142876" h="303610">
                <a:moveTo>
                  <a:pt x="0" y="8930"/>
                </a:move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30" y="125016"/>
                </a:lnTo>
                <a:lnTo>
                  <a:pt x="17860" y="151805"/>
                </a:lnTo>
                <a:lnTo>
                  <a:pt x="26789" y="178594"/>
                </a:lnTo>
                <a:lnTo>
                  <a:pt x="35719" y="214312"/>
                </a:lnTo>
                <a:lnTo>
                  <a:pt x="44649" y="241102"/>
                </a:lnTo>
                <a:lnTo>
                  <a:pt x="44649" y="258960"/>
                </a:lnTo>
                <a:lnTo>
                  <a:pt x="53579" y="276819"/>
                </a:lnTo>
                <a:lnTo>
                  <a:pt x="62508" y="285749"/>
                </a:lnTo>
                <a:lnTo>
                  <a:pt x="62508" y="294679"/>
                </a:lnTo>
                <a:lnTo>
                  <a:pt x="62508" y="303609"/>
                </a:lnTo>
                <a:lnTo>
                  <a:pt x="71438" y="303609"/>
                </a:lnTo>
                <a:lnTo>
                  <a:pt x="71438" y="303609"/>
                </a:lnTo>
                <a:lnTo>
                  <a:pt x="71438" y="294679"/>
                </a:lnTo>
                <a:lnTo>
                  <a:pt x="80368" y="285749"/>
                </a:lnTo>
                <a:lnTo>
                  <a:pt x="80368" y="276819"/>
                </a:lnTo>
                <a:lnTo>
                  <a:pt x="80368" y="258960"/>
                </a:lnTo>
                <a:lnTo>
                  <a:pt x="80368" y="241102"/>
                </a:lnTo>
                <a:lnTo>
                  <a:pt x="80368" y="214312"/>
                </a:lnTo>
                <a:lnTo>
                  <a:pt x="89297" y="187523"/>
                </a:lnTo>
                <a:lnTo>
                  <a:pt x="89297" y="160734"/>
                </a:lnTo>
                <a:lnTo>
                  <a:pt x="98227" y="133945"/>
                </a:lnTo>
                <a:lnTo>
                  <a:pt x="98227" y="116086"/>
                </a:lnTo>
                <a:lnTo>
                  <a:pt x="107157" y="98227"/>
                </a:lnTo>
                <a:lnTo>
                  <a:pt x="107157" y="80367"/>
                </a:lnTo>
                <a:lnTo>
                  <a:pt x="116086" y="62508"/>
                </a:lnTo>
                <a:lnTo>
                  <a:pt x="116086" y="44648"/>
                </a:lnTo>
                <a:lnTo>
                  <a:pt x="116086" y="26789"/>
                </a:lnTo>
                <a:lnTo>
                  <a:pt x="125016" y="17859"/>
                </a:lnTo>
                <a:lnTo>
                  <a:pt x="125016" y="8930"/>
                </a:lnTo>
                <a:lnTo>
                  <a:pt x="12501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6277570" y="5339953"/>
            <a:ext cx="125016" cy="312539"/>
          </a:xfrm>
          <a:custGeom>
            <a:avLst/>
            <a:gdLst/>
            <a:ahLst/>
            <a:cxnLst/>
            <a:rect l="0" t="0" r="0" b="0"/>
            <a:pathLst>
              <a:path w="125016" h="312539">
                <a:moveTo>
                  <a:pt x="125015" y="8929"/>
                </a:moveTo>
                <a:lnTo>
                  <a:pt x="116086" y="17859"/>
                </a:lnTo>
                <a:lnTo>
                  <a:pt x="116086" y="26789"/>
                </a:lnTo>
                <a:lnTo>
                  <a:pt x="116086" y="35718"/>
                </a:lnTo>
                <a:lnTo>
                  <a:pt x="107156" y="44648"/>
                </a:lnTo>
                <a:lnTo>
                  <a:pt x="107156" y="62507"/>
                </a:lnTo>
                <a:lnTo>
                  <a:pt x="98226" y="71437"/>
                </a:lnTo>
                <a:lnTo>
                  <a:pt x="98226" y="80367"/>
                </a:lnTo>
                <a:lnTo>
                  <a:pt x="98226" y="89297"/>
                </a:lnTo>
                <a:lnTo>
                  <a:pt x="98226" y="98226"/>
                </a:lnTo>
                <a:lnTo>
                  <a:pt x="107156" y="98226"/>
                </a:lnTo>
                <a:lnTo>
                  <a:pt x="107156" y="98226"/>
                </a:lnTo>
                <a:lnTo>
                  <a:pt x="107156" y="98226"/>
                </a:lnTo>
                <a:lnTo>
                  <a:pt x="107156" y="98226"/>
                </a:lnTo>
                <a:lnTo>
                  <a:pt x="107156" y="98226"/>
                </a:lnTo>
                <a:lnTo>
                  <a:pt x="116086" y="80367"/>
                </a:lnTo>
                <a:lnTo>
                  <a:pt x="116086" y="71437"/>
                </a:lnTo>
                <a:lnTo>
                  <a:pt x="125015" y="53578"/>
                </a:lnTo>
                <a:lnTo>
                  <a:pt x="125015" y="44648"/>
                </a:lnTo>
                <a:lnTo>
                  <a:pt x="125015" y="35718"/>
                </a:lnTo>
                <a:lnTo>
                  <a:pt x="125015" y="26789"/>
                </a:lnTo>
                <a:lnTo>
                  <a:pt x="125015" y="17859"/>
                </a:lnTo>
                <a:lnTo>
                  <a:pt x="125015" y="8929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29"/>
                </a:lnTo>
                <a:lnTo>
                  <a:pt x="80367" y="17859"/>
                </a:lnTo>
                <a:lnTo>
                  <a:pt x="71437" y="35718"/>
                </a:lnTo>
                <a:lnTo>
                  <a:pt x="62508" y="53578"/>
                </a:lnTo>
                <a:lnTo>
                  <a:pt x="44648" y="71437"/>
                </a:lnTo>
                <a:lnTo>
                  <a:pt x="35719" y="89297"/>
                </a:lnTo>
                <a:lnTo>
                  <a:pt x="17859" y="11608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14312"/>
                </a:lnTo>
                <a:lnTo>
                  <a:pt x="8930" y="232172"/>
                </a:lnTo>
                <a:lnTo>
                  <a:pt x="17859" y="258960"/>
                </a:lnTo>
                <a:lnTo>
                  <a:pt x="26789" y="276819"/>
                </a:lnTo>
                <a:lnTo>
                  <a:pt x="35719" y="285749"/>
                </a:lnTo>
                <a:lnTo>
                  <a:pt x="53578" y="303608"/>
                </a:lnTo>
                <a:lnTo>
                  <a:pt x="62508" y="312538"/>
                </a:lnTo>
                <a:lnTo>
                  <a:pt x="80367" y="312538"/>
                </a:lnTo>
                <a:lnTo>
                  <a:pt x="98226" y="312538"/>
                </a:lnTo>
                <a:lnTo>
                  <a:pt x="107156" y="312538"/>
                </a:lnTo>
                <a:lnTo>
                  <a:pt x="116086" y="312538"/>
                </a:lnTo>
                <a:lnTo>
                  <a:pt x="116086" y="312538"/>
                </a:lnTo>
                <a:lnTo>
                  <a:pt x="116086" y="3125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5938242" y="5670350"/>
            <a:ext cx="607219" cy="62509"/>
          </a:xfrm>
          <a:custGeom>
            <a:avLst/>
            <a:gdLst/>
            <a:ahLst/>
            <a:cxnLst/>
            <a:rect l="0" t="0" r="0" b="0"/>
            <a:pathLst>
              <a:path w="607219" h="62509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17860"/>
                </a:lnTo>
                <a:lnTo>
                  <a:pt x="71437" y="17860"/>
                </a:lnTo>
                <a:lnTo>
                  <a:pt x="89297" y="17860"/>
                </a:lnTo>
                <a:lnTo>
                  <a:pt x="107156" y="17860"/>
                </a:lnTo>
                <a:lnTo>
                  <a:pt x="125015" y="26789"/>
                </a:lnTo>
                <a:lnTo>
                  <a:pt x="142875" y="26789"/>
                </a:lnTo>
                <a:lnTo>
                  <a:pt x="160734" y="35719"/>
                </a:lnTo>
                <a:lnTo>
                  <a:pt x="187523" y="35719"/>
                </a:lnTo>
                <a:lnTo>
                  <a:pt x="205383" y="35719"/>
                </a:lnTo>
                <a:lnTo>
                  <a:pt x="232172" y="44649"/>
                </a:lnTo>
                <a:lnTo>
                  <a:pt x="250031" y="44649"/>
                </a:lnTo>
                <a:lnTo>
                  <a:pt x="276820" y="44649"/>
                </a:lnTo>
                <a:lnTo>
                  <a:pt x="303609" y="53578"/>
                </a:lnTo>
                <a:lnTo>
                  <a:pt x="321468" y="53578"/>
                </a:lnTo>
                <a:lnTo>
                  <a:pt x="348258" y="53578"/>
                </a:lnTo>
                <a:lnTo>
                  <a:pt x="366117" y="53578"/>
                </a:lnTo>
                <a:lnTo>
                  <a:pt x="392906" y="53578"/>
                </a:lnTo>
                <a:lnTo>
                  <a:pt x="410765" y="53578"/>
                </a:lnTo>
                <a:lnTo>
                  <a:pt x="428625" y="62508"/>
                </a:lnTo>
                <a:lnTo>
                  <a:pt x="455414" y="62508"/>
                </a:lnTo>
                <a:lnTo>
                  <a:pt x="473273" y="62508"/>
                </a:lnTo>
                <a:lnTo>
                  <a:pt x="491133" y="62508"/>
                </a:lnTo>
                <a:lnTo>
                  <a:pt x="508992" y="62508"/>
                </a:lnTo>
                <a:lnTo>
                  <a:pt x="526851" y="62508"/>
                </a:lnTo>
                <a:lnTo>
                  <a:pt x="544711" y="62508"/>
                </a:lnTo>
                <a:lnTo>
                  <a:pt x="553640" y="62508"/>
                </a:lnTo>
                <a:lnTo>
                  <a:pt x="571500" y="62508"/>
                </a:lnTo>
                <a:lnTo>
                  <a:pt x="580429" y="62508"/>
                </a:lnTo>
                <a:lnTo>
                  <a:pt x="589359" y="62508"/>
                </a:lnTo>
                <a:lnTo>
                  <a:pt x="598289" y="62508"/>
                </a:lnTo>
                <a:lnTo>
                  <a:pt x="598289" y="62508"/>
                </a:lnTo>
                <a:lnTo>
                  <a:pt x="607218" y="62508"/>
                </a:lnTo>
                <a:lnTo>
                  <a:pt x="607218" y="62508"/>
                </a:lnTo>
                <a:lnTo>
                  <a:pt x="607218" y="62508"/>
                </a:lnTo>
                <a:lnTo>
                  <a:pt x="60721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5697140" y="5741788"/>
            <a:ext cx="107157" cy="375048"/>
          </a:xfrm>
          <a:custGeom>
            <a:avLst/>
            <a:gdLst/>
            <a:ahLst/>
            <a:cxnLst/>
            <a:rect l="0" t="0" r="0" b="0"/>
            <a:pathLst>
              <a:path w="107157" h="375048">
                <a:moveTo>
                  <a:pt x="98227" y="116086"/>
                </a:moveTo>
                <a:lnTo>
                  <a:pt x="98227" y="116086"/>
                </a:lnTo>
                <a:lnTo>
                  <a:pt x="98227" y="98226"/>
                </a:lnTo>
                <a:lnTo>
                  <a:pt x="98227" y="98226"/>
                </a:lnTo>
                <a:lnTo>
                  <a:pt x="107156" y="89297"/>
                </a:lnTo>
                <a:lnTo>
                  <a:pt x="107156" y="80367"/>
                </a:lnTo>
                <a:lnTo>
                  <a:pt x="107156" y="71437"/>
                </a:lnTo>
                <a:lnTo>
                  <a:pt x="107156" y="53578"/>
                </a:lnTo>
                <a:lnTo>
                  <a:pt x="98227" y="44648"/>
                </a:lnTo>
                <a:lnTo>
                  <a:pt x="9822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8929"/>
                </a:lnTo>
                <a:lnTo>
                  <a:pt x="7143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51804"/>
                </a:lnTo>
                <a:lnTo>
                  <a:pt x="8930" y="178594"/>
                </a:lnTo>
                <a:lnTo>
                  <a:pt x="17860" y="205383"/>
                </a:lnTo>
                <a:lnTo>
                  <a:pt x="17860" y="241101"/>
                </a:lnTo>
                <a:lnTo>
                  <a:pt x="26789" y="267890"/>
                </a:lnTo>
                <a:lnTo>
                  <a:pt x="26789" y="294679"/>
                </a:lnTo>
                <a:lnTo>
                  <a:pt x="35719" y="321469"/>
                </a:lnTo>
                <a:lnTo>
                  <a:pt x="35719" y="339328"/>
                </a:lnTo>
                <a:lnTo>
                  <a:pt x="35719" y="357187"/>
                </a:lnTo>
                <a:lnTo>
                  <a:pt x="35719" y="366117"/>
                </a:lnTo>
                <a:lnTo>
                  <a:pt x="35719" y="375047"/>
                </a:lnTo>
                <a:lnTo>
                  <a:pt x="35719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5670351" y="5902522"/>
            <a:ext cx="116087" cy="44650"/>
          </a:xfrm>
          <a:custGeom>
            <a:avLst/>
            <a:gdLst/>
            <a:ahLst/>
            <a:cxnLst/>
            <a:rect l="0" t="0" r="0" b="0"/>
            <a:pathLst>
              <a:path w="116087" h="4465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9" y="17860"/>
                </a:lnTo>
                <a:lnTo>
                  <a:pt x="53578" y="17860"/>
                </a:lnTo>
                <a:lnTo>
                  <a:pt x="71438" y="26789"/>
                </a:lnTo>
                <a:lnTo>
                  <a:pt x="89297" y="35719"/>
                </a:lnTo>
                <a:lnTo>
                  <a:pt x="107156" y="35719"/>
                </a:lnTo>
                <a:lnTo>
                  <a:pt x="116086" y="44649"/>
                </a:lnTo>
                <a:lnTo>
                  <a:pt x="116086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5857875" y="5786436"/>
            <a:ext cx="71438" cy="294681"/>
          </a:xfrm>
          <a:custGeom>
            <a:avLst/>
            <a:gdLst/>
            <a:ahLst/>
            <a:cxnLst/>
            <a:rect l="0" t="0" r="0" b="0"/>
            <a:pathLst>
              <a:path w="71438" h="294681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8930"/>
                </a:lnTo>
                <a:lnTo>
                  <a:pt x="62507" y="17860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8" y="53578"/>
                </a:lnTo>
                <a:lnTo>
                  <a:pt x="26789" y="80367"/>
                </a:lnTo>
                <a:lnTo>
                  <a:pt x="17859" y="98227"/>
                </a:lnTo>
                <a:lnTo>
                  <a:pt x="8929" y="116086"/>
                </a:lnTo>
                <a:lnTo>
                  <a:pt x="8929" y="142875"/>
                </a:lnTo>
                <a:lnTo>
                  <a:pt x="0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8929" y="250031"/>
                </a:lnTo>
                <a:lnTo>
                  <a:pt x="17859" y="267891"/>
                </a:lnTo>
                <a:lnTo>
                  <a:pt x="26789" y="276821"/>
                </a:lnTo>
                <a:lnTo>
                  <a:pt x="35718" y="285750"/>
                </a:lnTo>
                <a:lnTo>
                  <a:pt x="44648" y="294680"/>
                </a:lnTo>
                <a:lnTo>
                  <a:pt x="44648" y="294680"/>
                </a:lnTo>
                <a:lnTo>
                  <a:pt x="44648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5956101" y="5875733"/>
            <a:ext cx="71439" cy="178595"/>
          </a:xfrm>
          <a:custGeom>
            <a:avLst/>
            <a:gdLst/>
            <a:ahLst/>
            <a:cxnLst/>
            <a:rect l="0" t="0" r="0" b="0"/>
            <a:pathLst>
              <a:path w="71439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9"/>
                </a:lnTo>
                <a:lnTo>
                  <a:pt x="17859" y="62508"/>
                </a:lnTo>
                <a:lnTo>
                  <a:pt x="26789" y="80367"/>
                </a:lnTo>
                <a:lnTo>
                  <a:pt x="35719" y="98227"/>
                </a:lnTo>
                <a:lnTo>
                  <a:pt x="44649" y="125016"/>
                </a:lnTo>
                <a:lnTo>
                  <a:pt x="62508" y="142875"/>
                </a:lnTo>
                <a:lnTo>
                  <a:pt x="62508" y="160734"/>
                </a:lnTo>
                <a:lnTo>
                  <a:pt x="71438" y="169664"/>
                </a:lnTo>
                <a:lnTo>
                  <a:pt x="71438" y="178594"/>
                </a:lnTo>
                <a:lnTo>
                  <a:pt x="7143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5920382" y="5893592"/>
            <a:ext cx="125017" cy="133947"/>
          </a:xfrm>
          <a:custGeom>
            <a:avLst/>
            <a:gdLst/>
            <a:ahLst/>
            <a:cxnLst/>
            <a:rect l="0" t="0" r="0" b="0"/>
            <a:pathLst>
              <a:path w="125017" h="133947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07157" y="8930"/>
                </a:lnTo>
                <a:lnTo>
                  <a:pt x="107157" y="17860"/>
                </a:lnTo>
                <a:lnTo>
                  <a:pt x="98227" y="35719"/>
                </a:lnTo>
                <a:lnTo>
                  <a:pt x="89297" y="44649"/>
                </a:lnTo>
                <a:lnTo>
                  <a:pt x="80368" y="62508"/>
                </a:lnTo>
                <a:lnTo>
                  <a:pt x="62508" y="71438"/>
                </a:lnTo>
                <a:lnTo>
                  <a:pt x="53578" y="89297"/>
                </a:lnTo>
                <a:lnTo>
                  <a:pt x="44649" y="98227"/>
                </a:lnTo>
                <a:lnTo>
                  <a:pt x="26789" y="107157"/>
                </a:lnTo>
                <a:lnTo>
                  <a:pt x="17860" y="116086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6081117" y="5723928"/>
            <a:ext cx="80368" cy="357189"/>
          </a:xfrm>
          <a:custGeom>
            <a:avLst/>
            <a:gdLst/>
            <a:ahLst/>
            <a:cxnLst/>
            <a:rect l="0" t="0" r="0" b="0"/>
            <a:pathLst>
              <a:path w="80368" h="357189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35718" y="44649"/>
                </a:lnTo>
                <a:lnTo>
                  <a:pt x="44648" y="62508"/>
                </a:lnTo>
                <a:lnTo>
                  <a:pt x="44648" y="89297"/>
                </a:lnTo>
                <a:lnTo>
                  <a:pt x="53578" y="116086"/>
                </a:lnTo>
                <a:lnTo>
                  <a:pt x="62508" y="142875"/>
                </a:lnTo>
                <a:lnTo>
                  <a:pt x="71437" y="169664"/>
                </a:lnTo>
                <a:lnTo>
                  <a:pt x="71437" y="196454"/>
                </a:lnTo>
                <a:lnTo>
                  <a:pt x="80367" y="223243"/>
                </a:lnTo>
                <a:lnTo>
                  <a:pt x="80367" y="250032"/>
                </a:lnTo>
                <a:lnTo>
                  <a:pt x="71437" y="267891"/>
                </a:lnTo>
                <a:lnTo>
                  <a:pt x="71437" y="294680"/>
                </a:lnTo>
                <a:lnTo>
                  <a:pt x="53578" y="303610"/>
                </a:lnTo>
                <a:lnTo>
                  <a:pt x="44648" y="321469"/>
                </a:lnTo>
                <a:lnTo>
                  <a:pt x="35718" y="339329"/>
                </a:lnTo>
                <a:lnTo>
                  <a:pt x="26789" y="348258"/>
                </a:lnTo>
                <a:lnTo>
                  <a:pt x="17859" y="348258"/>
                </a:lnTo>
                <a:lnTo>
                  <a:pt x="8929" y="357188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6232921" y="5911452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6295429" y="5813225"/>
            <a:ext cx="89298" cy="205384"/>
          </a:xfrm>
          <a:custGeom>
            <a:avLst/>
            <a:gdLst/>
            <a:ahLst/>
            <a:cxnLst/>
            <a:rect l="0" t="0" r="0" b="0"/>
            <a:pathLst>
              <a:path w="89298" h="205384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26789" y="44649"/>
                </a:lnTo>
                <a:lnTo>
                  <a:pt x="35719" y="53578"/>
                </a:lnTo>
                <a:lnTo>
                  <a:pt x="44649" y="53578"/>
                </a:lnTo>
                <a:lnTo>
                  <a:pt x="62508" y="62508"/>
                </a:lnTo>
                <a:lnTo>
                  <a:pt x="71438" y="71438"/>
                </a:lnTo>
                <a:lnTo>
                  <a:pt x="80367" y="71438"/>
                </a:lnTo>
                <a:lnTo>
                  <a:pt x="80367" y="80367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98227"/>
                </a:lnTo>
                <a:lnTo>
                  <a:pt x="80367" y="107157"/>
                </a:lnTo>
                <a:lnTo>
                  <a:pt x="80367" y="107157"/>
                </a:lnTo>
                <a:lnTo>
                  <a:pt x="71438" y="125016"/>
                </a:lnTo>
                <a:lnTo>
                  <a:pt x="62508" y="133946"/>
                </a:lnTo>
                <a:lnTo>
                  <a:pt x="53578" y="142875"/>
                </a:lnTo>
                <a:lnTo>
                  <a:pt x="44649" y="151805"/>
                </a:lnTo>
                <a:lnTo>
                  <a:pt x="44649" y="169664"/>
                </a:lnTo>
                <a:lnTo>
                  <a:pt x="35719" y="178594"/>
                </a:lnTo>
                <a:lnTo>
                  <a:pt x="26789" y="187524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6625828" y="5670350"/>
            <a:ext cx="8930" cy="205384"/>
          </a:xfrm>
          <a:custGeom>
            <a:avLst/>
            <a:gdLst/>
            <a:ahLst/>
            <a:cxnLst/>
            <a:rect l="0" t="0" r="0" b="0"/>
            <a:pathLst>
              <a:path w="8930" h="205384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6509742" y="5938241"/>
            <a:ext cx="232173" cy="35720"/>
          </a:xfrm>
          <a:custGeom>
            <a:avLst/>
            <a:gdLst/>
            <a:ahLst/>
            <a:cxnLst/>
            <a:rect l="0" t="0" r="0" b="0"/>
            <a:pathLst>
              <a:path w="232173" h="35720">
                <a:moveTo>
                  <a:pt x="0" y="35719"/>
                </a:move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8" y="35719"/>
                </a:lnTo>
                <a:lnTo>
                  <a:pt x="44648" y="35719"/>
                </a:lnTo>
                <a:lnTo>
                  <a:pt x="62508" y="35719"/>
                </a:lnTo>
                <a:lnTo>
                  <a:pt x="71437" y="35719"/>
                </a:lnTo>
                <a:lnTo>
                  <a:pt x="89297" y="35719"/>
                </a:lnTo>
                <a:lnTo>
                  <a:pt x="98226" y="35719"/>
                </a:lnTo>
                <a:lnTo>
                  <a:pt x="116086" y="26789"/>
                </a:lnTo>
                <a:lnTo>
                  <a:pt x="125015" y="26789"/>
                </a:lnTo>
                <a:lnTo>
                  <a:pt x="142875" y="26789"/>
                </a:lnTo>
                <a:lnTo>
                  <a:pt x="151804" y="17859"/>
                </a:lnTo>
                <a:lnTo>
                  <a:pt x="169664" y="17859"/>
                </a:lnTo>
                <a:lnTo>
                  <a:pt x="178593" y="8930"/>
                </a:lnTo>
                <a:lnTo>
                  <a:pt x="187523" y="8930"/>
                </a:lnTo>
                <a:lnTo>
                  <a:pt x="205383" y="8930"/>
                </a:lnTo>
                <a:lnTo>
                  <a:pt x="214312" y="8930"/>
                </a:lnTo>
                <a:lnTo>
                  <a:pt x="223242" y="8930"/>
                </a:lnTo>
                <a:lnTo>
                  <a:pt x="22324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6599039" y="6027538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17859" y="0"/>
                </a:moveTo>
                <a:lnTo>
                  <a:pt x="1785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42875"/>
                </a:lnTo>
                <a:lnTo>
                  <a:pt x="8929" y="151804"/>
                </a:lnTo>
                <a:lnTo>
                  <a:pt x="8929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8929" y="187523"/>
                </a:lnTo>
                <a:lnTo>
                  <a:pt x="8929" y="178594"/>
                </a:lnTo>
                <a:lnTo>
                  <a:pt x="8929" y="169664"/>
                </a:lnTo>
                <a:lnTo>
                  <a:pt x="8929" y="160734"/>
                </a:lnTo>
                <a:lnTo>
                  <a:pt x="8929" y="151804"/>
                </a:lnTo>
                <a:lnTo>
                  <a:pt x="17859" y="142875"/>
                </a:lnTo>
                <a:lnTo>
                  <a:pt x="17859" y="133945"/>
                </a:lnTo>
                <a:lnTo>
                  <a:pt x="26789" y="125015"/>
                </a:lnTo>
                <a:lnTo>
                  <a:pt x="26789" y="116086"/>
                </a:lnTo>
                <a:lnTo>
                  <a:pt x="35718" y="107156"/>
                </a:lnTo>
                <a:lnTo>
                  <a:pt x="44648" y="98226"/>
                </a:lnTo>
                <a:lnTo>
                  <a:pt x="53578" y="98226"/>
                </a:lnTo>
                <a:lnTo>
                  <a:pt x="62507" y="98226"/>
                </a:lnTo>
                <a:lnTo>
                  <a:pt x="62507" y="98226"/>
                </a:lnTo>
                <a:lnTo>
                  <a:pt x="71437" y="98226"/>
                </a:lnTo>
                <a:lnTo>
                  <a:pt x="80367" y="98226"/>
                </a:lnTo>
                <a:lnTo>
                  <a:pt x="80367" y="107156"/>
                </a:lnTo>
                <a:lnTo>
                  <a:pt x="89296" y="116086"/>
                </a:lnTo>
                <a:lnTo>
                  <a:pt x="98226" y="12501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60734"/>
                </a:lnTo>
                <a:lnTo>
                  <a:pt x="116086" y="169664"/>
                </a:lnTo>
                <a:lnTo>
                  <a:pt x="107156" y="187523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98226" y="214312"/>
                </a:lnTo>
                <a:lnTo>
                  <a:pt x="98226" y="223242"/>
                </a:lnTo>
                <a:lnTo>
                  <a:pt x="89296" y="232172"/>
                </a:lnTo>
                <a:lnTo>
                  <a:pt x="89296" y="232172"/>
                </a:lnTo>
                <a:lnTo>
                  <a:pt x="80367" y="232172"/>
                </a:lnTo>
                <a:lnTo>
                  <a:pt x="71437" y="232172"/>
                </a:lnTo>
                <a:lnTo>
                  <a:pt x="62507" y="232172"/>
                </a:lnTo>
                <a:lnTo>
                  <a:pt x="53578" y="232172"/>
                </a:lnTo>
                <a:lnTo>
                  <a:pt x="44648" y="223242"/>
                </a:lnTo>
                <a:lnTo>
                  <a:pt x="35718" y="223242"/>
                </a:lnTo>
                <a:lnTo>
                  <a:pt x="35718" y="223242"/>
                </a:lnTo>
                <a:lnTo>
                  <a:pt x="35718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6902648" y="5741788"/>
            <a:ext cx="80368" cy="410766"/>
          </a:xfrm>
          <a:custGeom>
            <a:avLst/>
            <a:gdLst/>
            <a:ahLst/>
            <a:cxnLst/>
            <a:rect l="0" t="0" r="0" b="0"/>
            <a:pathLst>
              <a:path w="80368" h="410766">
                <a:moveTo>
                  <a:pt x="80367" y="26789"/>
                </a:moveTo>
                <a:lnTo>
                  <a:pt x="71437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0" y="267890"/>
                </a:lnTo>
                <a:lnTo>
                  <a:pt x="0" y="294679"/>
                </a:lnTo>
                <a:lnTo>
                  <a:pt x="0" y="321469"/>
                </a:lnTo>
                <a:lnTo>
                  <a:pt x="0" y="348258"/>
                </a:lnTo>
                <a:lnTo>
                  <a:pt x="0" y="366117"/>
                </a:lnTo>
                <a:lnTo>
                  <a:pt x="0" y="383976"/>
                </a:lnTo>
                <a:lnTo>
                  <a:pt x="0" y="401836"/>
                </a:lnTo>
                <a:lnTo>
                  <a:pt x="8930" y="410765"/>
                </a:lnTo>
                <a:lnTo>
                  <a:pt x="8930" y="410765"/>
                </a:lnTo>
                <a:lnTo>
                  <a:pt x="8930" y="4107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6840140" y="5973960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98227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7018734" y="5840014"/>
            <a:ext cx="125017" cy="321470"/>
          </a:xfrm>
          <a:custGeom>
            <a:avLst/>
            <a:gdLst/>
            <a:ahLst/>
            <a:cxnLst/>
            <a:rect l="0" t="0" r="0" b="0"/>
            <a:pathLst>
              <a:path w="125017" h="321470">
                <a:moveTo>
                  <a:pt x="12501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17860"/>
                </a:lnTo>
                <a:lnTo>
                  <a:pt x="80367" y="26789"/>
                </a:lnTo>
                <a:lnTo>
                  <a:pt x="62508" y="44649"/>
                </a:lnTo>
                <a:lnTo>
                  <a:pt x="53578" y="62508"/>
                </a:lnTo>
                <a:lnTo>
                  <a:pt x="35719" y="80368"/>
                </a:lnTo>
                <a:lnTo>
                  <a:pt x="26789" y="107157"/>
                </a:lnTo>
                <a:lnTo>
                  <a:pt x="17859" y="12501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50032"/>
                </a:lnTo>
                <a:lnTo>
                  <a:pt x="8930" y="276821"/>
                </a:lnTo>
                <a:lnTo>
                  <a:pt x="17859" y="294680"/>
                </a:lnTo>
                <a:lnTo>
                  <a:pt x="35719" y="303610"/>
                </a:lnTo>
                <a:lnTo>
                  <a:pt x="44648" y="312539"/>
                </a:lnTo>
                <a:lnTo>
                  <a:pt x="53578" y="321469"/>
                </a:lnTo>
                <a:lnTo>
                  <a:pt x="62508" y="321469"/>
                </a:lnTo>
                <a:lnTo>
                  <a:pt x="71437" y="321469"/>
                </a:lnTo>
                <a:lnTo>
                  <a:pt x="71437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7125890" y="5973960"/>
            <a:ext cx="71439" cy="160735"/>
          </a:xfrm>
          <a:custGeom>
            <a:avLst/>
            <a:gdLst/>
            <a:ahLst/>
            <a:cxnLst/>
            <a:rect l="0" t="0" r="0" b="0"/>
            <a:pathLst>
              <a:path w="71439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53578"/>
                </a:lnTo>
                <a:lnTo>
                  <a:pt x="26789" y="71437"/>
                </a:lnTo>
                <a:lnTo>
                  <a:pt x="35719" y="89297"/>
                </a:lnTo>
                <a:lnTo>
                  <a:pt x="44649" y="107156"/>
                </a:lnTo>
                <a:lnTo>
                  <a:pt x="53578" y="125015"/>
                </a:lnTo>
                <a:lnTo>
                  <a:pt x="62508" y="142875"/>
                </a:lnTo>
                <a:lnTo>
                  <a:pt x="71438" y="151804"/>
                </a:lnTo>
                <a:lnTo>
                  <a:pt x="71438" y="160734"/>
                </a:lnTo>
                <a:lnTo>
                  <a:pt x="71438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7063382" y="6000749"/>
            <a:ext cx="151806" cy="133946"/>
          </a:xfrm>
          <a:custGeom>
            <a:avLst/>
            <a:gdLst/>
            <a:ahLst/>
            <a:cxnLst/>
            <a:rect l="0" t="0" r="0" b="0"/>
            <a:pathLst>
              <a:path w="151806" h="133946">
                <a:moveTo>
                  <a:pt x="151805" y="0"/>
                </a:moveTo>
                <a:lnTo>
                  <a:pt x="142875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8929"/>
                </a:lnTo>
                <a:lnTo>
                  <a:pt x="116086" y="17859"/>
                </a:lnTo>
                <a:lnTo>
                  <a:pt x="107157" y="26789"/>
                </a:lnTo>
                <a:lnTo>
                  <a:pt x="98227" y="35718"/>
                </a:lnTo>
                <a:lnTo>
                  <a:pt x="80368" y="53578"/>
                </a:lnTo>
                <a:lnTo>
                  <a:pt x="62508" y="71437"/>
                </a:lnTo>
                <a:lnTo>
                  <a:pt x="44649" y="80367"/>
                </a:lnTo>
                <a:lnTo>
                  <a:pt x="35719" y="98226"/>
                </a:lnTo>
                <a:lnTo>
                  <a:pt x="17860" y="107156"/>
                </a:lnTo>
                <a:lnTo>
                  <a:pt x="8930" y="125015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7277695" y="5804296"/>
            <a:ext cx="71438" cy="383977"/>
          </a:xfrm>
          <a:custGeom>
            <a:avLst/>
            <a:gdLst/>
            <a:ahLst/>
            <a:cxnLst/>
            <a:rect l="0" t="0" r="0" b="0"/>
            <a:pathLst>
              <a:path w="71438" h="38397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8" y="107156"/>
                </a:lnTo>
                <a:lnTo>
                  <a:pt x="53578" y="133945"/>
                </a:lnTo>
                <a:lnTo>
                  <a:pt x="62508" y="169664"/>
                </a:lnTo>
                <a:lnTo>
                  <a:pt x="71437" y="196453"/>
                </a:lnTo>
                <a:lnTo>
                  <a:pt x="71437" y="232171"/>
                </a:lnTo>
                <a:lnTo>
                  <a:pt x="71437" y="258961"/>
                </a:lnTo>
                <a:lnTo>
                  <a:pt x="62508" y="294679"/>
                </a:lnTo>
                <a:lnTo>
                  <a:pt x="62508" y="312539"/>
                </a:lnTo>
                <a:lnTo>
                  <a:pt x="53578" y="339328"/>
                </a:lnTo>
                <a:lnTo>
                  <a:pt x="35719" y="357187"/>
                </a:lnTo>
                <a:lnTo>
                  <a:pt x="26789" y="366117"/>
                </a:lnTo>
                <a:lnTo>
                  <a:pt x="17859" y="383976"/>
                </a:lnTo>
                <a:lnTo>
                  <a:pt x="0" y="383976"/>
                </a:lnTo>
                <a:lnTo>
                  <a:pt x="0" y="3839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6768703" y="5973960"/>
            <a:ext cx="35719" cy="53579"/>
          </a:xfrm>
          <a:custGeom>
            <a:avLst/>
            <a:gdLst/>
            <a:ahLst/>
            <a:cxnLst/>
            <a:rect l="0" t="0" r="0" b="0"/>
            <a:pathLst>
              <a:path w="35719" h="53579">
                <a:moveTo>
                  <a:pt x="17859" y="35718"/>
                </a:moveTo>
                <a:lnTo>
                  <a:pt x="17859" y="35718"/>
                </a:lnTo>
                <a:lnTo>
                  <a:pt x="17859" y="35718"/>
                </a:lnTo>
                <a:lnTo>
                  <a:pt x="17859" y="35718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35718"/>
                </a:lnTo>
                <a:lnTo>
                  <a:pt x="26789" y="35718"/>
                </a:lnTo>
                <a:lnTo>
                  <a:pt x="35718" y="2678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8929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44648"/>
                </a:lnTo>
                <a:lnTo>
                  <a:pt x="26789" y="35718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4071937" y="5857874"/>
            <a:ext cx="133946" cy="276821"/>
          </a:xfrm>
          <a:custGeom>
            <a:avLst/>
            <a:gdLst/>
            <a:ahLst/>
            <a:cxnLst/>
            <a:rect l="0" t="0" r="0" b="0"/>
            <a:pathLst>
              <a:path w="133946" h="276821">
                <a:moveTo>
                  <a:pt x="8930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35718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25015"/>
                </a:lnTo>
                <a:lnTo>
                  <a:pt x="17859" y="151804"/>
                </a:lnTo>
                <a:lnTo>
                  <a:pt x="17859" y="178593"/>
                </a:lnTo>
                <a:lnTo>
                  <a:pt x="17859" y="196453"/>
                </a:lnTo>
                <a:lnTo>
                  <a:pt x="17859" y="214312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0"/>
                </a:lnTo>
                <a:lnTo>
                  <a:pt x="0" y="258961"/>
                </a:lnTo>
                <a:lnTo>
                  <a:pt x="8930" y="250031"/>
                </a:lnTo>
                <a:lnTo>
                  <a:pt x="8930" y="232172"/>
                </a:lnTo>
                <a:lnTo>
                  <a:pt x="8930" y="214312"/>
                </a:lnTo>
                <a:lnTo>
                  <a:pt x="17859" y="196453"/>
                </a:lnTo>
                <a:lnTo>
                  <a:pt x="17859" y="178593"/>
                </a:lnTo>
                <a:lnTo>
                  <a:pt x="26789" y="160734"/>
                </a:lnTo>
                <a:lnTo>
                  <a:pt x="26789" y="151804"/>
                </a:lnTo>
                <a:lnTo>
                  <a:pt x="35719" y="142875"/>
                </a:lnTo>
                <a:lnTo>
                  <a:pt x="44648" y="125015"/>
                </a:lnTo>
                <a:lnTo>
                  <a:pt x="44648" y="125015"/>
                </a:lnTo>
                <a:lnTo>
                  <a:pt x="53578" y="116086"/>
                </a:lnTo>
                <a:lnTo>
                  <a:pt x="71438" y="116086"/>
                </a:lnTo>
                <a:lnTo>
                  <a:pt x="80367" y="116086"/>
                </a:lnTo>
                <a:lnTo>
                  <a:pt x="89297" y="125015"/>
                </a:lnTo>
                <a:lnTo>
                  <a:pt x="98227" y="133945"/>
                </a:lnTo>
                <a:lnTo>
                  <a:pt x="107156" y="142875"/>
                </a:lnTo>
                <a:lnTo>
                  <a:pt x="116086" y="160734"/>
                </a:lnTo>
                <a:lnTo>
                  <a:pt x="125016" y="178593"/>
                </a:lnTo>
                <a:lnTo>
                  <a:pt x="125016" y="196453"/>
                </a:lnTo>
                <a:lnTo>
                  <a:pt x="125016" y="214312"/>
                </a:lnTo>
                <a:lnTo>
                  <a:pt x="133945" y="232172"/>
                </a:lnTo>
                <a:lnTo>
                  <a:pt x="125016" y="250031"/>
                </a:lnTo>
                <a:lnTo>
                  <a:pt x="125016" y="258961"/>
                </a:lnTo>
                <a:lnTo>
                  <a:pt x="116086" y="267890"/>
                </a:lnTo>
                <a:lnTo>
                  <a:pt x="107156" y="276820"/>
                </a:lnTo>
                <a:lnTo>
                  <a:pt x="98227" y="276820"/>
                </a:lnTo>
                <a:lnTo>
                  <a:pt x="89297" y="276820"/>
                </a:lnTo>
                <a:lnTo>
                  <a:pt x="80367" y="276820"/>
                </a:lnTo>
                <a:lnTo>
                  <a:pt x="71438" y="276820"/>
                </a:lnTo>
                <a:lnTo>
                  <a:pt x="53578" y="267890"/>
                </a:lnTo>
                <a:lnTo>
                  <a:pt x="53578" y="258961"/>
                </a:lnTo>
                <a:lnTo>
                  <a:pt x="44648" y="258961"/>
                </a:lnTo>
                <a:lnTo>
                  <a:pt x="44648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4304109" y="5884663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35719" y="26789"/>
                </a:lnTo>
                <a:lnTo>
                  <a:pt x="53578" y="35719"/>
                </a:lnTo>
                <a:lnTo>
                  <a:pt x="62508" y="44648"/>
                </a:lnTo>
                <a:lnTo>
                  <a:pt x="71437" y="53578"/>
                </a:lnTo>
                <a:lnTo>
                  <a:pt x="80367" y="62508"/>
                </a:lnTo>
                <a:lnTo>
                  <a:pt x="89297" y="62508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98226"/>
                </a:lnTo>
                <a:lnTo>
                  <a:pt x="80367" y="107156"/>
                </a:lnTo>
                <a:lnTo>
                  <a:pt x="80367" y="116086"/>
                </a:lnTo>
                <a:lnTo>
                  <a:pt x="71437" y="125015"/>
                </a:lnTo>
                <a:lnTo>
                  <a:pt x="71437" y="133945"/>
                </a:lnTo>
                <a:lnTo>
                  <a:pt x="62508" y="142875"/>
                </a:lnTo>
                <a:lnTo>
                  <a:pt x="53578" y="151804"/>
                </a:lnTo>
                <a:lnTo>
                  <a:pt x="53578" y="160734"/>
                </a:lnTo>
                <a:lnTo>
                  <a:pt x="53578" y="169664"/>
                </a:lnTo>
                <a:lnTo>
                  <a:pt x="44648" y="169664"/>
                </a:lnTo>
                <a:lnTo>
                  <a:pt x="44648" y="178594"/>
                </a:lnTo>
                <a:lnTo>
                  <a:pt x="44648" y="178594"/>
                </a:lnTo>
                <a:lnTo>
                  <a:pt x="44648" y="178594"/>
                </a:lnTo>
                <a:lnTo>
                  <a:pt x="44648" y="178594"/>
                </a:lnTo>
                <a:lnTo>
                  <a:pt x="4464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4518421" y="5831085"/>
            <a:ext cx="8931" cy="250032"/>
          </a:xfrm>
          <a:custGeom>
            <a:avLst/>
            <a:gdLst/>
            <a:ahLst/>
            <a:cxnLst/>
            <a:rect l="0" t="0" r="0" b="0"/>
            <a:pathLst>
              <a:path w="8931" h="250032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1196</TotalTime>
  <Words>356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Parent Functions</vt:lpstr>
      <vt:lpstr>What will we learn today?</vt:lpstr>
      <vt:lpstr>Parent Functions</vt:lpstr>
      <vt:lpstr>Function Families</vt:lpstr>
      <vt:lpstr>Function Families</vt:lpstr>
      <vt:lpstr>Function Families</vt:lpstr>
      <vt:lpstr>Slide 7</vt:lpstr>
      <vt:lpstr>Slide 8</vt:lpstr>
      <vt:lpstr>Slide 9</vt:lpstr>
      <vt:lpstr>Slide 10</vt:lpstr>
      <vt:lpstr>Let’s Try A Few</vt:lpstr>
      <vt:lpstr>Example 2)</vt:lpstr>
      <vt:lpstr>The Fun Begins</vt:lpstr>
      <vt:lpstr>How about this?</vt:lpstr>
      <vt:lpstr>Try this on your own!</vt:lpstr>
      <vt:lpstr>Now, for the real fun!</vt:lpstr>
      <vt:lpstr>Pop Problem!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Functions</dc:title>
  <dc:creator>cillig</dc:creator>
  <cp:lastModifiedBy>cillig</cp:lastModifiedBy>
  <cp:revision>64</cp:revision>
  <dcterms:created xsi:type="dcterms:W3CDTF">2016-09-07T19:24:28Z</dcterms:created>
  <dcterms:modified xsi:type="dcterms:W3CDTF">2016-09-16T18:31:35Z</dcterms:modified>
</cp:coreProperties>
</file>