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EDECD-A7A3-4922-929A-6225EE76354D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CAE1B-4713-46A6-B3D7-BDCD54ACF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690225-E57B-4DB6-A2ED-751F45AA1EE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B0B12B-B809-400C-B367-E90743EA067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1C7ACE-AA4A-4A58-887B-7402F14B91BB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35C701-DF52-4C48-A74A-E0914EC0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C7ACE-AA4A-4A58-887B-7402F14B91BB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701-DF52-4C48-A74A-E0914EC0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A1C7ACE-AA4A-4A58-887B-7402F14B91BB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35C701-DF52-4C48-A74A-E0914EC0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C7ACE-AA4A-4A58-887B-7402F14B91BB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701-DF52-4C48-A74A-E0914EC0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1C7ACE-AA4A-4A58-887B-7402F14B91BB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835C701-DF52-4C48-A74A-E0914EC0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C7ACE-AA4A-4A58-887B-7402F14B91BB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701-DF52-4C48-A74A-E0914EC0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C7ACE-AA4A-4A58-887B-7402F14B91BB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701-DF52-4C48-A74A-E0914EC0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C7ACE-AA4A-4A58-887B-7402F14B91BB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701-DF52-4C48-A74A-E0914EC0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1C7ACE-AA4A-4A58-887B-7402F14B91BB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701-DF52-4C48-A74A-E0914EC0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C7ACE-AA4A-4A58-887B-7402F14B91BB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701-DF52-4C48-A74A-E0914EC0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C7ACE-AA4A-4A58-887B-7402F14B91BB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701-DF52-4C48-A74A-E0914EC04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A1C7ACE-AA4A-4A58-887B-7402F14B91BB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35C701-DF52-4C48-A74A-E0914EC04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743200"/>
            <a:ext cx="5105400" cy="2868168"/>
          </a:xfrm>
        </p:spPr>
        <p:txBody>
          <a:bodyPr/>
          <a:lstStyle/>
          <a:p>
            <a:r>
              <a:rPr lang="en-US" dirty="0" smtClean="0"/>
              <a:t>Quadratics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181600"/>
            <a:ext cx="5114778" cy="1101248"/>
          </a:xfrm>
        </p:spPr>
        <p:txBody>
          <a:bodyPr/>
          <a:lstStyle/>
          <a:p>
            <a:r>
              <a:rPr lang="en-US" dirty="0" smtClean="0"/>
              <a:t>Section 2.1/2.2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5076825" cy="344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Identify the axis of symmetry for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133600"/>
            <a:ext cx="2905125" cy="66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5080992" y="2884288"/>
            <a:ext cx="169665" cy="187525"/>
          </a:xfrm>
          <a:custGeom>
            <a:avLst/>
            <a:gdLst/>
            <a:ahLst/>
            <a:cxnLst/>
            <a:rect l="0" t="0" r="0" b="0"/>
            <a:pathLst>
              <a:path w="169665" h="187525">
                <a:moveTo>
                  <a:pt x="0" y="0"/>
                </a:moveTo>
                <a:lnTo>
                  <a:pt x="0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35719"/>
                </a:lnTo>
                <a:lnTo>
                  <a:pt x="26789" y="62508"/>
                </a:lnTo>
                <a:lnTo>
                  <a:pt x="44648" y="80367"/>
                </a:lnTo>
                <a:lnTo>
                  <a:pt x="62508" y="98227"/>
                </a:lnTo>
                <a:lnTo>
                  <a:pt x="80367" y="116086"/>
                </a:lnTo>
                <a:lnTo>
                  <a:pt x="107156" y="142875"/>
                </a:lnTo>
                <a:lnTo>
                  <a:pt x="125015" y="151805"/>
                </a:lnTo>
                <a:lnTo>
                  <a:pt x="142875" y="169664"/>
                </a:lnTo>
                <a:lnTo>
                  <a:pt x="160734" y="178594"/>
                </a:lnTo>
                <a:lnTo>
                  <a:pt x="169664" y="178594"/>
                </a:lnTo>
                <a:lnTo>
                  <a:pt x="169664" y="187524"/>
                </a:lnTo>
                <a:lnTo>
                  <a:pt x="169664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89921" y="2875358"/>
            <a:ext cx="178595" cy="178595"/>
          </a:xfrm>
          <a:custGeom>
            <a:avLst/>
            <a:gdLst/>
            <a:ahLst/>
            <a:cxnLst/>
            <a:rect l="0" t="0" r="0" b="0"/>
            <a:pathLst>
              <a:path w="178595" h="178595">
                <a:moveTo>
                  <a:pt x="178594" y="0"/>
                </a:moveTo>
                <a:lnTo>
                  <a:pt x="169664" y="8930"/>
                </a:lnTo>
                <a:lnTo>
                  <a:pt x="160735" y="17860"/>
                </a:lnTo>
                <a:lnTo>
                  <a:pt x="160735" y="17860"/>
                </a:lnTo>
                <a:lnTo>
                  <a:pt x="151805" y="35719"/>
                </a:lnTo>
                <a:lnTo>
                  <a:pt x="133946" y="53579"/>
                </a:lnTo>
                <a:lnTo>
                  <a:pt x="116086" y="71438"/>
                </a:lnTo>
                <a:lnTo>
                  <a:pt x="98227" y="89297"/>
                </a:lnTo>
                <a:lnTo>
                  <a:pt x="80368" y="107157"/>
                </a:lnTo>
                <a:lnTo>
                  <a:pt x="62508" y="125016"/>
                </a:lnTo>
                <a:lnTo>
                  <a:pt x="44649" y="142875"/>
                </a:lnTo>
                <a:lnTo>
                  <a:pt x="26789" y="151805"/>
                </a:lnTo>
                <a:lnTo>
                  <a:pt x="17860" y="169665"/>
                </a:lnTo>
                <a:lnTo>
                  <a:pt x="8930" y="169665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420320" y="3009304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34632" y="2857499"/>
            <a:ext cx="178595" cy="303610"/>
          </a:xfrm>
          <a:custGeom>
            <a:avLst/>
            <a:gdLst/>
            <a:ahLst/>
            <a:cxnLst/>
            <a:rect l="0" t="0" r="0" b="0"/>
            <a:pathLst>
              <a:path w="178595" h="303610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23242"/>
                </a:lnTo>
                <a:lnTo>
                  <a:pt x="8930" y="214313"/>
                </a:lnTo>
                <a:lnTo>
                  <a:pt x="8930" y="196453"/>
                </a:lnTo>
                <a:lnTo>
                  <a:pt x="8930" y="178594"/>
                </a:lnTo>
                <a:lnTo>
                  <a:pt x="17860" y="160734"/>
                </a:lnTo>
                <a:lnTo>
                  <a:pt x="26789" y="142875"/>
                </a:lnTo>
                <a:lnTo>
                  <a:pt x="35719" y="12501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8" y="107156"/>
                </a:lnTo>
                <a:lnTo>
                  <a:pt x="89297" y="107156"/>
                </a:lnTo>
                <a:lnTo>
                  <a:pt x="98227" y="116086"/>
                </a:lnTo>
                <a:lnTo>
                  <a:pt x="116086" y="125016"/>
                </a:lnTo>
                <a:lnTo>
                  <a:pt x="133946" y="133945"/>
                </a:lnTo>
                <a:lnTo>
                  <a:pt x="142875" y="151805"/>
                </a:lnTo>
                <a:lnTo>
                  <a:pt x="160735" y="169664"/>
                </a:lnTo>
                <a:lnTo>
                  <a:pt x="169664" y="196453"/>
                </a:lnTo>
                <a:lnTo>
                  <a:pt x="178594" y="214313"/>
                </a:lnTo>
                <a:lnTo>
                  <a:pt x="178594" y="232172"/>
                </a:lnTo>
                <a:lnTo>
                  <a:pt x="178594" y="258961"/>
                </a:lnTo>
                <a:lnTo>
                  <a:pt x="178594" y="276820"/>
                </a:lnTo>
                <a:lnTo>
                  <a:pt x="169664" y="285750"/>
                </a:lnTo>
                <a:lnTo>
                  <a:pt x="169664" y="294680"/>
                </a:lnTo>
                <a:lnTo>
                  <a:pt x="169664" y="303609"/>
                </a:lnTo>
                <a:lnTo>
                  <a:pt x="169664" y="3036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750718" y="2678906"/>
            <a:ext cx="8931" cy="160735"/>
          </a:xfrm>
          <a:custGeom>
            <a:avLst/>
            <a:gdLst/>
            <a:ahLst/>
            <a:cxnLst/>
            <a:rect l="0" t="0" r="0" b="0"/>
            <a:pathLst>
              <a:path w="8931" h="16073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679281" y="2661046"/>
            <a:ext cx="133946" cy="80369"/>
          </a:xfrm>
          <a:custGeom>
            <a:avLst/>
            <a:gdLst/>
            <a:ahLst/>
            <a:cxnLst/>
            <a:rect l="0" t="0" r="0" b="0"/>
            <a:pathLst>
              <a:path w="133946" h="80369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71438"/>
                </a:lnTo>
                <a:lnTo>
                  <a:pt x="8929" y="71438"/>
                </a:lnTo>
                <a:lnTo>
                  <a:pt x="17859" y="62508"/>
                </a:lnTo>
                <a:lnTo>
                  <a:pt x="26789" y="53579"/>
                </a:lnTo>
                <a:lnTo>
                  <a:pt x="35719" y="35719"/>
                </a:lnTo>
                <a:lnTo>
                  <a:pt x="44648" y="26789"/>
                </a:lnTo>
                <a:lnTo>
                  <a:pt x="62508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6" y="17860"/>
                </a:lnTo>
                <a:lnTo>
                  <a:pt x="98226" y="2678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25015" y="53579"/>
                </a:lnTo>
                <a:lnTo>
                  <a:pt x="133945" y="53579"/>
                </a:lnTo>
                <a:lnTo>
                  <a:pt x="133945" y="535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43000" y="3437929"/>
            <a:ext cx="196454" cy="214313"/>
          </a:xfrm>
          <a:custGeom>
            <a:avLst/>
            <a:gdLst/>
            <a:ahLst/>
            <a:cxnLst/>
            <a:rect l="0" t="0" r="0" b="0"/>
            <a:pathLst>
              <a:path w="196454" h="214313">
                <a:moveTo>
                  <a:pt x="0" y="0"/>
                </a:moveTo>
                <a:lnTo>
                  <a:pt x="8929" y="8929"/>
                </a:lnTo>
                <a:lnTo>
                  <a:pt x="8929" y="17859"/>
                </a:lnTo>
                <a:lnTo>
                  <a:pt x="17859" y="26789"/>
                </a:lnTo>
                <a:lnTo>
                  <a:pt x="35718" y="44648"/>
                </a:lnTo>
                <a:lnTo>
                  <a:pt x="44648" y="71437"/>
                </a:lnTo>
                <a:lnTo>
                  <a:pt x="62507" y="98226"/>
                </a:lnTo>
                <a:lnTo>
                  <a:pt x="89296" y="116086"/>
                </a:lnTo>
                <a:lnTo>
                  <a:pt x="116085" y="142875"/>
                </a:lnTo>
                <a:lnTo>
                  <a:pt x="133945" y="160734"/>
                </a:lnTo>
                <a:lnTo>
                  <a:pt x="160734" y="178594"/>
                </a:lnTo>
                <a:lnTo>
                  <a:pt x="169664" y="196453"/>
                </a:lnTo>
                <a:lnTo>
                  <a:pt x="187523" y="205383"/>
                </a:lnTo>
                <a:lnTo>
                  <a:pt x="196453" y="214312"/>
                </a:lnTo>
                <a:lnTo>
                  <a:pt x="196453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87648" y="3446858"/>
            <a:ext cx="169665" cy="187525"/>
          </a:xfrm>
          <a:custGeom>
            <a:avLst/>
            <a:gdLst/>
            <a:ahLst/>
            <a:cxnLst/>
            <a:rect l="0" t="0" r="0" b="0"/>
            <a:pathLst>
              <a:path w="169665" h="187525">
                <a:moveTo>
                  <a:pt x="169664" y="0"/>
                </a:moveTo>
                <a:lnTo>
                  <a:pt x="169664" y="8930"/>
                </a:lnTo>
                <a:lnTo>
                  <a:pt x="160734" y="17860"/>
                </a:lnTo>
                <a:lnTo>
                  <a:pt x="142875" y="26790"/>
                </a:lnTo>
                <a:lnTo>
                  <a:pt x="133945" y="35719"/>
                </a:lnTo>
                <a:lnTo>
                  <a:pt x="116086" y="62508"/>
                </a:lnTo>
                <a:lnTo>
                  <a:pt x="98227" y="80368"/>
                </a:lnTo>
                <a:lnTo>
                  <a:pt x="80367" y="107157"/>
                </a:lnTo>
                <a:lnTo>
                  <a:pt x="62508" y="125016"/>
                </a:lnTo>
                <a:lnTo>
                  <a:pt x="44648" y="142875"/>
                </a:lnTo>
                <a:lnTo>
                  <a:pt x="26789" y="160735"/>
                </a:lnTo>
                <a:lnTo>
                  <a:pt x="8930" y="169665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455539" y="3562944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64468" y="3643312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723429" y="3437929"/>
            <a:ext cx="232173" cy="339329"/>
          </a:xfrm>
          <a:custGeom>
            <a:avLst/>
            <a:gdLst/>
            <a:ahLst/>
            <a:cxnLst/>
            <a:rect l="0" t="0" r="0" b="0"/>
            <a:pathLst>
              <a:path w="232173" h="339329">
                <a:moveTo>
                  <a:pt x="0" y="35719"/>
                </a:move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8929"/>
                </a:lnTo>
                <a:lnTo>
                  <a:pt x="133946" y="26789"/>
                </a:lnTo>
                <a:lnTo>
                  <a:pt x="142875" y="44648"/>
                </a:lnTo>
                <a:lnTo>
                  <a:pt x="151805" y="53578"/>
                </a:lnTo>
                <a:lnTo>
                  <a:pt x="160735" y="71437"/>
                </a:lnTo>
                <a:lnTo>
                  <a:pt x="151805" y="89297"/>
                </a:lnTo>
                <a:lnTo>
                  <a:pt x="142875" y="107156"/>
                </a:lnTo>
                <a:lnTo>
                  <a:pt x="125016" y="125015"/>
                </a:lnTo>
                <a:lnTo>
                  <a:pt x="116086" y="133945"/>
                </a:lnTo>
                <a:lnTo>
                  <a:pt x="98227" y="142875"/>
                </a:lnTo>
                <a:lnTo>
                  <a:pt x="71438" y="151804"/>
                </a:lnTo>
                <a:lnTo>
                  <a:pt x="62508" y="151804"/>
                </a:lnTo>
                <a:lnTo>
                  <a:pt x="53578" y="160734"/>
                </a:lnTo>
                <a:lnTo>
                  <a:pt x="44649" y="160734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51804"/>
                </a:lnTo>
                <a:lnTo>
                  <a:pt x="44649" y="151804"/>
                </a:lnTo>
                <a:lnTo>
                  <a:pt x="53578" y="151804"/>
                </a:lnTo>
                <a:lnTo>
                  <a:pt x="71438" y="151804"/>
                </a:lnTo>
                <a:lnTo>
                  <a:pt x="98227" y="160734"/>
                </a:lnTo>
                <a:lnTo>
                  <a:pt x="125016" y="169664"/>
                </a:lnTo>
                <a:lnTo>
                  <a:pt x="151805" y="187523"/>
                </a:lnTo>
                <a:lnTo>
                  <a:pt x="178594" y="205383"/>
                </a:lnTo>
                <a:lnTo>
                  <a:pt x="196453" y="223242"/>
                </a:lnTo>
                <a:lnTo>
                  <a:pt x="214313" y="250031"/>
                </a:lnTo>
                <a:lnTo>
                  <a:pt x="223242" y="267890"/>
                </a:lnTo>
                <a:lnTo>
                  <a:pt x="232172" y="285750"/>
                </a:lnTo>
                <a:lnTo>
                  <a:pt x="223242" y="312539"/>
                </a:lnTo>
                <a:lnTo>
                  <a:pt x="205383" y="321469"/>
                </a:lnTo>
                <a:lnTo>
                  <a:pt x="187524" y="339328"/>
                </a:lnTo>
                <a:lnTo>
                  <a:pt x="160735" y="339328"/>
                </a:lnTo>
                <a:lnTo>
                  <a:pt x="142875" y="339328"/>
                </a:lnTo>
                <a:lnTo>
                  <a:pt x="107156" y="339328"/>
                </a:lnTo>
                <a:lnTo>
                  <a:pt x="71438" y="339328"/>
                </a:lnTo>
                <a:lnTo>
                  <a:pt x="44649" y="330398"/>
                </a:lnTo>
                <a:lnTo>
                  <a:pt x="26789" y="330398"/>
                </a:lnTo>
                <a:lnTo>
                  <a:pt x="26789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41226" y="4125515"/>
            <a:ext cx="196454" cy="312540"/>
          </a:xfrm>
          <a:custGeom>
            <a:avLst/>
            <a:gdLst/>
            <a:ahLst/>
            <a:cxnLst/>
            <a:rect l="0" t="0" r="0" b="0"/>
            <a:pathLst>
              <a:path w="196454" h="312540">
                <a:moveTo>
                  <a:pt x="0" y="8929"/>
                </a:move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26789"/>
                </a:lnTo>
                <a:lnTo>
                  <a:pt x="98227" y="26789"/>
                </a:lnTo>
                <a:lnTo>
                  <a:pt x="107156" y="44648"/>
                </a:lnTo>
                <a:lnTo>
                  <a:pt x="107156" y="53578"/>
                </a:lnTo>
                <a:lnTo>
                  <a:pt x="107156" y="71437"/>
                </a:lnTo>
                <a:lnTo>
                  <a:pt x="98227" y="80367"/>
                </a:lnTo>
                <a:lnTo>
                  <a:pt x="89297" y="89297"/>
                </a:lnTo>
                <a:lnTo>
                  <a:pt x="89297" y="107156"/>
                </a:lnTo>
                <a:lnTo>
                  <a:pt x="80367" y="116086"/>
                </a:lnTo>
                <a:lnTo>
                  <a:pt x="71438" y="125015"/>
                </a:lnTo>
                <a:lnTo>
                  <a:pt x="62508" y="125015"/>
                </a:lnTo>
                <a:lnTo>
                  <a:pt x="53578" y="125015"/>
                </a:lnTo>
                <a:lnTo>
                  <a:pt x="53578" y="133945"/>
                </a:lnTo>
                <a:lnTo>
                  <a:pt x="53578" y="133945"/>
                </a:lnTo>
                <a:lnTo>
                  <a:pt x="53578" y="133945"/>
                </a:lnTo>
                <a:lnTo>
                  <a:pt x="53578" y="133945"/>
                </a:lnTo>
                <a:lnTo>
                  <a:pt x="53578" y="125015"/>
                </a:lnTo>
                <a:lnTo>
                  <a:pt x="62508" y="125015"/>
                </a:lnTo>
                <a:lnTo>
                  <a:pt x="80367" y="125015"/>
                </a:lnTo>
                <a:lnTo>
                  <a:pt x="98227" y="125015"/>
                </a:lnTo>
                <a:lnTo>
                  <a:pt x="116086" y="125015"/>
                </a:lnTo>
                <a:lnTo>
                  <a:pt x="133945" y="133945"/>
                </a:lnTo>
                <a:lnTo>
                  <a:pt x="151805" y="142875"/>
                </a:lnTo>
                <a:lnTo>
                  <a:pt x="169664" y="160734"/>
                </a:lnTo>
                <a:lnTo>
                  <a:pt x="178594" y="178593"/>
                </a:lnTo>
                <a:lnTo>
                  <a:pt x="187524" y="196453"/>
                </a:lnTo>
                <a:lnTo>
                  <a:pt x="196453" y="214312"/>
                </a:lnTo>
                <a:lnTo>
                  <a:pt x="196453" y="232172"/>
                </a:lnTo>
                <a:lnTo>
                  <a:pt x="187524" y="258961"/>
                </a:lnTo>
                <a:lnTo>
                  <a:pt x="178594" y="276820"/>
                </a:lnTo>
                <a:lnTo>
                  <a:pt x="169664" y="294679"/>
                </a:lnTo>
                <a:lnTo>
                  <a:pt x="151805" y="303609"/>
                </a:lnTo>
                <a:lnTo>
                  <a:pt x="125016" y="312539"/>
                </a:lnTo>
                <a:lnTo>
                  <a:pt x="107156" y="312539"/>
                </a:lnTo>
                <a:lnTo>
                  <a:pt x="80367" y="312539"/>
                </a:lnTo>
                <a:lnTo>
                  <a:pt x="62508" y="312539"/>
                </a:lnTo>
                <a:lnTo>
                  <a:pt x="44649" y="303609"/>
                </a:lnTo>
                <a:lnTo>
                  <a:pt x="26789" y="294679"/>
                </a:lnTo>
                <a:lnTo>
                  <a:pt x="17859" y="285750"/>
                </a:lnTo>
                <a:lnTo>
                  <a:pt x="8930" y="276820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89421" y="4036218"/>
            <a:ext cx="151806" cy="544712"/>
          </a:xfrm>
          <a:custGeom>
            <a:avLst/>
            <a:gdLst/>
            <a:ahLst/>
            <a:cxnLst/>
            <a:rect l="0" t="0" r="0" b="0"/>
            <a:pathLst>
              <a:path w="151806" h="544712">
                <a:moveTo>
                  <a:pt x="133946" y="0"/>
                </a:moveTo>
                <a:lnTo>
                  <a:pt x="133946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26789"/>
                </a:lnTo>
                <a:lnTo>
                  <a:pt x="98227" y="44648"/>
                </a:lnTo>
                <a:lnTo>
                  <a:pt x="89297" y="62508"/>
                </a:lnTo>
                <a:lnTo>
                  <a:pt x="71438" y="80367"/>
                </a:lnTo>
                <a:lnTo>
                  <a:pt x="53579" y="107156"/>
                </a:lnTo>
                <a:lnTo>
                  <a:pt x="44649" y="142875"/>
                </a:lnTo>
                <a:lnTo>
                  <a:pt x="26790" y="169664"/>
                </a:lnTo>
                <a:lnTo>
                  <a:pt x="17860" y="205383"/>
                </a:lnTo>
                <a:lnTo>
                  <a:pt x="8930" y="250031"/>
                </a:lnTo>
                <a:lnTo>
                  <a:pt x="8930" y="285750"/>
                </a:lnTo>
                <a:lnTo>
                  <a:pt x="0" y="321469"/>
                </a:lnTo>
                <a:lnTo>
                  <a:pt x="8930" y="357187"/>
                </a:lnTo>
                <a:lnTo>
                  <a:pt x="17860" y="401836"/>
                </a:lnTo>
                <a:lnTo>
                  <a:pt x="26790" y="437555"/>
                </a:lnTo>
                <a:lnTo>
                  <a:pt x="44649" y="464344"/>
                </a:lnTo>
                <a:lnTo>
                  <a:pt x="71438" y="491133"/>
                </a:lnTo>
                <a:lnTo>
                  <a:pt x="89297" y="508992"/>
                </a:lnTo>
                <a:lnTo>
                  <a:pt x="116086" y="526851"/>
                </a:lnTo>
                <a:lnTo>
                  <a:pt x="142875" y="535781"/>
                </a:lnTo>
                <a:lnTo>
                  <a:pt x="151805" y="544711"/>
                </a:lnTo>
                <a:lnTo>
                  <a:pt x="151805" y="54471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491257" y="4554140"/>
            <a:ext cx="71439" cy="98227"/>
          </a:xfrm>
          <a:custGeom>
            <a:avLst/>
            <a:gdLst/>
            <a:ahLst/>
            <a:cxnLst/>
            <a:rect l="0" t="0" r="0" b="0"/>
            <a:pathLst>
              <a:path w="71439" h="98227">
                <a:moveTo>
                  <a:pt x="71438" y="0"/>
                </a:moveTo>
                <a:lnTo>
                  <a:pt x="71438" y="8929"/>
                </a:lnTo>
                <a:lnTo>
                  <a:pt x="62508" y="17859"/>
                </a:lnTo>
                <a:lnTo>
                  <a:pt x="62508" y="26789"/>
                </a:lnTo>
                <a:lnTo>
                  <a:pt x="44649" y="3571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322218" y="2473523"/>
            <a:ext cx="8931" cy="125017"/>
          </a:xfrm>
          <a:custGeom>
            <a:avLst/>
            <a:gdLst/>
            <a:ahLst/>
            <a:cxnLst/>
            <a:rect l="0" t="0" r="0" b="0"/>
            <a:pathLst>
              <a:path w="8931" h="125017">
                <a:moveTo>
                  <a:pt x="8930" y="0"/>
                </a:move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259710" y="2500312"/>
            <a:ext cx="133947" cy="17860"/>
          </a:xfrm>
          <a:custGeom>
            <a:avLst/>
            <a:gdLst/>
            <a:ahLst/>
            <a:cxnLst/>
            <a:rect l="0" t="0" r="0" b="0"/>
            <a:pathLst>
              <a:path w="13394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90" y="17859"/>
                </a:lnTo>
                <a:lnTo>
                  <a:pt x="35719" y="17859"/>
                </a:lnTo>
                <a:lnTo>
                  <a:pt x="53579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25016" y="8930"/>
                </a:lnTo>
                <a:lnTo>
                  <a:pt x="125016" y="893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456164" y="2357437"/>
            <a:ext cx="232172" cy="250032"/>
          </a:xfrm>
          <a:custGeom>
            <a:avLst/>
            <a:gdLst/>
            <a:ahLst/>
            <a:cxnLst/>
            <a:rect l="0" t="0" r="0" b="0"/>
            <a:pathLst>
              <a:path w="232172" h="250032">
                <a:moveTo>
                  <a:pt x="169664" y="17859"/>
                </a:moveTo>
                <a:lnTo>
                  <a:pt x="169664" y="1785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8929"/>
                </a:lnTo>
                <a:lnTo>
                  <a:pt x="98226" y="17859"/>
                </a:lnTo>
                <a:lnTo>
                  <a:pt x="89296" y="26789"/>
                </a:lnTo>
                <a:lnTo>
                  <a:pt x="71437" y="44648"/>
                </a:lnTo>
                <a:lnTo>
                  <a:pt x="62507" y="53578"/>
                </a:lnTo>
                <a:lnTo>
                  <a:pt x="44648" y="71437"/>
                </a:lnTo>
                <a:lnTo>
                  <a:pt x="26789" y="89297"/>
                </a:lnTo>
                <a:lnTo>
                  <a:pt x="17859" y="116086"/>
                </a:lnTo>
                <a:lnTo>
                  <a:pt x="8929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8929" y="214313"/>
                </a:lnTo>
                <a:lnTo>
                  <a:pt x="17859" y="232172"/>
                </a:lnTo>
                <a:lnTo>
                  <a:pt x="26789" y="241102"/>
                </a:lnTo>
                <a:lnTo>
                  <a:pt x="44648" y="250031"/>
                </a:lnTo>
                <a:lnTo>
                  <a:pt x="62507" y="250031"/>
                </a:lnTo>
                <a:lnTo>
                  <a:pt x="80367" y="250031"/>
                </a:lnTo>
                <a:lnTo>
                  <a:pt x="107156" y="250031"/>
                </a:lnTo>
                <a:lnTo>
                  <a:pt x="125015" y="241102"/>
                </a:lnTo>
                <a:lnTo>
                  <a:pt x="142875" y="223242"/>
                </a:lnTo>
                <a:lnTo>
                  <a:pt x="160734" y="214313"/>
                </a:lnTo>
                <a:lnTo>
                  <a:pt x="178593" y="187523"/>
                </a:lnTo>
                <a:lnTo>
                  <a:pt x="196453" y="169664"/>
                </a:lnTo>
                <a:lnTo>
                  <a:pt x="214312" y="151805"/>
                </a:lnTo>
                <a:lnTo>
                  <a:pt x="223242" y="125016"/>
                </a:lnTo>
                <a:lnTo>
                  <a:pt x="223242" y="107156"/>
                </a:lnTo>
                <a:lnTo>
                  <a:pt x="232171" y="89297"/>
                </a:lnTo>
                <a:lnTo>
                  <a:pt x="223242" y="71437"/>
                </a:lnTo>
                <a:lnTo>
                  <a:pt x="214312" y="53578"/>
                </a:lnTo>
                <a:lnTo>
                  <a:pt x="205382" y="35719"/>
                </a:lnTo>
                <a:lnTo>
                  <a:pt x="187523" y="26789"/>
                </a:lnTo>
                <a:lnTo>
                  <a:pt x="169664" y="17859"/>
                </a:lnTo>
                <a:lnTo>
                  <a:pt x="160734" y="17859"/>
                </a:lnTo>
                <a:lnTo>
                  <a:pt x="142875" y="8929"/>
                </a:lnTo>
                <a:lnTo>
                  <a:pt x="142875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651992" y="4188023"/>
            <a:ext cx="214313" cy="312540"/>
          </a:xfrm>
          <a:custGeom>
            <a:avLst/>
            <a:gdLst/>
            <a:ahLst/>
            <a:cxnLst/>
            <a:rect l="0" t="0" r="0" b="0"/>
            <a:pathLst>
              <a:path w="214313" h="312540">
                <a:moveTo>
                  <a:pt x="142875" y="0"/>
                </a:move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8929"/>
                </a:lnTo>
                <a:lnTo>
                  <a:pt x="89297" y="17859"/>
                </a:lnTo>
                <a:lnTo>
                  <a:pt x="71437" y="26789"/>
                </a:lnTo>
                <a:lnTo>
                  <a:pt x="53578" y="44648"/>
                </a:lnTo>
                <a:lnTo>
                  <a:pt x="44648" y="62507"/>
                </a:lnTo>
                <a:lnTo>
                  <a:pt x="26789" y="89296"/>
                </a:lnTo>
                <a:lnTo>
                  <a:pt x="17859" y="116085"/>
                </a:lnTo>
                <a:lnTo>
                  <a:pt x="8929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8929" y="250031"/>
                </a:lnTo>
                <a:lnTo>
                  <a:pt x="17859" y="267890"/>
                </a:lnTo>
                <a:lnTo>
                  <a:pt x="35718" y="285750"/>
                </a:lnTo>
                <a:lnTo>
                  <a:pt x="44648" y="303609"/>
                </a:lnTo>
                <a:lnTo>
                  <a:pt x="62508" y="312539"/>
                </a:lnTo>
                <a:lnTo>
                  <a:pt x="89297" y="312539"/>
                </a:lnTo>
                <a:lnTo>
                  <a:pt x="107156" y="312539"/>
                </a:lnTo>
                <a:lnTo>
                  <a:pt x="133945" y="312539"/>
                </a:lnTo>
                <a:lnTo>
                  <a:pt x="151804" y="303609"/>
                </a:lnTo>
                <a:lnTo>
                  <a:pt x="169664" y="285750"/>
                </a:lnTo>
                <a:lnTo>
                  <a:pt x="187523" y="267890"/>
                </a:lnTo>
                <a:lnTo>
                  <a:pt x="205383" y="250031"/>
                </a:lnTo>
                <a:lnTo>
                  <a:pt x="205383" y="232171"/>
                </a:lnTo>
                <a:lnTo>
                  <a:pt x="214312" y="205382"/>
                </a:lnTo>
                <a:lnTo>
                  <a:pt x="214312" y="178593"/>
                </a:lnTo>
                <a:lnTo>
                  <a:pt x="214312" y="151804"/>
                </a:lnTo>
                <a:lnTo>
                  <a:pt x="205383" y="125015"/>
                </a:lnTo>
                <a:lnTo>
                  <a:pt x="205383" y="107156"/>
                </a:lnTo>
                <a:lnTo>
                  <a:pt x="187523" y="80367"/>
                </a:lnTo>
                <a:lnTo>
                  <a:pt x="178593" y="62507"/>
                </a:lnTo>
                <a:lnTo>
                  <a:pt x="160734" y="44648"/>
                </a:lnTo>
                <a:lnTo>
                  <a:pt x="151804" y="26789"/>
                </a:lnTo>
                <a:lnTo>
                  <a:pt x="142875" y="26789"/>
                </a:lnTo>
                <a:lnTo>
                  <a:pt x="142875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848445" y="4080866"/>
            <a:ext cx="151806" cy="553642"/>
          </a:xfrm>
          <a:custGeom>
            <a:avLst/>
            <a:gdLst/>
            <a:ahLst/>
            <a:cxnLst/>
            <a:rect l="0" t="0" r="0" b="0"/>
            <a:pathLst>
              <a:path w="151806" h="553642">
                <a:moveTo>
                  <a:pt x="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44649"/>
                </a:lnTo>
                <a:lnTo>
                  <a:pt x="35719" y="62508"/>
                </a:lnTo>
                <a:lnTo>
                  <a:pt x="53578" y="89297"/>
                </a:lnTo>
                <a:lnTo>
                  <a:pt x="71437" y="125016"/>
                </a:lnTo>
                <a:lnTo>
                  <a:pt x="89297" y="151805"/>
                </a:lnTo>
                <a:lnTo>
                  <a:pt x="107156" y="187524"/>
                </a:lnTo>
                <a:lnTo>
                  <a:pt x="125015" y="232172"/>
                </a:lnTo>
                <a:lnTo>
                  <a:pt x="133945" y="267891"/>
                </a:lnTo>
                <a:lnTo>
                  <a:pt x="142875" y="312539"/>
                </a:lnTo>
                <a:lnTo>
                  <a:pt x="151805" y="348258"/>
                </a:lnTo>
                <a:lnTo>
                  <a:pt x="142875" y="383977"/>
                </a:lnTo>
                <a:lnTo>
                  <a:pt x="142875" y="419696"/>
                </a:lnTo>
                <a:lnTo>
                  <a:pt x="142875" y="446485"/>
                </a:lnTo>
                <a:lnTo>
                  <a:pt x="125015" y="473274"/>
                </a:lnTo>
                <a:lnTo>
                  <a:pt x="107156" y="500063"/>
                </a:lnTo>
                <a:lnTo>
                  <a:pt x="89297" y="526852"/>
                </a:lnTo>
                <a:lnTo>
                  <a:pt x="80367" y="544711"/>
                </a:lnTo>
                <a:lnTo>
                  <a:pt x="71437" y="553641"/>
                </a:lnTo>
                <a:lnTo>
                  <a:pt x="71437" y="55364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Feature Fun!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quadratics functions have been in the same form; Vertex form.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64643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5791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Go back to our last two examples and find the vertex of each parabola.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1897906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eeform 6"/>
          <p:cNvSpPr/>
          <p:nvPr/>
        </p:nvSpPr>
        <p:spPr>
          <a:xfrm>
            <a:off x="2598539" y="2518171"/>
            <a:ext cx="1544837" cy="35720"/>
          </a:xfrm>
          <a:custGeom>
            <a:avLst/>
            <a:gdLst/>
            <a:ahLst/>
            <a:cxnLst/>
            <a:rect l="0" t="0" r="0" b="0"/>
            <a:pathLst>
              <a:path w="1544837" h="35720">
                <a:moveTo>
                  <a:pt x="0" y="17860"/>
                </a:move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35718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25015" y="0"/>
                </a:lnTo>
                <a:lnTo>
                  <a:pt x="151804" y="0"/>
                </a:lnTo>
                <a:lnTo>
                  <a:pt x="178593" y="0"/>
                </a:lnTo>
                <a:lnTo>
                  <a:pt x="205382" y="0"/>
                </a:lnTo>
                <a:lnTo>
                  <a:pt x="232171" y="0"/>
                </a:lnTo>
                <a:lnTo>
                  <a:pt x="267890" y="0"/>
                </a:lnTo>
                <a:lnTo>
                  <a:pt x="294679" y="0"/>
                </a:lnTo>
                <a:lnTo>
                  <a:pt x="321468" y="0"/>
                </a:lnTo>
                <a:lnTo>
                  <a:pt x="348257" y="0"/>
                </a:lnTo>
                <a:lnTo>
                  <a:pt x="375046" y="0"/>
                </a:lnTo>
                <a:lnTo>
                  <a:pt x="410765" y="0"/>
                </a:lnTo>
                <a:lnTo>
                  <a:pt x="437554" y="0"/>
                </a:lnTo>
                <a:lnTo>
                  <a:pt x="473273" y="0"/>
                </a:lnTo>
                <a:lnTo>
                  <a:pt x="500062" y="0"/>
                </a:lnTo>
                <a:lnTo>
                  <a:pt x="535781" y="0"/>
                </a:lnTo>
                <a:lnTo>
                  <a:pt x="562570" y="0"/>
                </a:lnTo>
                <a:lnTo>
                  <a:pt x="589359" y="0"/>
                </a:lnTo>
                <a:lnTo>
                  <a:pt x="625078" y="0"/>
                </a:lnTo>
                <a:lnTo>
                  <a:pt x="651867" y="0"/>
                </a:lnTo>
                <a:lnTo>
                  <a:pt x="687586" y="8930"/>
                </a:lnTo>
                <a:lnTo>
                  <a:pt x="723304" y="8930"/>
                </a:lnTo>
                <a:lnTo>
                  <a:pt x="750093" y="8930"/>
                </a:lnTo>
                <a:lnTo>
                  <a:pt x="785812" y="8930"/>
                </a:lnTo>
                <a:lnTo>
                  <a:pt x="821531" y="8930"/>
                </a:lnTo>
                <a:lnTo>
                  <a:pt x="848320" y="17860"/>
                </a:lnTo>
                <a:lnTo>
                  <a:pt x="884039" y="17860"/>
                </a:lnTo>
                <a:lnTo>
                  <a:pt x="910828" y="17860"/>
                </a:lnTo>
                <a:lnTo>
                  <a:pt x="946546" y="17860"/>
                </a:lnTo>
                <a:lnTo>
                  <a:pt x="982265" y="17860"/>
                </a:lnTo>
                <a:lnTo>
                  <a:pt x="1009054" y="17860"/>
                </a:lnTo>
                <a:lnTo>
                  <a:pt x="1035843" y="26789"/>
                </a:lnTo>
                <a:lnTo>
                  <a:pt x="1071562" y="26789"/>
                </a:lnTo>
                <a:lnTo>
                  <a:pt x="1098351" y="26789"/>
                </a:lnTo>
                <a:lnTo>
                  <a:pt x="1134070" y="26789"/>
                </a:lnTo>
                <a:lnTo>
                  <a:pt x="1169789" y="26789"/>
                </a:lnTo>
                <a:lnTo>
                  <a:pt x="1196578" y="35719"/>
                </a:lnTo>
                <a:lnTo>
                  <a:pt x="1223367" y="35719"/>
                </a:lnTo>
                <a:lnTo>
                  <a:pt x="1250156" y="35719"/>
                </a:lnTo>
                <a:lnTo>
                  <a:pt x="1285875" y="35719"/>
                </a:lnTo>
                <a:lnTo>
                  <a:pt x="1312664" y="35719"/>
                </a:lnTo>
                <a:lnTo>
                  <a:pt x="1339453" y="35719"/>
                </a:lnTo>
                <a:lnTo>
                  <a:pt x="1366242" y="35719"/>
                </a:lnTo>
                <a:lnTo>
                  <a:pt x="1401961" y="35719"/>
                </a:lnTo>
                <a:lnTo>
                  <a:pt x="1428750" y="35719"/>
                </a:lnTo>
                <a:lnTo>
                  <a:pt x="1455539" y="35719"/>
                </a:lnTo>
                <a:lnTo>
                  <a:pt x="1473398" y="35719"/>
                </a:lnTo>
                <a:lnTo>
                  <a:pt x="1500187" y="35719"/>
                </a:lnTo>
                <a:lnTo>
                  <a:pt x="1518046" y="35719"/>
                </a:lnTo>
                <a:lnTo>
                  <a:pt x="1535906" y="35719"/>
                </a:lnTo>
                <a:lnTo>
                  <a:pt x="1544836" y="35719"/>
                </a:lnTo>
                <a:lnTo>
                  <a:pt x="1544836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68265" y="2661046"/>
            <a:ext cx="294681" cy="17861"/>
          </a:xfrm>
          <a:custGeom>
            <a:avLst/>
            <a:gdLst/>
            <a:ahLst/>
            <a:cxnLst/>
            <a:rect l="0" t="0" r="0" b="0"/>
            <a:pathLst>
              <a:path w="294681" h="17861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0"/>
                </a:lnTo>
                <a:lnTo>
                  <a:pt x="107156" y="0"/>
                </a:lnTo>
                <a:lnTo>
                  <a:pt x="133945" y="0"/>
                </a:lnTo>
                <a:lnTo>
                  <a:pt x="169664" y="0"/>
                </a:lnTo>
                <a:lnTo>
                  <a:pt x="205383" y="0"/>
                </a:lnTo>
                <a:lnTo>
                  <a:pt x="232172" y="8930"/>
                </a:lnTo>
                <a:lnTo>
                  <a:pt x="258961" y="8930"/>
                </a:lnTo>
                <a:lnTo>
                  <a:pt x="285750" y="17860"/>
                </a:lnTo>
                <a:lnTo>
                  <a:pt x="294680" y="17860"/>
                </a:lnTo>
                <a:lnTo>
                  <a:pt x="294680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30773" y="2759273"/>
            <a:ext cx="116087" cy="1"/>
          </a:xfrm>
          <a:custGeom>
            <a:avLst/>
            <a:gdLst/>
            <a:ahLst/>
            <a:cxnLst/>
            <a:rect l="0" t="0" r="0" b="0"/>
            <a:pathLst>
              <a:path w="116087" h="1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Form Exists!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Form!!</a:t>
            </a:r>
          </a:p>
          <a:p>
            <a:pPr lvl="1"/>
            <a:r>
              <a:rPr lang="en-US" dirty="0" smtClean="0"/>
              <a:t>The standard form of a quadratic function is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                                    , where a ≠ 0.</a:t>
            </a:r>
          </a:p>
          <a:p>
            <a:r>
              <a:rPr lang="en-US" dirty="0" smtClean="0"/>
              <a:t>Convert the following quadratic function from vertex form to standard form. Then, let’s look at the graph.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3324225" cy="49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581400"/>
            <a:ext cx="3448050" cy="51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>
          <a:xfrm>
            <a:off x="1857375" y="4098726"/>
            <a:ext cx="89297" cy="366118"/>
          </a:xfrm>
          <a:custGeom>
            <a:avLst/>
            <a:gdLst/>
            <a:ahLst/>
            <a:cxnLst/>
            <a:rect l="0" t="0" r="0" b="0"/>
            <a:pathLst>
              <a:path w="89297" h="366118">
                <a:moveTo>
                  <a:pt x="80367" y="89297"/>
                </a:moveTo>
                <a:lnTo>
                  <a:pt x="80367" y="89297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62507"/>
                </a:lnTo>
                <a:lnTo>
                  <a:pt x="89296" y="44648"/>
                </a:lnTo>
                <a:lnTo>
                  <a:pt x="89296" y="35718"/>
                </a:lnTo>
                <a:lnTo>
                  <a:pt x="89296" y="17859"/>
                </a:lnTo>
                <a:lnTo>
                  <a:pt x="80367" y="8929"/>
                </a:lnTo>
                <a:lnTo>
                  <a:pt x="71437" y="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62507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78593"/>
                </a:lnTo>
                <a:lnTo>
                  <a:pt x="8929" y="214312"/>
                </a:lnTo>
                <a:lnTo>
                  <a:pt x="8929" y="250031"/>
                </a:lnTo>
                <a:lnTo>
                  <a:pt x="17859" y="285750"/>
                </a:lnTo>
                <a:lnTo>
                  <a:pt x="26789" y="312539"/>
                </a:lnTo>
                <a:lnTo>
                  <a:pt x="35718" y="339328"/>
                </a:lnTo>
                <a:lnTo>
                  <a:pt x="35718" y="357187"/>
                </a:lnTo>
                <a:lnTo>
                  <a:pt x="35718" y="366117"/>
                </a:lnTo>
                <a:lnTo>
                  <a:pt x="35718" y="366117"/>
                </a:lnTo>
                <a:lnTo>
                  <a:pt x="35718" y="36611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21656" y="4304108"/>
            <a:ext cx="116087" cy="26791"/>
          </a:xfrm>
          <a:custGeom>
            <a:avLst/>
            <a:gdLst/>
            <a:ahLst/>
            <a:cxnLst/>
            <a:rect l="0" t="0" r="0" b="0"/>
            <a:pathLst>
              <a:path w="116087" h="26791">
                <a:moveTo>
                  <a:pt x="0" y="26790"/>
                </a:moveTo>
                <a:lnTo>
                  <a:pt x="8929" y="26790"/>
                </a:lnTo>
                <a:lnTo>
                  <a:pt x="8929" y="26790"/>
                </a:lnTo>
                <a:lnTo>
                  <a:pt x="17859" y="26790"/>
                </a:lnTo>
                <a:lnTo>
                  <a:pt x="26789" y="26790"/>
                </a:lnTo>
                <a:lnTo>
                  <a:pt x="44648" y="17860"/>
                </a:lnTo>
                <a:lnTo>
                  <a:pt x="62508" y="17860"/>
                </a:lnTo>
                <a:lnTo>
                  <a:pt x="89297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35968" y="4152304"/>
            <a:ext cx="89298" cy="267891"/>
          </a:xfrm>
          <a:custGeom>
            <a:avLst/>
            <a:gdLst/>
            <a:ahLst/>
            <a:cxnLst/>
            <a:rect l="0" t="0" r="0" b="0"/>
            <a:pathLst>
              <a:path w="89298" h="267891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8929"/>
                </a:lnTo>
                <a:lnTo>
                  <a:pt x="62508" y="17859"/>
                </a:lnTo>
                <a:lnTo>
                  <a:pt x="44649" y="35719"/>
                </a:lnTo>
                <a:lnTo>
                  <a:pt x="35719" y="53578"/>
                </a:lnTo>
                <a:lnTo>
                  <a:pt x="26789" y="80367"/>
                </a:lnTo>
                <a:lnTo>
                  <a:pt x="17860" y="107156"/>
                </a:lnTo>
                <a:lnTo>
                  <a:pt x="8930" y="125015"/>
                </a:lnTo>
                <a:lnTo>
                  <a:pt x="8930" y="151804"/>
                </a:lnTo>
                <a:lnTo>
                  <a:pt x="0" y="178594"/>
                </a:lnTo>
                <a:lnTo>
                  <a:pt x="8930" y="196453"/>
                </a:lnTo>
                <a:lnTo>
                  <a:pt x="8930" y="214312"/>
                </a:lnTo>
                <a:lnTo>
                  <a:pt x="17860" y="232172"/>
                </a:lnTo>
                <a:lnTo>
                  <a:pt x="26789" y="250031"/>
                </a:lnTo>
                <a:lnTo>
                  <a:pt x="35719" y="258961"/>
                </a:lnTo>
                <a:lnTo>
                  <a:pt x="44649" y="267890"/>
                </a:lnTo>
                <a:lnTo>
                  <a:pt x="44649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07406" y="4232671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17859" y="62508"/>
                </a:lnTo>
                <a:lnTo>
                  <a:pt x="35719" y="80367"/>
                </a:lnTo>
                <a:lnTo>
                  <a:pt x="53578" y="98227"/>
                </a:lnTo>
                <a:lnTo>
                  <a:pt x="62508" y="125016"/>
                </a:lnTo>
                <a:lnTo>
                  <a:pt x="80367" y="142875"/>
                </a:lnTo>
                <a:lnTo>
                  <a:pt x="89297" y="160734"/>
                </a:lnTo>
                <a:lnTo>
                  <a:pt x="98226" y="169664"/>
                </a:lnTo>
                <a:lnTo>
                  <a:pt x="107156" y="178594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43125" y="4277319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107156" y="0"/>
                </a:moveTo>
                <a:lnTo>
                  <a:pt x="98226" y="8930"/>
                </a:lnTo>
                <a:lnTo>
                  <a:pt x="89296" y="17860"/>
                </a:lnTo>
                <a:lnTo>
                  <a:pt x="89296" y="26789"/>
                </a:lnTo>
                <a:lnTo>
                  <a:pt x="71437" y="44649"/>
                </a:lnTo>
                <a:lnTo>
                  <a:pt x="62507" y="62508"/>
                </a:lnTo>
                <a:lnTo>
                  <a:pt x="44648" y="80368"/>
                </a:lnTo>
                <a:lnTo>
                  <a:pt x="35718" y="98227"/>
                </a:lnTo>
                <a:lnTo>
                  <a:pt x="17859" y="116086"/>
                </a:lnTo>
                <a:lnTo>
                  <a:pt x="8929" y="125016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94929" y="4125515"/>
            <a:ext cx="89298" cy="330399"/>
          </a:xfrm>
          <a:custGeom>
            <a:avLst/>
            <a:gdLst/>
            <a:ahLst/>
            <a:cxnLst/>
            <a:rect l="0" t="0" r="0" b="0"/>
            <a:pathLst>
              <a:path w="89298" h="330399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35718"/>
                </a:lnTo>
                <a:lnTo>
                  <a:pt x="26789" y="53578"/>
                </a:lnTo>
                <a:lnTo>
                  <a:pt x="44649" y="80367"/>
                </a:lnTo>
                <a:lnTo>
                  <a:pt x="53578" y="107156"/>
                </a:lnTo>
                <a:lnTo>
                  <a:pt x="62508" y="133945"/>
                </a:lnTo>
                <a:lnTo>
                  <a:pt x="71438" y="160734"/>
                </a:lnTo>
                <a:lnTo>
                  <a:pt x="80367" y="187523"/>
                </a:lnTo>
                <a:lnTo>
                  <a:pt x="89297" y="214312"/>
                </a:lnTo>
                <a:lnTo>
                  <a:pt x="89297" y="241101"/>
                </a:lnTo>
                <a:lnTo>
                  <a:pt x="80367" y="258961"/>
                </a:lnTo>
                <a:lnTo>
                  <a:pt x="71438" y="285750"/>
                </a:lnTo>
                <a:lnTo>
                  <a:pt x="53578" y="303609"/>
                </a:lnTo>
                <a:lnTo>
                  <a:pt x="44649" y="312539"/>
                </a:lnTo>
                <a:lnTo>
                  <a:pt x="26789" y="321468"/>
                </a:lnTo>
                <a:lnTo>
                  <a:pt x="8930" y="321468"/>
                </a:lnTo>
                <a:lnTo>
                  <a:pt x="8930" y="330398"/>
                </a:lnTo>
                <a:lnTo>
                  <a:pt x="8930" y="33039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73523" y="4313038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8930"/>
                </a:move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500312" y="4375546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0" y="0"/>
                </a:move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696765" y="4214812"/>
            <a:ext cx="178595" cy="241102"/>
          </a:xfrm>
          <a:custGeom>
            <a:avLst/>
            <a:gdLst/>
            <a:ahLst/>
            <a:cxnLst/>
            <a:rect l="0" t="0" r="0" b="0"/>
            <a:pathLst>
              <a:path w="178595" h="241102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17859"/>
                </a:lnTo>
                <a:lnTo>
                  <a:pt x="107156" y="26789"/>
                </a:lnTo>
                <a:lnTo>
                  <a:pt x="116086" y="44648"/>
                </a:lnTo>
                <a:lnTo>
                  <a:pt x="133945" y="53578"/>
                </a:lnTo>
                <a:lnTo>
                  <a:pt x="133945" y="71437"/>
                </a:lnTo>
                <a:lnTo>
                  <a:pt x="142875" y="89296"/>
                </a:lnTo>
                <a:lnTo>
                  <a:pt x="142875" y="107156"/>
                </a:lnTo>
                <a:lnTo>
                  <a:pt x="142875" y="133945"/>
                </a:lnTo>
                <a:lnTo>
                  <a:pt x="142875" y="151804"/>
                </a:lnTo>
                <a:lnTo>
                  <a:pt x="133945" y="178593"/>
                </a:lnTo>
                <a:lnTo>
                  <a:pt x="125016" y="196453"/>
                </a:lnTo>
                <a:lnTo>
                  <a:pt x="116086" y="214312"/>
                </a:lnTo>
                <a:lnTo>
                  <a:pt x="98227" y="232171"/>
                </a:lnTo>
                <a:lnTo>
                  <a:pt x="89297" y="232171"/>
                </a:lnTo>
                <a:lnTo>
                  <a:pt x="71438" y="241101"/>
                </a:lnTo>
                <a:lnTo>
                  <a:pt x="62508" y="241101"/>
                </a:lnTo>
                <a:lnTo>
                  <a:pt x="53578" y="241101"/>
                </a:lnTo>
                <a:lnTo>
                  <a:pt x="44649" y="232171"/>
                </a:lnTo>
                <a:lnTo>
                  <a:pt x="35719" y="223242"/>
                </a:lnTo>
                <a:lnTo>
                  <a:pt x="26789" y="214312"/>
                </a:lnTo>
                <a:lnTo>
                  <a:pt x="26789" y="196453"/>
                </a:lnTo>
                <a:lnTo>
                  <a:pt x="26789" y="178593"/>
                </a:lnTo>
                <a:lnTo>
                  <a:pt x="35719" y="160734"/>
                </a:lnTo>
                <a:lnTo>
                  <a:pt x="35719" y="142875"/>
                </a:lnTo>
                <a:lnTo>
                  <a:pt x="44649" y="133945"/>
                </a:lnTo>
                <a:lnTo>
                  <a:pt x="53578" y="133945"/>
                </a:lnTo>
                <a:lnTo>
                  <a:pt x="53578" y="133945"/>
                </a:lnTo>
                <a:lnTo>
                  <a:pt x="71438" y="133945"/>
                </a:lnTo>
                <a:lnTo>
                  <a:pt x="80367" y="151804"/>
                </a:lnTo>
                <a:lnTo>
                  <a:pt x="98227" y="160734"/>
                </a:lnTo>
                <a:lnTo>
                  <a:pt x="116086" y="178593"/>
                </a:lnTo>
                <a:lnTo>
                  <a:pt x="133945" y="196453"/>
                </a:lnTo>
                <a:lnTo>
                  <a:pt x="151805" y="214312"/>
                </a:lnTo>
                <a:lnTo>
                  <a:pt x="178594" y="241101"/>
                </a:lnTo>
                <a:lnTo>
                  <a:pt x="178594" y="241101"/>
                </a:lnTo>
                <a:lnTo>
                  <a:pt x="178594" y="2411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982515" y="4161233"/>
            <a:ext cx="125017" cy="446486"/>
          </a:xfrm>
          <a:custGeom>
            <a:avLst/>
            <a:gdLst/>
            <a:ahLst/>
            <a:cxnLst/>
            <a:rect l="0" t="0" r="0" b="0"/>
            <a:pathLst>
              <a:path w="125017" h="446486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17860"/>
                </a:lnTo>
                <a:lnTo>
                  <a:pt x="125016" y="26790"/>
                </a:lnTo>
                <a:lnTo>
                  <a:pt x="116086" y="44649"/>
                </a:lnTo>
                <a:lnTo>
                  <a:pt x="107156" y="62508"/>
                </a:lnTo>
                <a:lnTo>
                  <a:pt x="89297" y="80368"/>
                </a:lnTo>
                <a:lnTo>
                  <a:pt x="71438" y="107157"/>
                </a:lnTo>
                <a:lnTo>
                  <a:pt x="62508" y="133946"/>
                </a:lnTo>
                <a:lnTo>
                  <a:pt x="44649" y="169665"/>
                </a:lnTo>
                <a:lnTo>
                  <a:pt x="35719" y="196454"/>
                </a:lnTo>
                <a:lnTo>
                  <a:pt x="17860" y="232172"/>
                </a:lnTo>
                <a:lnTo>
                  <a:pt x="8930" y="258961"/>
                </a:lnTo>
                <a:lnTo>
                  <a:pt x="0" y="294680"/>
                </a:lnTo>
                <a:lnTo>
                  <a:pt x="0" y="321469"/>
                </a:lnTo>
                <a:lnTo>
                  <a:pt x="0" y="348258"/>
                </a:lnTo>
                <a:lnTo>
                  <a:pt x="8930" y="375047"/>
                </a:lnTo>
                <a:lnTo>
                  <a:pt x="8930" y="392907"/>
                </a:lnTo>
                <a:lnTo>
                  <a:pt x="26789" y="410766"/>
                </a:lnTo>
                <a:lnTo>
                  <a:pt x="35719" y="419696"/>
                </a:lnTo>
                <a:lnTo>
                  <a:pt x="53578" y="437555"/>
                </a:lnTo>
                <a:lnTo>
                  <a:pt x="62508" y="437555"/>
                </a:lnTo>
                <a:lnTo>
                  <a:pt x="80367" y="446485"/>
                </a:lnTo>
                <a:lnTo>
                  <a:pt x="80367" y="4464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43250" y="4411265"/>
            <a:ext cx="116086" cy="169665"/>
          </a:xfrm>
          <a:custGeom>
            <a:avLst/>
            <a:gdLst/>
            <a:ahLst/>
            <a:cxnLst/>
            <a:rect l="0" t="0" r="0" b="0"/>
            <a:pathLst>
              <a:path w="116086" h="169665">
                <a:moveTo>
                  <a:pt x="0" y="0"/>
                </a:move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26789" y="35718"/>
                </a:lnTo>
                <a:lnTo>
                  <a:pt x="35718" y="62508"/>
                </a:lnTo>
                <a:lnTo>
                  <a:pt x="44648" y="80367"/>
                </a:lnTo>
                <a:lnTo>
                  <a:pt x="62507" y="98226"/>
                </a:lnTo>
                <a:lnTo>
                  <a:pt x="71437" y="116086"/>
                </a:lnTo>
                <a:lnTo>
                  <a:pt x="80367" y="133945"/>
                </a:lnTo>
                <a:lnTo>
                  <a:pt x="89296" y="142875"/>
                </a:lnTo>
                <a:lnTo>
                  <a:pt x="98226" y="160734"/>
                </a:lnTo>
                <a:lnTo>
                  <a:pt x="107156" y="169664"/>
                </a:lnTo>
                <a:lnTo>
                  <a:pt x="116085" y="169664"/>
                </a:lnTo>
                <a:lnTo>
                  <a:pt x="116085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43250" y="4420194"/>
            <a:ext cx="98227" cy="133947"/>
          </a:xfrm>
          <a:custGeom>
            <a:avLst/>
            <a:gdLst/>
            <a:ahLst/>
            <a:cxnLst/>
            <a:rect l="0" t="0" r="0" b="0"/>
            <a:pathLst>
              <a:path w="98227" h="133947">
                <a:moveTo>
                  <a:pt x="98226" y="0"/>
                </a:moveTo>
                <a:lnTo>
                  <a:pt x="89296" y="0"/>
                </a:lnTo>
                <a:lnTo>
                  <a:pt x="89296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62507" y="44649"/>
                </a:lnTo>
                <a:lnTo>
                  <a:pt x="53578" y="53579"/>
                </a:lnTo>
                <a:lnTo>
                  <a:pt x="44648" y="71438"/>
                </a:lnTo>
                <a:lnTo>
                  <a:pt x="35718" y="80368"/>
                </a:lnTo>
                <a:lnTo>
                  <a:pt x="26789" y="89297"/>
                </a:lnTo>
                <a:lnTo>
                  <a:pt x="17859" y="107157"/>
                </a:lnTo>
                <a:lnTo>
                  <a:pt x="17859" y="116086"/>
                </a:lnTo>
                <a:lnTo>
                  <a:pt x="8929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384351" y="4393405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339703" y="4438054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62507" y="8929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518296" y="4321968"/>
            <a:ext cx="160736" cy="258962"/>
          </a:xfrm>
          <a:custGeom>
            <a:avLst/>
            <a:gdLst/>
            <a:ahLst/>
            <a:cxnLst/>
            <a:rect l="0" t="0" r="0" b="0"/>
            <a:pathLst>
              <a:path w="160736" h="258962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80368" y="8930"/>
                </a:lnTo>
                <a:lnTo>
                  <a:pt x="98227" y="17859"/>
                </a:lnTo>
                <a:lnTo>
                  <a:pt x="116086" y="26789"/>
                </a:lnTo>
                <a:lnTo>
                  <a:pt x="125016" y="44648"/>
                </a:lnTo>
                <a:lnTo>
                  <a:pt x="133946" y="62508"/>
                </a:lnTo>
                <a:lnTo>
                  <a:pt x="142875" y="80367"/>
                </a:lnTo>
                <a:lnTo>
                  <a:pt x="142875" y="98226"/>
                </a:lnTo>
                <a:lnTo>
                  <a:pt x="133946" y="125015"/>
                </a:lnTo>
                <a:lnTo>
                  <a:pt x="133946" y="142875"/>
                </a:lnTo>
                <a:lnTo>
                  <a:pt x="125016" y="169664"/>
                </a:lnTo>
                <a:lnTo>
                  <a:pt x="116086" y="196453"/>
                </a:lnTo>
                <a:lnTo>
                  <a:pt x="98227" y="214312"/>
                </a:lnTo>
                <a:lnTo>
                  <a:pt x="80368" y="232172"/>
                </a:lnTo>
                <a:lnTo>
                  <a:pt x="62508" y="241101"/>
                </a:lnTo>
                <a:lnTo>
                  <a:pt x="44649" y="250031"/>
                </a:lnTo>
                <a:lnTo>
                  <a:pt x="35719" y="258961"/>
                </a:lnTo>
                <a:lnTo>
                  <a:pt x="17860" y="258961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41101"/>
                </a:lnTo>
                <a:lnTo>
                  <a:pt x="0" y="232172"/>
                </a:lnTo>
                <a:lnTo>
                  <a:pt x="0" y="214312"/>
                </a:lnTo>
                <a:lnTo>
                  <a:pt x="8930" y="205383"/>
                </a:lnTo>
                <a:lnTo>
                  <a:pt x="17860" y="196453"/>
                </a:lnTo>
                <a:lnTo>
                  <a:pt x="26789" y="187523"/>
                </a:lnTo>
                <a:lnTo>
                  <a:pt x="35719" y="187523"/>
                </a:lnTo>
                <a:lnTo>
                  <a:pt x="53579" y="187523"/>
                </a:lnTo>
                <a:lnTo>
                  <a:pt x="62508" y="196453"/>
                </a:lnTo>
                <a:lnTo>
                  <a:pt x="80368" y="214312"/>
                </a:lnTo>
                <a:lnTo>
                  <a:pt x="98227" y="223242"/>
                </a:lnTo>
                <a:lnTo>
                  <a:pt x="116086" y="232172"/>
                </a:lnTo>
                <a:lnTo>
                  <a:pt x="133946" y="241101"/>
                </a:lnTo>
                <a:lnTo>
                  <a:pt x="151805" y="250031"/>
                </a:lnTo>
                <a:lnTo>
                  <a:pt x="151805" y="250031"/>
                </a:lnTo>
                <a:lnTo>
                  <a:pt x="160735" y="250031"/>
                </a:lnTo>
                <a:lnTo>
                  <a:pt x="160735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696890" y="4250530"/>
            <a:ext cx="107157" cy="375048"/>
          </a:xfrm>
          <a:custGeom>
            <a:avLst/>
            <a:gdLst/>
            <a:ahLst/>
            <a:cxnLst/>
            <a:rect l="0" t="0" r="0" b="0"/>
            <a:pathLst>
              <a:path w="107157" h="375048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26789"/>
                </a:lnTo>
                <a:lnTo>
                  <a:pt x="26789" y="35719"/>
                </a:lnTo>
                <a:lnTo>
                  <a:pt x="44649" y="62508"/>
                </a:lnTo>
                <a:lnTo>
                  <a:pt x="62508" y="89297"/>
                </a:lnTo>
                <a:lnTo>
                  <a:pt x="80367" y="116086"/>
                </a:lnTo>
                <a:lnTo>
                  <a:pt x="89297" y="142875"/>
                </a:lnTo>
                <a:lnTo>
                  <a:pt x="98227" y="169664"/>
                </a:lnTo>
                <a:lnTo>
                  <a:pt x="107156" y="196453"/>
                </a:lnTo>
                <a:lnTo>
                  <a:pt x="107156" y="223243"/>
                </a:lnTo>
                <a:lnTo>
                  <a:pt x="98227" y="250032"/>
                </a:lnTo>
                <a:lnTo>
                  <a:pt x="98227" y="276821"/>
                </a:lnTo>
                <a:lnTo>
                  <a:pt x="89297" y="303610"/>
                </a:lnTo>
                <a:lnTo>
                  <a:pt x="80367" y="321469"/>
                </a:lnTo>
                <a:lnTo>
                  <a:pt x="71438" y="339328"/>
                </a:lnTo>
                <a:lnTo>
                  <a:pt x="62508" y="357188"/>
                </a:lnTo>
                <a:lnTo>
                  <a:pt x="44649" y="366118"/>
                </a:lnTo>
                <a:lnTo>
                  <a:pt x="44649" y="375047"/>
                </a:lnTo>
                <a:lnTo>
                  <a:pt x="35719" y="375047"/>
                </a:lnTo>
                <a:lnTo>
                  <a:pt x="35719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848695" y="4295179"/>
            <a:ext cx="107157" cy="339329"/>
          </a:xfrm>
          <a:custGeom>
            <a:avLst/>
            <a:gdLst/>
            <a:ahLst/>
            <a:cxnLst/>
            <a:rect l="0" t="0" r="0" b="0"/>
            <a:pathLst>
              <a:path w="107157" h="339329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8929"/>
                </a:lnTo>
                <a:lnTo>
                  <a:pt x="89297" y="17859"/>
                </a:lnTo>
                <a:lnTo>
                  <a:pt x="80367" y="35719"/>
                </a:lnTo>
                <a:lnTo>
                  <a:pt x="62508" y="44648"/>
                </a:lnTo>
                <a:lnTo>
                  <a:pt x="53578" y="71437"/>
                </a:lnTo>
                <a:lnTo>
                  <a:pt x="35719" y="89297"/>
                </a:lnTo>
                <a:lnTo>
                  <a:pt x="26789" y="116086"/>
                </a:lnTo>
                <a:lnTo>
                  <a:pt x="17859" y="14287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8930" y="267890"/>
                </a:lnTo>
                <a:lnTo>
                  <a:pt x="17859" y="294679"/>
                </a:lnTo>
                <a:lnTo>
                  <a:pt x="26789" y="312539"/>
                </a:lnTo>
                <a:lnTo>
                  <a:pt x="35719" y="321469"/>
                </a:lnTo>
                <a:lnTo>
                  <a:pt x="53578" y="330398"/>
                </a:lnTo>
                <a:lnTo>
                  <a:pt x="62508" y="330398"/>
                </a:lnTo>
                <a:lnTo>
                  <a:pt x="71437" y="339328"/>
                </a:lnTo>
                <a:lnTo>
                  <a:pt x="71437" y="3393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55851" y="4411265"/>
            <a:ext cx="116087" cy="151805"/>
          </a:xfrm>
          <a:custGeom>
            <a:avLst/>
            <a:gdLst/>
            <a:ahLst/>
            <a:cxnLst/>
            <a:rect l="0" t="0" r="0" b="0"/>
            <a:pathLst>
              <a:path w="116087" h="151805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26789" y="35718"/>
                </a:lnTo>
                <a:lnTo>
                  <a:pt x="35719" y="53578"/>
                </a:lnTo>
                <a:lnTo>
                  <a:pt x="44649" y="71437"/>
                </a:lnTo>
                <a:lnTo>
                  <a:pt x="62508" y="89297"/>
                </a:lnTo>
                <a:lnTo>
                  <a:pt x="80367" y="107156"/>
                </a:lnTo>
                <a:lnTo>
                  <a:pt x="89297" y="125015"/>
                </a:lnTo>
                <a:lnTo>
                  <a:pt x="107156" y="142875"/>
                </a:lnTo>
                <a:lnTo>
                  <a:pt x="116086" y="151804"/>
                </a:lnTo>
                <a:lnTo>
                  <a:pt x="116086" y="151804"/>
                </a:lnTo>
                <a:lnTo>
                  <a:pt x="116086" y="15180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937992" y="4411265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142875" y="0"/>
                </a:moveTo>
                <a:lnTo>
                  <a:pt x="142875" y="8929"/>
                </a:lnTo>
                <a:lnTo>
                  <a:pt x="133945" y="8929"/>
                </a:lnTo>
                <a:lnTo>
                  <a:pt x="125015" y="8929"/>
                </a:lnTo>
                <a:lnTo>
                  <a:pt x="116086" y="17859"/>
                </a:lnTo>
                <a:lnTo>
                  <a:pt x="107156" y="35718"/>
                </a:lnTo>
                <a:lnTo>
                  <a:pt x="89297" y="44648"/>
                </a:lnTo>
                <a:lnTo>
                  <a:pt x="71437" y="62508"/>
                </a:lnTo>
                <a:lnTo>
                  <a:pt x="62508" y="71437"/>
                </a:lnTo>
                <a:lnTo>
                  <a:pt x="44648" y="89297"/>
                </a:lnTo>
                <a:lnTo>
                  <a:pt x="26789" y="89297"/>
                </a:lnTo>
                <a:lnTo>
                  <a:pt x="17859" y="107156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161234" y="4411265"/>
            <a:ext cx="8931" cy="160735"/>
          </a:xfrm>
          <a:custGeom>
            <a:avLst/>
            <a:gdLst/>
            <a:ahLst/>
            <a:cxnLst/>
            <a:rect l="0" t="0" r="0" b="0"/>
            <a:pathLst>
              <a:path w="8931" h="160735">
                <a:moveTo>
                  <a:pt x="893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25515" y="4438054"/>
            <a:ext cx="98228" cy="8930"/>
          </a:xfrm>
          <a:custGeom>
            <a:avLst/>
            <a:gdLst/>
            <a:ahLst/>
            <a:cxnLst/>
            <a:rect l="0" t="0" r="0" b="0"/>
            <a:pathLst>
              <a:path w="98228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98227" y="8929"/>
                </a:lnTo>
                <a:lnTo>
                  <a:pt x="98227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250531" y="4357687"/>
            <a:ext cx="187524" cy="267891"/>
          </a:xfrm>
          <a:custGeom>
            <a:avLst/>
            <a:gdLst/>
            <a:ahLst/>
            <a:cxnLst/>
            <a:rect l="0" t="0" r="0" b="0"/>
            <a:pathLst>
              <a:path w="187524" h="267891">
                <a:moveTo>
                  <a:pt x="35719" y="8929"/>
                </a:moveTo>
                <a:lnTo>
                  <a:pt x="44648" y="8929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8929"/>
                </a:lnTo>
                <a:lnTo>
                  <a:pt x="107156" y="17859"/>
                </a:lnTo>
                <a:lnTo>
                  <a:pt x="116086" y="35718"/>
                </a:lnTo>
                <a:lnTo>
                  <a:pt x="125015" y="53578"/>
                </a:lnTo>
                <a:lnTo>
                  <a:pt x="133945" y="80367"/>
                </a:lnTo>
                <a:lnTo>
                  <a:pt x="142875" y="98226"/>
                </a:lnTo>
                <a:lnTo>
                  <a:pt x="142875" y="125015"/>
                </a:lnTo>
                <a:lnTo>
                  <a:pt x="142875" y="142875"/>
                </a:lnTo>
                <a:lnTo>
                  <a:pt x="133945" y="169664"/>
                </a:lnTo>
                <a:lnTo>
                  <a:pt x="125015" y="196453"/>
                </a:lnTo>
                <a:lnTo>
                  <a:pt x="107156" y="214312"/>
                </a:lnTo>
                <a:lnTo>
                  <a:pt x="89297" y="232171"/>
                </a:lnTo>
                <a:lnTo>
                  <a:pt x="80367" y="241101"/>
                </a:lnTo>
                <a:lnTo>
                  <a:pt x="62508" y="250031"/>
                </a:lnTo>
                <a:lnTo>
                  <a:pt x="44648" y="250031"/>
                </a:lnTo>
                <a:lnTo>
                  <a:pt x="35719" y="250031"/>
                </a:lnTo>
                <a:lnTo>
                  <a:pt x="17859" y="250031"/>
                </a:lnTo>
                <a:lnTo>
                  <a:pt x="8929" y="250031"/>
                </a:lnTo>
                <a:lnTo>
                  <a:pt x="8929" y="241101"/>
                </a:lnTo>
                <a:lnTo>
                  <a:pt x="0" y="232171"/>
                </a:lnTo>
                <a:lnTo>
                  <a:pt x="0" y="223242"/>
                </a:lnTo>
                <a:lnTo>
                  <a:pt x="0" y="223242"/>
                </a:lnTo>
                <a:lnTo>
                  <a:pt x="8929" y="214312"/>
                </a:lnTo>
                <a:lnTo>
                  <a:pt x="17859" y="205382"/>
                </a:lnTo>
                <a:lnTo>
                  <a:pt x="35719" y="205382"/>
                </a:lnTo>
                <a:lnTo>
                  <a:pt x="53578" y="205382"/>
                </a:lnTo>
                <a:lnTo>
                  <a:pt x="71437" y="214312"/>
                </a:lnTo>
                <a:lnTo>
                  <a:pt x="89297" y="223242"/>
                </a:lnTo>
                <a:lnTo>
                  <a:pt x="107156" y="241101"/>
                </a:lnTo>
                <a:lnTo>
                  <a:pt x="133945" y="250031"/>
                </a:lnTo>
                <a:lnTo>
                  <a:pt x="160734" y="258961"/>
                </a:lnTo>
                <a:lnTo>
                  <a:pt x="169664" y="267890"/>
                </a:lnTo>
                <a:lnTo>
                  <a:pt x="187523" y="267890"/>
                </a:lnTo>
                <a:lnTo>
                  <a:pt x="187523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429125" y="4286249"/>
            <a:ext cx="133946" cy="375048"/>
          </a:xfrm>
          <a:custGeom>
            <a:avLst/>
            <a:gdLst/>
            <a:ahLst/>
            <a:cxnLst/>
            <a:rect l="0" t="0" r="0" b="0"/>
            <a:pathLst>
              <a:path w="133946" h="375048">
                <a:moveTo>
                  <a:pt x="0" y="0"/>
                </a:moveTo>
                <a:lnTo>
                  <a:pt x="892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35718" y="26789"/>
                </a:lnTo>
                <a:lnTo>
                  <a:pt x="44648" y="53578"/>
                </a:lnTo>
                <a:lnTo>
                  <a:pt x="62507" y="71438"/>
                </a:lnTo>
                <a:lnTo>
                  <a:pt x="80367" y="98227"/>
                </a:lnTo>
                <a:lnTo>
                  <a:pt x="98226" y="133945"/>
                </a:lnTo>
                <a:lnTo>
                  <a:pt x="107156" y="160734"/>
                </a:lnTo>
                <a:lnTo>
                  <a:pt x="116085" y="187524"/>
                </a:lnTo>
                <a:lnTo>
                  <a:pt x="125015" y="223242"/>
                </a:lnTo>
                <a:lnTo>
                  <a:pt x="133945" y="250031"/>
                </a:lnTo>
                <a:lnTo>
                  <a:pt x="133945" y="276820"/>
                </a:lnTo>
                <a:lnTo>
                  <a:pt x="125015" y="294680"/>
                </a:lnTo>
                <a:lnTo>
                  <a:pt x="116085" y="321469"/>
                </a:lnTo>
                <a:lnTo>
                  <a:pt x="116085" y="339328"/>
                </a:lnTo>
                <a:lnTo>
                  <a:pt x="98226" y="357188"/>
                </a:lnTo>
                <a:lnTo>
                  <a:pt x="89296" y="366117"/>
                </a:lnTo>
                <a:lnTo>
                  <a:pt x="80367" y="375047"/>
                </a:lnTo>
                <a:lnTo>
                  <a:pt x="71437" y="375047"/>
                </a:lnTo>
                <a:lnTo>
                  <a:pt x="71437" y="3750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661296" y="4509491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813101" y="4384476"/>
            <a:ext cx="214314" cy="250032"/>
          </a:xfrm>
          <a:custGeom>
            <a:avLst/>
            <a:gdLst/>
            <a:ahLst/>
            <a:cxnLst/>
            <a:rect l="0" t="0" r="0" b="0"/>
            <a:pathLst>
              <a:path w="214314" h="250032">
                <a:moveTo>
                  <a:pt x="0" y="35718"/>
                </a:move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8929"/>
                </a:lnTo>
                <a:lnTo>
                  <a:pt x="44649" y="8929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8929"/>
                </a:lnTo>
                <a:lnTo>
                  <a:pt x="142875" y="8929"/>
                </a:lnTo>
                <a:lnTo>
                  <a:pt x="151805" y="17859"/>
                </a:lnTo>
                <a:lnTo>
                  <a:pt x="151805" y="26789"/>
                </a:lnTo>
                <a:lnTo>
                  <a:pt x="160734" y="35718"/>
                </a:lnTo>
                <a:lnTo>
                  <a:pt x="151805" y="53578"/>
                </a:lnTo>
                <a:lnTo>
                  <a:pt x="151805" y="71437"/>
                </a:lnTo>
                <a:lnTo>
                  <a:pt x="142875" y="80367"/>
                </a:lnTo>
                <a:lnTo>
                  <a:pt x="133945" y="98226"/>
                </a:lnTo>
                <a:lnTo>
                  <a:pt x="125016" y="107156"/>
                </a:lnTo>
                <a:lnTo>
                  <a:pt x="116086" y="116086"/>
                </a:lnTo>
                <a:lnTo>
                  <a:pt x="107156" y="116086"/>
                </a:lnTo>
                <a:lnTo>
                  <a:pt x="98227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89297" y="125015"/>
                </a:lnTo>
                <a:lnTo>
                  <a:pt x="98227" y="116086"/>
                </a:lnTo>
                <a:lnTo>
                  <a:pt x="98227" y="116086"/>
                </a:lnTo>
                <a:lnTo>
                  <a:pt x="116086" y="107156"/>
                </a:lnTo>
                <a:lnTo>
                  <a:pt x="133945" y="107156"/>
                </a:lnTo>
                <a:lnTo>
                  <a:pt x="142875" y="107156"/>
                </a:lnTo>
                <a:lnTo>
                  <a:pt x="160734" y="116086"/>
                </a:lnTo>
                <a:lnTo>
                  <a:pt x="178594" y="133945"/>
                </a:lnTo>
                <a:lnTo>
                  <a:pt x="187524" y="142875"/>
                </a:lnTo>
                <a:lnTo>
                  <a:pt x="196453" y="160734"/>
                </a:lnTo>
                <a:lnTo>
                  <a:pt x="205383" y="178593"/>
                </a:lnTo>
                <a:lnTo>
                  <a:pt x="214313" y="196453"/>
                </a:lnTo>
                <a:lnTo>
                  <a:pt x="214313" y="205382"/>
                </a:lnTo>
                <a:lnTo>
                  <a:pt x="205383" y="223242"/>
                </a:lnTo>
                <a:lnTo>
                  <a:pt x="196453" y="232172"/>
                </a:lnTo>
                <a:lnTo>
                  <a:pt x="187524" y="241101"/>
                </a:lnTo>
                <a:lnTo>
                  <a:pt x="169664" y="250031"/>
                </a:lnTo>
                <a:lnTo>
                  <a:pt x="160734" y="250031"/>
                </a:lnTo>
                <a:lnTo>
                  <a:pt x="142875" y="250031"/>
                </a:lnTo>
                <a:lnTo>
                  <a:pt x="125016" y="250031"/>
                </a:lnTo>
                <a:lnTo>
                  <a:pt x="98227" y="241101"/>
                </a:lnTo>
                <a:lnTo>
                  <a:pt x="80367" y="241101"/>
                </a:lnTo>
                <a:lnTo>
                  <a:pt x="62508" y="232172"/>
                </a:lnTo>
                <a:lnTo>
                  <a:pt x="44649" y="232172"/>
                </a:lnTo>
                <a:lnTo>
                  <a:pt x="35719" y="223242"/>
                </a:lnTo>
                <a:lnTo>
                  <a:pt x="35719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919882" y="4714874"/>
            <a:ext cx="98228" cy="330400"/>
          </a:xfrm>
          <a:custGeom>
            <a:avLst/>
            <a:gdLst/>
            <a:ahLst/>
            <a:cxnLst/>
            <a:rect l="0" t="0" r="0" b="0"/>
            <a:pathLst>
              <a:path w="98228" h="330400">
                <a:moveTo>
                  <a:pt x="98227" y="71438"/>
                </a:moveTo>
                <a:lnTo>
                  <a:pt x="89297" y="62508"/>
                </a:lnTo>
                <a:lnTo>
                  <a:pt x="89297" y="44649"/>
                </a:lnTo>
                <a:lnTo>
                  <a:pt x="89297" y="44649"/>
                </a:lnTo>
                <a:lnTo>
                  <a:pt x="80368" y="26789"/>
                </a:lnTo>
                <a:lnTo>
                  <a:pt x="71438" y="17859"/>
                </a:lnTo>
                <a:lnTo>
                  <a:pt x="62508" y="893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60734"/>
                </a:lnTo>
                <a:lnTo>
                  <a:pt x="17860" y="187524"/>
                </a:lnTo>
                <a:lnTo>
                  <a:pt x="17860" y="223243"/>
                </a:lnTo>
                <a:lnTo>
                  <a:pt x="26789" y="250032"/>
                </a:lnTo>
                <a:lnTo>
                  <a:pt x="35719" y="276821"/>
                </a:lnTo>
                <a:lnTo>
                  <a:pt x="35719" y="294680"/>
                </a:lnTo>
                <a:lnTo>
                  <a:pt x="44649" y="312540"/>
                </a:lnTo>
                <a:lnTo>
                  <a:pt x="44649" y="321469"/>
                </a:lnTo>
                <a:lnTo>
                  <a:pt x="35719" y="330399"/>
                </a:lnTo>
                <a:lnTo>
                  <a:pt x="35719" y="330399"/>
                </a:lnTo>
                <a:lnTo>
                  <a:pt x="35719" y="33039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884164" y="4911328"/>
            <a:ext cx="142876" cy="17860"/>
          </a:xfrm>
          <a:custGeom>
            <a:avLst/>
            <a:gdLst/>
            <a:ahLst/>
            <a:cxnLst/>
            <a:rect l="0" t="0" r="0" b="0"/>
            <a:pathLst>
              <a:path w="142876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44648" y="8929"/>
                </a:lnTo>
                <a:lnTo>
                  <a:pt x="62507" y="8929"/>
                </a:lnTo>
                <a:lnTo>
                  <a:pt x="89296" y="17859"/>
                </a:lnTo>
                <a:lnTo>
                  <a:pt x="107156" y="17859"/>
                </a:lnTo>
                <a:lnTo>
                  <a:pt x="125015" y="17859"/>
                </a:lnTo>
                <a:lnTo>
                  <a:pt x="142875" y="17859"/>
                </a:lnTo>
                <a:lnTo>
                  <a:pt x="142875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098476" y="4741663"/>
            <a:ext cx="89298" cy="339330"/>
          </a:xfrm>
          <a:custGeom>
            <a:avLst/>
            <a:gdLst/>
            <a:ahLst/>
            <a:cxnLst/>
            <a:rect l="0" t="0" r="0" b="0"/>
            <a:pathLst>
              <a:path w="89298" h="339330">
                <a:moveTo>
                  <a:pt x="89297" y="0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17860"/>
                </a:lnTo>
                <a:lnTo>
                  <a:pt x="71438" y="35719"/>
                </a:lnTo>
                <a:lnTo>
                  <a:pt x="53578" y="53578"/>
                </a:lnTo>
                <a:lnTo>
                  <a:pt x="44649" y="71438"/>
                </a:lnTo>
                <a:lnTo>
                  <a:pt x="35719" y="98227"/>
                </a:lnTo>
                <a:lnTo>
                  <a:pt x="17859" y="133945"/>
                </a:lnTo>
                <a:lnTo>
                  <a:pt x="8930" y="160735"/>
                </a:lnTo>
                <a:lnTo>
                  <a:pt x="0" y="196454"/>
                </a:lnTo>
                <a:lnTo>
                  <a:pt x="0" y="223243"/>
                </a:lnTo>
                <a:lnTo>
                  <a:pt x="0" y="250032"/>
                </a:lnTo>
                <a:lnTo>
                  <a:pt x="8930" y="276821"/>
                </a:lnTo>
                <a:lnTo>
                  <a:pt x="17859" y="294680"/>
                </a:lnTo>
                <a:lnTo>
                  <a:pt x="35719" y="312540"/>
                </a:lnTo>
                <a:lnTo>
                  <a:pt x="44649" y="330399"/>
                </a:lnTo>
                <a:lnTo>
                  <a:pt x="62508" y="339329"/>
                </a:lnTo>
                <a:lnTo>
                  <a:pt x="62508" y="339329"/>
                </a:lnTo>
                <a:lnTo>
                  <a:pt x="62508" y="3393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214562" y="4893468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0" y="0"/>
                </a:moveTo>
                <a:lnTo>
                  <a:pt x="0" y="17860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62508"/>
                </a:lnTo>
                <a:lnTo>
                  <a:pt x="26789" y="89297"/>
                </a:lnTo>
                <a:lnTo>
                  <a:pt x="44648" y="116086"/>
                </a:lnTo>
                <a:lnTo>
                  <a:pt x="62508" y="142875"/>
                </a:lnTo>
                <a:lnTo>
                  <a:pt x="80367" y="160735"/>
                </a:lnTo>
                <a:lnTo>
                  <a:pt x="89297" y="169664"/>
                </a:lnTo>
                <a:lnTo>
                  <a:pt x="98227" y="178594"/>
                </a:lnTo>
                <a:lnTo>
                  <a:pt x="98227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223492" y="4929187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8930"/>
                </a:lnTo>
                <a:lnTo>
                  <a:pt x="62508" y="26789"/>
                </a:lnTo>
                <a:lnTo>
                  <a:pt x="53578" y="44648"/>
                </a:lnTo>
                <a:lnTo>
                  <a:pt x="35718" y="62508"/>
                </a:lnTo>
                <a:lnTo>
                  <a:pt x="26789" y="80367"/>
                </a:lnTo>
                <a:lnTo>
                  <a:pt x="17859" y="107156"/>
                </a:lnTo>
                <a:lnTo>
                  <a:pt x="8929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366367" y="4732733"/>
            <a:ext cx="80368" cy="339330"/>
          </a:xfrm>
          <a:custGeom>
            <a:avLst/>
            <a:gdLst/>
            <a:ahLst/>
            <a:cxnLst/>
            <a:rect l="0" t="0" r="0" b="0"/>
            <a:pathLst>
              <a:path w="80368" h="33933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26790"/>
                </a:lnTo>
                <a:lnTo>
                  <a:pt x="17859" y="44649"/>
                </a:lnTo>
                <a:lnTo>
                  <a:pt x="35718" y="71438"/>
                </a:lnTo>
                <a:lnTo>
                  <a:pt x="44648" y="98227"/>
                </a:lnTo>
                <a:lnTo>
                  <a:pt x="53578" y="133946"/>
                </a:lnTo>
                <a:lnTo>
                  <a:pt x="62508" y="169665"/>
                </a:lnTo>
                <a:lnTo>
                  <a:pt x="71437" y="196454"/>
                </a:lnTo>
                <a:lnTo>
                  <a:pt x="71437" y="232173"/>
                </a:lnTo>
                <a:lnTo>
                  <a:pt x="80367" y="258962"/>
                </a:lnTo>
                <a:lnTo>
                  <a:pt x="71437" y="285751"/>
                </a:lnTo>
                <a:lnTo>
                  <a:pt x="62508" y="303610"/>
                </a:lnTo>
                <a:lnTo>
                  <a:pt x="53578" y="321470"/>
                </a:lnTo>
                <a:lnTo>
                  <a:pt x="44648" y="330399"/>
                </a:lnTo>
                <a:lnTo>
                  <a:pt x="35718" y="339329"/>
                </a:lnTo>
                <a:lnTo>
                  <a:pt x="35718" y="339329"/>
                </a:lnTo>
                <a:lnTo>
                  <a:pt x="35718" y="3393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527101" y="4991695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527101" y="5054203"/>
            <a:ext cx="44650" cy="8930"/>
          </a:xfrm>
          <a:custGeom>
            <a:avLst/>
            <a:gdLst/>
            <a:ahLst/>
            <a:cxnLst/>
            <a:rect l="0" t="0" r="0" b="0"/>
            <a:pathLst>
              <a:path w="44650" h="893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0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44649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777132" y="4902398"/>
            <a:ext cx="187525" cy="241103"/>
          </a:xfrm>
          <a:custGeom>
            <a:avLst/>
            <a:gdLst/>
            <a:ahLst/>
            <a:cxnLst/>
            <a:rect l="0" t="0" r="0" b="0"/>
            <a:pathLst>
              <a:path w="187525" h="241103">
                <a:moveTo>
                  <a:pt x="53578" y="26789"/>
                </a:moveTo>
                <a:lnTo>
                  <a:pt x="5357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8930"/>
                </a:lnTo>
                <a:lnTo>
                  <a:pt x="80368" y="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0"/>
                </a:lnTo>
                <a:lnTo>
                  <a:pt x="133946" y="0"/>
                </a:lnTo>
                <a:lnTo>
                  <a:pt x="151805" y="17859"/>
                </a:lnTo>
                <a:lnTo>
                  <a:pt x="169664" y="26789"/>
                </a:lnTo>
                <a:lnTo>
                  <a:pt x="178594" y="44648"/>
                </a:lnTo>
                <a:lnTo>
                  <a:pt x="187524" y="62508"/>
                </a:lnTo>
                <a:lnTo>
                  <a:pt x="187524" y="80367"/>
                </a:lnTo>
                <a:lnTo>
                  <a:pt x="187524" y="98227"/>
                </a:lnTo>
                <a:lnTo>
                  <a:pt x="178594" y="125016"/>
                </a:lnTo>
                <a:lnTo>
                  <a:pt x="178594" y="142875"/>
                </a:lnTo>
                <a:lnTo>
                  <a:pt x="160735" y="160734"/>
                </a:lnTo>
                <a:lnTo>
                  <a:pt x="142875" y="178594"/>
                </a:lnTo>
                <a:lnTo>
                  <a:pt x="125016" y="187523"/>
                </a:lnTo>
                <a:lnTo>
                  <a:pt x="107157" y="196453"/>
                </a:lnTo>
                <a:lnTo>
                  <a:pt x="89297" y="196453"/>
                </a:lnTo>
                <a:lnTo>
                  <a:pt x="62508" y="196453"/>
                </a:lnTo>
                <a:lnTo>
                  <a:pt x="44649" y="196453"/>
                </a:lnTo>
                <a:lnTo>
                  <a:pt x="26789" y="187523"/>
                </a:lnTo>
                <a:lnTo>
                  <a:pt x="17860" y="178594"/>
                </a:lnTo>
                <a:lnTo>
                  <a:pt x="8930" y="169664"/>
                </a:lnTo>
                <a:lnTo>
                  <a:pt x="0" y="160734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17860" y="133945"/>
                </a:lnTo>
                <a:lnTo>
                  <a:pt x="35719" y="142875"/>
                </a:lnTo>
                <a:lnTo>
                  <a:pt x="44649" y="151805"/>
                </a:lnTo>
                <a:lnTo>
                  <a:pt x="71438" y="160734"/>
                </a:lnTo>
                <a:lnTo>
                  <a:pt x="89297" y="178594"/>
                </a:lnTo>
                <a:lnTo>
                  <a:pt x="107157" y="196453"/>
                </a:lnTo>
                <a:lnTo>
                  <a:pt x="125016" y="214312"/>
                </a:lnTo>
                <a:lnTo>
                  <a:pt x="133946" y="232172"/>
                </a:lnTo>
                <a:lnTo>
                  <a:pt x="151805" y="241102"/>
                </a:lnTo>
                <a:lnTo>
                  <a:pt x="151805" y="24110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053953" y="4848819"/>
            <a:ext cx="142876" cy="419697"/>
          </a:xfrm>
          <a:custGeom>
            <a:avLst/>
            <a:gdLst/>
            <a:ahLst/>
            <a:cxnLst/>
            <a:rect l="0" t="0" r="0" b="0"/>
            <a:pathLst>
              <a:path w="142876" h="419697">
                <a:moveTo>
                  <a:pt x="142875" y="0"/>
                </a:moveTo>
                <a:lnTo>
                  <a:pt x="142875" y="8930"/>
                </a:lnTo>
                <a:lnTo>
                  <a:pt x="133945" y="17860"/>
                </a:lnTo>
                <a:lnTo>
                  <a:pt x="133945" y="17860"/>
                </a:lnTo>
                <a:lnTo>
                  <a:pt x="125015" y="35720"/>
                </a:lnTo>
                <a:lnTo>
                  <a:pt x="107156" y="53579"/>
                </a:lnTo>
                <a:lnTo>
                  <a:pt x="98226" y="71438"/>
                </a:lnTo>
                <a:lnTo>
                  <a:pt x="80367" y="89298"/>
                </a:lnTo>
                <a:lnTo>
                  <a:pt x="62507" y="116087"/>
                </a:lnTo>
                <a:lnTo>
                  <a:pt x="44648" y="133946"/>
                </a:lnTo>
                <a:lnTo>
                  <a:pt x="35718" y="160735"/>
                </a:lnTo>
                <a:lnTo>
                  <a:pt x="17859" y="187524"/>
                </a:lnTo>
                <a:lnTo>
                  <a:pt x="8929" y="223243"/>
                </a:lnTo>
                <a:lnTo>
                  <a:pt x="8929" y="250032"/>
                </a:lnTo>
                <a:lnTo>
                  <a:pt x="0" y="285751"/>
                </a:lnTo>
                <a:lnTo>
                  <a:pt x="8929" y="321470"/>
                </a:lnTo>
                <a:lnTo>
                  <a:pt x="17859" y="357188"/>
                </a:lnTo>
                <a:lnTo>
                  <a:pt x="26789" y="383977"/>
                </a:lnTo>
                <a:lnTo>
                  <a:pt x="35718" y="401837"/>
                </a:lnTo>
                <a:lnTo>
                  <a:pt x="44648" y="419696"/>
                </a:lnTo>
                <a:lnTo>
                  <a:pt x="44648" y="4196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205757" y="5036343"/>
            <a:ext cx="98228" cy="214314"/>
          </a:xfrm>
          <a:custGeom>
            <a:avLst/>
            <a:gdLst/>
            <a:ahLst/>
            <a:cxnLst/>
            <a:rect l="0" t="0" r="0" b="0"/>
            <a:pathLst>
              <a:path w="98228" h="21431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17860" y="53578"/>
                </a:lnTo>
                <a:lnTo>
                  <a:pt x="35719" y="80367"/>
                </a:lnTo>
                <a:lnTo>
                  <a:pt x="44649" y="107157"/>
                </a:lnTo>
                <a:lnTo>
                  <a:pt x="62508" y="133946"/>
                </a:lnTo>
                <a:lnTo>
                  <a:pt x="71438" y="160735"/>
                </a:lnTo>
                <a:lnTo>
                  <a:pt x="89297" y="187524"/>
                </a:lnTo>
                <a:lnTo>
                  <a:pt x="98227" y="196453"/>
                </a:lnTo>
                <a:lnTo>
                  <a:pt x="98227" y="214313"/>
                </a:lnTo>
                <a:lnTo>
                  <a:pt x="98227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214687" y="5054203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116086" y="0"/>
                </a:moveTo>
                <a:lnTo>
                  <a:pt x="107156" y="8929"/>
                </a:lnTo>
                <a:lnTo>
                  <a:pt x="98227" y="17859"/>
                </a:lnTo>
                <a:lnTo>
                  <a:pt x="98227" y="26789"/>
                </a:lnTo>
                <a:lnTo>
                  <a:pt x="89297" y="44648"/>
                </a:lnTo>
                <a:lnTo>
                  <a:pt x="80367" y="62507"/>
                </a:lnTo>
                <a:lnTo>
                  <a:pt x="71438" y="89297"/>
                </a:lnTo>
                <a:lnTo>
                  <a:pt x="62508" y="107156"/>
                </a:lnTo>
                <a:lnTo>
                  <a:pt x="44648" y="125015"/>
                </a:lnTo>
                <a:lnTo>
                  <a:pt x="35719" y="142875"/>
                </a:lnTo>
                <a:lnTo>
                  <a:pt x="26789" y="160734"/>
                </a:lnTo>
                <a:lnTo>
                  <a:pt x="8930" y="17859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482578" y="5000625"/>
            <a:ext cx="1" cy="160735"/>
          </a:xfrm>
          <a:custGeom>
            <a:avLst/>
            <a:gdLst/>
            <a:ahLst/>
            <a:cxnLst/>
            <a:rect l="0" t="0" r="0" b="0"/>
            <a:pathLst>
              <a:path w="1" h="160735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429000" y="5063132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0"/>
                </a:lnTo>
                <a:lnTo>
                  <a:pt x="8929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303984" y="4768452"/>
            <a:ext cx="116087" cy="142877"/>
          </a:xfrm>
          <a:custGeom>
            <a:avLst/>
            <a:gdLst/>
            <a:ahLst/>
            <a:cxnLst/>
            <a:rect l="0" t="0" r="0" b="0"/>
            <a:pathLst>
              <a:path w="116087" h="142877">
                <a:moveTo>
                  <a:pt x="71437" y="8930"/>
                </a:moveTo>
                <a:lnTo>
                  <a:pt x="62508" y="893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6" y="17860"/>
                </a:lnTo>
                <a:lnTo>
                  <a:pt x="98226" y="17860"/>
                </a:lnTo>
                <a:lnTo>
                  <a:pt x="107156" y="26789"/>
                </a:lnTo>
                <a:lnTo>
                  <a:pt x="107156" y="35719"/>
                </a:lnTo>
                <a:lnTo>
                  <a:pt x="116086" y="53578"/>
                </a:lnTo>
                <a:lnTo>
                  <a:pt x="107156" y="71438"/>
                </a:lnTo>
                <a:lnTo>
                  <a:pt x="98226" y="80367"/>
                </a:lnTo>
                <a:lnTo>
                  <a:pt x="89297" y="98227"/>
                </a:lnTo>
                <a:lnTo>
                  <a:pt x="80367" y="107156"/>
                </a:lnTo>
                <a:lnTo>
                  <a:pt x="62508" y="107156"/>
                </a:lnTo>
                <a:lnTo>
                  <a:pt x="44648" y="116087"/>
                </a:lnTo>
                <a:lnTo>
                  <a:pt x="35719" y="116087"/>
                </a:lnTo>
                <a:lnTo>
                  <a:pt x="26789" y="125016"/>
                </a:lnTo>
                <a:lnTo>
                  <a:pt x="17859" y="125016"/>
                </a:lnTo>
                <a:lnTo>
                  <a:pt x="8930" y="116087"/>
                </a:lnTo>
                <a:lnTo>
                  <a:pt x="0" y="116087"/>
                </a:lnTo>
                <a:lnTo>
                  <a:pt x="0" y="116087"/>
                </a:lnTo>
                <a:lnTo>
                  <a:pt x="0" y="107156"/>
                </a:lnTo>
                <a:lnTo>
                  <a:pt x="8930" y="107156"/>
                </a:lnTo>
                <a:lnTo>
                  <a:pt x="17859" y="98227"/>
                </a:lnTo>
                <a:lnTo>
                  <a:pt x="35719" y="98227"/>
                </a:lnTo>
                <a:lnTo>
                  <a:pt x="44648" y="107156"/>
                </a:lnTo>
                <a:lnTo>
                  <a:pt x="62508" y="116087"/>
                </a:lnTo>
                <a:lnTo>
                  <a:pt x="80367" y="125016"/>
                </a:lnTo>
                <a:lnTo>
                  <a:pt x="107156" y="142876"/>
                </a:lnTo>
                <a:lnTo>
                  <a:pt x="107156" y="142876"/>
                </a:lnTo>
                <a:lnTo>
                  <a:pt x="107156" y="14287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625453" y="4947046"/>
            <a:ext cx="151805" cy="232173"/>
          </a:xfrm>
          <a:custGeom>
            <a:avLst/>
            <a:gdLst/>
            <a:ahLst/>
            <a:cxnLst/>
            <a:rect l="0" t="0" r="0" b="0"/>
            <a:pathLst>
              <a:path w="151805" h="232173">
                <a:moveTo>
                  <a:pt x="44648" y="26789"/>
                </a:moveTo>
                <a:lnTo>
                  <a:pt x="44648" y="26789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893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8930"/>
                </a:lnTo>
                <a:lnTo>
                  <a:pt x="116086" y="17860"/>
                </a:lnTo>
                <a:lnTo>
                  <a:pt x="133945" y="26789"/>
                </a:lnTo>
                <a:lnTo>
                  <a:pt x="142875" y="44649"/>
                </a:lnTo>
                <a:lnTo>
                  <a:pt x="151804" y="62508"/>
                </a:lnTo>
                <a:lnTo>
                  <a:pt x="151804" y="80368"/>
                </a:lnTo>
                <a:lnTo>
                  <a:pt x="151804" y="107157"/>
                </a:lnTo>
                <a:lnTo>
                  <a:pt x="142875" y="125016"/>
                </a:lnTo>
                <a:lnTo>
                  <a:pt x="142875" y="151805"/>
                </a:lnTo>
                <a:lnTo>
                  <a:pt x="133945" y="169664"/>
                </a:lnTo>
                <a:lnTo>
                  <a:pt x="116086" y="187524"/>
                </a:lnTo>
                <a:lnTo>
                  <a:pt x="98226" y="205383"/>
                </a:lnTo>
                <a:lnTo>
                  <a:pt x="80367" y="214313"/>
                </a:lnTo>
                <a:lnTo>
                  <a:pt x="62507" y="223243"/>
                </a:lnTo>
                <a:lnTo>
                  <a:pt x="53578" y="223243"/>
                </a:lnTo>
                <a:lnTo>
                  <a:pt x="35718" y="223243"/>
                </a:lnTo>
                <a:lnTo>
                  <a:pt x="26789" y="214313"/>
                </a:lnTo>
                <a:lnTo>
                  <a:pt x="17859" y="205383"/>
                </a:lnTo>
                <a:lnTo>
                  <a:pt x="0" y="196454"/>
                </a:lnTo>
                <a:lnTo>
                  <a:pt x="0" y="196454"/>
                </a:lnTo>
                <a:lnTo>
                  <a:pt x="0" y="187524"/>
                </a:lnTo>
                <a:lnTo>
                  <a:pt x="0" y="178594"/>
                </a:lnTo>
                <a:lnTo>
                  <a:pt x="892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44648" y="169664"/>
                </a:lnTo>
                <a:lnTo>
                  <a:pt x="53578" y="187524"/>
                </a:lnTo>
                <a:lnTo>
                  <a:pt x="71437" y="196454"/>
                </a:lnTo>
                <a:lnTo>
                  <a:pt x="89297" y="205383"/>
                </a:lnTo>
                <a:lnTo>
                  <a:pt x="107156" y="214313"/>
                </a:lnTo>
                <a:lnTo>
                  <a:pt x="125015" y="223243"/>
                </a:lnTo>
                <a:lnTo>
                  <a:pt x="133945" y="232172"/>
                </a:lnTo>
                <a:lnTo>
                  <a:pt x="133945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839765" y="5089921"/>
            <a:ext cx="98228" cy="160736"/>
          </a:xfrm>
          <a:custGeom>
            <a:avLst/>
            <a:gdLst/>
            <a:ahLst/>
            <a:cxnLst/>
            <a:rect l="0" t="0" r="0" b="0"/>
            <a:pathLst>
              <a:path w="98228" h="160736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44649"/>
                </a:lnTo>
                <a:lnTo>
                  <a:pt x="17860" y="62508"/>
                </a:lnTo>
                <a:lnTo>
                  <a:pt x="35719" y="80368"/>
                </a:lnTo>
                <a:lnTo>
                  <a:pt x="53578" y="107157"/>
                </a:lnTo>
                <a:lnTo>
                  <a:pt x="62508" y="125016"/>
                </a:lnTo>
                <a:lnTo>
                  <a:pt x="80367" y="142875"/>
                </a:lnTo>
                <a:lnTo>
                  <a:pt x="89297" y="160735"/>
                </a:lnTo>
                <a:lnTo>
                  <a:pt x="98227" y="160735"/>
                </a:lnTo>
                <a:lnTo>
                  <a:pt x="98227" y="1607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821906" y="5098851"/>
            <a:ext cx="107157" cy="125017"/>
          </a:xfrm>
          <a:custGeom>
            <a:avLst/>
            <a:gdLst/>
            <a:ahLst/>
            <a:cxnLst/>
            <a:rect l="0" t="0" r="0" b="0"/>
            <a:pathLst>
              <a:path w="107157" h="125017">
                <a:moveTo>
                  <a:pt x="107156" y="0"/>
                </a:moveTo>
                <a:lnTo>
                  <a:pt x="98226" y="8930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7" y="44649"/>
                </a:lnTo>
                <a:lnTo>
                  <a:pt x="53578" y="62508"/>
                </a:lnTo>
                <a:lnTo>
                  <a:pt x="35719" y="80367"/>
                </a:lnTo>
                <a:lnTo>
                  <a:pt x="26789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25515" y="5045273"/>
            <a:ext cx="17861" cy="178595"/>
          </a:xfrm>
          <a:custGeom>
            <a:avLst/>
            <a:gdLst/>
            <a:ahLst/>
            <a:cxnLst/>
            <a:rect l="0" t="0" r="0" b="0"/>
            <a:pathLst>
              <a:path w="17861" h="178595">
                <a:moveTo>
                  <a:pt x="8930" y="0"/>
                </a:move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17860" y="178594"/>
                </a:lnTo>
                <a:lnTo>
                  <a:pt x="17860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089796" y="5098851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53579" y="17859"/>
                </a:lnTo>
                <a:lnTo>
                  <a:pt x="62508" y="17859"/>
                </a:lnTo>
                <a:lnTo>
                  <a:pt x="71438" y="26789"/>
                </a:lnTo>
                <a:lnTo>
                  <a:pt x="71438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241601" y="5000625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26789" y="26789"/>
                </a:moveTo>
                <a:lnTo>
                  <a:pt x="26789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29"/>
                </a:lnTo>
                <a:lnTo>
                  <a:pt x="107156" y="26789"/>
                </a:lnTo>
                <a:lnTo>
                  <a:pt x="116086" y="35718"/>
                </a:lnTo>
                <a:lnTo>
                  <a:pt x="116086" y="53578"/>
                </a:lnTo>
                <a:lnTo>
                  <a:pt x="125016" y="71437"/>
                </a:lnTo>
                <a:lnTo>
                  <a:pt x="125016" y="98226"/>
                </a:lnTo>
                <a:lnTo>
                  <a:pt x="125016" y="116085"/>
                </a:lnTo>
                <a:lnTo>
                  <a:pt x="125016" y="142875"/>
                </a:lnTo>
                <a:lnTo>
                  <a:pt x="116086" y="169664"/>
                </a:lnTo>
                <a:lnTo>
                  <a:pt x="98227" y="187523"/>
                </a:lnTo>
                <a:lnTo>
                  <a:pt x="89297" y="196453"/>
                </a:lnTo>
                <a:lnTo>
                  <a:pt x="71438" y="205382"/>
                </a:lnTo>
                <a:lnTo>
                  <a:pt x="62508" y="214312"/>
                </a:lnTo>
                <a:lnTo>
                  <a:pt x="44649" y="214312"/>
                </a:lnTo>
                <a:lnTo>
                  <a:pt x="35719" y="214312"/>
                </a:lnTo>
                <a:lnTo>
                  <a:pt x="17859" y="214312"/>
                </a:lnTo>
                <a:lnTo>
                  <a:pt x="8930" y="214312"/>
                </a:lnTo>
                <a:lnTo>
                  <a:pt x="0" y="205382"/>
                </a:lnTo>
                <a:lnTo>
                  <a:pt x="0" y="196453"/>
                </a:lnTo>
                <a:lnTo>
                  <a:pt x="0" y="187523"/>
                </a:lnTo>
                <a:lnTo>
                  <a:pt x="0" y="178593"/>
                </a:lnTo>
                <a:lnTo>
                  <a:pt x="8930" y="160734"/>
                </a:lnTo>
                <a:lnTo>
                  <a:pt x="17859" y="151804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51804"/>
                </a:lnTo>
                <a:lnTo>
                  <a:pt x="62508" y="151804"/>
                </a:lnTo>
                <a:lnTo>
                  <a:pt x="80367" y="169664"/>
                </a:lnTo>
                <a:lnTo>
                  <a:pt x="89297" y="178593"/>
                </a:lnTo>
                <a:lnTo>
                  <a:pt x="107156" y="187523"/>
                </a:lnTo>
                <a:lnTo>
                  <a:pt x="125016" y="205382"/>
                </a:lnTo>
                <a:lnTo>
                  <a:pt x="133945" y="214312"/>
                </a:lnTo>
                <a:lnTo>
                  <a:pt x="142875" y="214312"/>
                </a:lnTo>
                <a:lnTo>
                  <a:pt x="142875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420195" y="5116710"/>
            <a:ext cx="71438" cy="98228"/>
          </a:xfrm>
          <a:custGeom>
            <a:avLst/>
            <a:gdLst/>
            <a:ahLst/>
            <a:cxnLst/>
            <a:rect l="0" t="0" r="0" b="0"/>
            <a:pathLst>
              <a:path w="71438" h="98228">
                <a:moveTo>
                  <a:pt x="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17859" y="26790"/>
                </a:lnTo>
                <a:lnTo>
                  <a:pt x="26789" y="35719"/>
                </a:lnTo>
                <a:lnTo>
                  <a:pt x="35719" y="53579"/>
                </a:lnTo>
                <a:lnTo>
                  <a:pt x="53578" y="80368"/>
                </a:lnTo>
                <a:lnTo>
                  <a:pt x="71437" y="98227"/>
                </a:lnTo>
                <a:lnTo>
                  <a:pt x="71437" y="98227"/>
                </a:lnTo>
                <a:lnTo>
                  <a:pt x="71437" y="982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438054" y="5107781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80367" y="0"/>
                </a:moveTo>
                <a:lnTo>
                  <a:pt x="80367" y="0"/>
                </a:lnTo>
                <a:lnTo>
                  <a:pt x="71438" y="8929"/>
                </a:lnTo>
                <a:lnTo>
                  <a:pt x="71438" y="17859"/>
                </a:lnTo>
                <a:lnTo>
                  <a:pt x="62508" y="26789"/>
                </a:lnTo>
                <a:lnTo>
                  <a:pt x="53578" y="44648"/>
                </a:lnTo>
                <a:lnTo>
                  <a:pt x="44649" y="62508"/>
                </a:lnTo>
                <a:lnTo>
                  <a:pt x="35719" y="71437"/>
                </a:lnTo>
                <a:lnTo>
                  <a:pt x="26789" y="89297"/>
                </a:lnTo>
                <a:lnTo>
                  <a:pt x="17860" y="9822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661296" y="5018484"/>
            <a:ext cx="17861" cy="160735"/>
          </a:xfrm>
          <a:custGeom>
            <a:avLst/>
            <a:gdLst/>
            <a:ahLst/>
            <a:cxnLst/>
            <a:rect l="0" t="0" r="0" b="0"/>
            <a:pathLst>
              <a:path w="17861" h="160735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17860" y="151805"/>
                </a:lnTo>
                <a:lnTo>
                  <a:pt x="17860" y="160734"/>
                </a:lnTo>
                <a:lnTo>
                  <a:pt x="17860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616648" y="5045273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768453" y="4947046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8929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8929" y="107157"/>
                </a:lnTo>
                <a:lnTo>
                  <a:pt x="8929" y="107157"/>
                </a:lnTo>
                <a:lnTo>
                  <a:pt x="17859" y="107157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71437" y="116086"/>
                </a:lnTo>
                <a:lnTo>
                  <a:pt x="80367" y="116086"/>
                </a:lnTo>
                <a:lnTo>
                  <a:pt x="89297" y="116086"/>
                </a:lnTo>
                <a:lnTo>
                  <a:pt x="89297" y="116086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4884539" y="4938117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8929" y="0"/>
                </a:move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51804"/>
                </a:lnTo>
                <a:lnTo>
                  <a:pt x="0" y="178593"/>
                </a:lnTo>
                <a:lnTo>
                  <a:pt x="0" y="205383"/>
                </a:lnTo>
                <a:lnTo>
                  <a:pt x="8929" y="232172"/>
                </a:lnTo>
                <a:lnTo>
                  <a:pt x="8929" y="241101"/>
                </a:lnTo>
                <a:lnTo>
                  <a:pt x="8929" y="250031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920257" y="4830960"/>
            <a:ext cx="125017" cy="392908"/>
          </a:xfrm>
          <a:custGeom>
            <a:avLst/>
            <a:gdLst/>
            <a:ahLst/>
            <a:cxnLst/>
            <a:rect l="0" t="0" r="0" b="0"/>
            <a:pathLst>
              <a:path w="125017" h="392908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17859"/>
                </a:lnTo>
                <a:lnTo>
                  <a:pt x="26789" y="35719"/>
                </a:lnTo>
                <a:lnTo>
                  <a:pt x="44649" y="53579"/>
                </a:lnTo>
                <a:lnTo>
                  <a:pt x="62508" y="71438"/>
                </a:lnTo>
                <a:lnTo>
                  <a:pt x="80368" y="98227"/>
                </a:lnTo>
                <a:lnTo>
                  <a:pt x="98227" y="125016"/>
                </a:lnTo>
                <a:lnTo>
                  <a:pt x="107157" y="160735"/>
                </a:lnTo>
                <a:lnTo>
                  <a:pt x="116086" y="187524"/>
                </a:lnTo>
                <a:lnTo>
                  <a:pt x="125016" y="214313"/>
                </a:lnTo>
                <a:lnTo>
                  <a:pt x="125016" y="241102"/>
                </a:lnTo>
                <a:lnTo>
                  <a:pt x="125016" y="267891"/>
                </a:lnTo>
                <a:lnTo>
                  <a:pt x="125016" y="294680"/>
                </a:lnTo>
                <a:lnTo>
                  <a:pt x="116086" y="321469"/>
                </a:lnTo>
                <a:lnTo>
                  <a:pt x="107157" y="339329"/>
                </a:lnTo>
                <a:lnTo>
                  <a:pt x="89297" y="357188"/>
                </a:lnTo>
                <a:lnTo>
                  <a:pt x="80368" y="375047"/>
                </a:lnTo>
                <a:lnTo>
                  <a:pt x="71438" y="383977"/>
                </a:lnTo>
                <a:lnTo>
                  <a:pt x="62508" y="392907"/>
                </a:lnTo>
                <a:lnTo>
                  <a:pt x="53578" y="392907"/>
                </a:lnTo>
                <a:lnTo>
                  <a:pt x="53578" y="3929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116710" y="5072062"/>
            <a:ext cx="107158" cy="17860"/>
          </a:xfrm>
          <a:custGeom>
            <a:avLst/>
            <a:gdLst/>
            <a:ahLst/>
            <a:cxnLst/>
            <a:rect l="0" t="0" r="0" b="0"/>
            <a:pathLst>
              <a:path w="107158" h="17860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53579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8930"/>
                </a:lnTo>
                <a:lnTo>
                  <a:pt x="10715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348882" y="4929187"/>
            <a:ext cx="133947" cy="303610"/>
          </a:xfrm>
          <a:custGeom>
            <a:avLst/>
            <a:gdLst/>
            <a:ahLst/>
            <a:cxnLst/>
            <a:rect l="0" t="0" r="0" b="0"/>
            <a:pathLst>
              <a:path w="133947" h="303610">
                <a:moveTo>
                  <a:pt x="0" y="0"/>
                </a:move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8930"/>
                </a:lnTo>
                <a:lnTo>
                  <a:pt x="71438" y="26789"/>
                </a:lnTo>
                <a:lnTo>
                  <a:pt x="80368" y="35719"/>
                </a:lnTo>
                <a:lnTo>
                  <a:pt x="89297" y="53578"/>
                </a:lnTo>
                <a:lnTo>
                  <a:pt x="98227" y="62508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98227"/>
                </a:lnTo>
                <a:lnTo>
                  <a:pt x="89297" y="116086"/>
                </a:lnTo>
                <a:lnTo>
                  <a:pt x="80368" y="125016"/>
                </a:lnTo>
                <a:lnTo>
                  <a:pt x="71438" y="125016"/>
                </a:lnTo>
                <a:lnTo>
                  <a:pt x="62508" y="133945"/>
                </a:lnTo>
                <a:lnTo>
                  <a:pt x="53578" y="133945"/>
                </a:lnTo>
                <a:lnTo>
                  <a:pt x="4464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53578" y="142875"/>
                </a:lnTo>
                <a:lnTo>
                  <a:pt x="62508" y="142875"/>
                </a:lnTo>
                <a:lnTo>
                  <a:pt x="89297" y="160734"/>
                </a:lnTo>
                <a:lnTo>
                  <a:pt x="107157" y="169664"/>
                </a:lnTo>
                <a:lnTo>
                  <a:pt x="116086" y="187523"/>
                </a:lnTo>
                <a:lnTo>
                  <a:pt x="125016" y="205383"/>
                </a:lnTo>
                <a:lnTo>
                  <a:pt x="133946" y="223242"/>
                </a:lnTo>
                <a:lnTo>
                  <a:pt x="133946" y="241102"/>
                </a:lnTo>
                <a:lnTo>
                  <a:pt x="133946" y="250031"/>
                </a:lnTo>
                <a:lnTo>
                  <a:pt x="133946" y="267891"/>
                </a:lnTo>
                <a:lnTo>
                  <a:pt x="133946" y="276820"/>
                </a:lnTo>
                <a:lnTo>
                  <a:pt x="125016" y="285750"/>
                </a:lnTo>
                <a:lnTo>
                  <a:pt x="107157" y="294680"/>
                </a:lnTo>
                <a:lnTo>
                  <a:pt x="98227" y="303609"/>
                </a:lnTo>
                <a:lnTo>
                  <a:pt x="80368" y="303609"/>
                </a:lnTo>
                <a:lnTo>
                  <a:pt x="71438" y="303609"/>
                </a:lnTo>
                <a:lnTo>
                  <a:pt x="53578" y="294680"/>
                </a:lnTo>
                <a:lnTo>
                  <a:pt x="44649" y="294680"/>
                </a:lnTo>
                <a:lnTo>
                  <a:pt x="26789" y="285750"/>
                </a:lnTo>
                <a:lnTo>
                  <a:pt x="17860" y="276820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848570" y="5473898"/>
            <a:ext cx="160735" cy="241102"/>
          </a:xfrm>
          <a:custGeom>
            <a:avLst/>
            <a:gdLst/>
            <a:ahLst/>
            <a:cxnLst/>
            <a:rect l="0" t="0" r="0" b="0"/>
            <a:pathLst>
              <a:path w="160735" h="241102">
                <a:moveTo>
                  <a:pt x="17859" y="8930"/>
                </a:move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8930"/>
                </a:lnTo>
                <a:lnTo>
                  <a:pt x="125015" y="17859"/>
                </a:lnTo>
                <a:lnTo>
                  <a:pt x="133945" y="35719"/>
                </a:lnTo>
                <a:lnTo>
                  <a:pt x="142875" y="62508"/>
                </a:lnTo>
                <a:lnTo>
                  <a:pt x="142875" y="80367"/>
                </a:lnTo>
                <a:lnTo>
                  <a:pt x="151805" y="107155"/>
                </a:lnTo>
                <a:lnTo>
                  <a:pt x="142875" y="125015"/>
                </a:lnTo>
                <a:lnTo>
                  <a:pt x="142875" y="151804"/>
                </a:lnTo>
                <a:lnTo>
                  <a:pt x="133945" y="178593"/>
                </a:lnTo>
                <a:lnTo>
                  <a:pt x="116086" y="205382"/>
                </a:lnTo>
                <a:lnTo>
                  <a:pt x="107156" y="223241"/>
                </a:lnTo>
                <a:lnTo>
                  <a:pt x="89297" y="232171"/>
                </a:lnTo>
                <a:lnTo>
                  <a:pt x="71437" y="241101"/>
                </a:lnTo>
                <a:lnTo>
                  <a:pt x="62508" y="241101"/>
                </a:lnTo>
                <a:lnTo>
                  <a:pt x="44648" y="241101"/>
                </a:lnTo>
                <a:lnTo>
                  <a:pt x="26789" y="241101"/>
                </a:lnTo>
                <a:lnTo>
                  <a:pt x="17859" y="232171"/>
                </a:lnTo>
                <a:lnTo>
                  <a:pt x="8930" y="223241"/>
                </a:lnTo>
                <a:lnTo>
                  <a:pt x="0" y="205382"/>
                </a:lnTo>
                <a:lnTo>
                  <a:pt x="0" y="196452"/>
                </a:lnTo>
                <a:lnTo>
                  <a:pt x="0" y="178593"/>
                </a:lnTo>
                <a:lnTo>
                  <a:pt x="0" y="160734"/>
                </a:lnTo>
                <a:lnTo>
                  <a:pt x="8930" y="151804"/>
                </a:lnTo>
                <a:lnTo>
                  <a:pt x="26789" y="151804"/>
                </a:lnTo>
                <a:lnTo>
                  <a:pt x="35719" y="151804"/>
                </a:lnTo>
                <a:lnTo>
                  <a:pt x="53578" y="151804"/>
                </a:lnTo>
                <a:lnTo>
                  <a:pt x="80367" y="160734"/>
                </a:lnTo>
                <a:lnTo>
                  <a:pt x="89297" y="178593"/>
                </a:lnTo>
                <a:lnTo>
                  <a:pt x="116086" y="196452"/>
                </a:lnTo>
                <a:lnTo>
                  <a:pt x="133945" y="205382"/>
                </a:lnTo>
                <a:lnTo>
                  <a:pt x="151805" y="223241"/>
                </a:lnTo>
                <a:lnTo>
                  <a:pt x="160734" y="223241"/>
                </a:lnTo>
                <a:lnTo>
                  <a:pt x="160734" y="22324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080742" y="5464968"/>
            <a:ext cx="160735" cy="276821"/>
          </a:xfrm>
          <a:custGeom>
            <a:avLst/>
            <a:gdLst/>
            <a:ahLst/>
            <a:cxnLst/>
            <a:rect l="0" t="0" r="0" b="0"/>
            <a:pathLst>
              <a:path w="160735" h="276821">
                <a:moveTo>
                  <a:pt x="160734" y="0"/>
                </a:moveTo>
                <a:lnTo>
                  <a:pt x="160734" y="0"/>
                </a:lnTo>
                <a:lnTo>
                  <a:pt x="151804" y="8930"/>
                </a:lnTo>
                <a:lnTo>
                  <a:pt x="151804" y="8930"/>
                </a:lnTo>
                <a:lnTo>
                  <a:pt x="142875" y="17860"/>
                </a:lnTo>
                <a:lnTo>
                  <a:pt x="125015" y="26789"/>
                </a:lnTo>
                <a:lnTo>
                  <a:pt x="107156" y="26789"/>
                </a:lnTo>
                <a:lnTo>
                  <a:pt x="89297" y="44649"/>
                </a:lnTo>
                <a:lnTo>
                  <a:pt x="71437" y="53578"/>
                </a:lnTo>
                <a:lnTo>
                  <a:pt x="53578" y="71438"/>
                </a:lnTo>
                <a:lnTo>
                  <a:pt x="35718" y="98227"/>
                </a:lnTo>
                <a:lnTo>
                  <a:pt x="26789" y="116085"/>
                </a:lnTo>
                <a:lnTo>
                  <a:pt x="17859" y="133945"/>
                </a:lnTo>
                <a:lnTo>
                  <a:pt x="8929" y="160734"/>
                </a:lnTo>
                <a:lnTo>
                  <a:pt x="0" y="187523"/>
                </a:lnTo>
                <a:lnTo>
                  <a:pt x="8929" y="223242"/>
                </a:lnTo>
                <a:lnTo>
                  <a:pt x="17859" y="250031"/>
                </a:lnTo>
                <a:lnTo>
                  <a:pt x="26789" y="267890"/>
                </a:lnTo>
                <a:lnTo>
                  <a:pt x="35718" y="276820"/>
                </a:lnTo>
                <a:lnTo>
                  <a:pt x="35718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286125" y="5598913"/>
            <a:ext cx="89297" cy="214313"/>
          </a:xfrm>
          <a:custGeom>
            <a:avLst/>
            <a:gdLst/>
            <a:ahLst/>
            <a:cxnLst/>
            <a:rect l="0" t="0" r="0" b="0"/>
            <a:pathLst>
              <a:path w="89297" h="214313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53578"/>
                </a:lnTo>
                <a:lnTo>
                  <a:pt x="17859" y="80367"/>
                </a:lnTo>
                <a:lnTo>
                  <a:pt x="35718" y="107156"/>
                </a:lnTo>
                <a:lnTo>
                  <a:pt x="44648" y="133945"/>
                </a:lnTo>
                <a:lnTo>
                  <a:pt x="62507" y="169664"/>
                </a:lnTo>
                <a:lnTo>
                  <a:pt x="71437" y="187523"/>
                </a:lnTo>
                <a:lnTo>
                  <a:pt x="89296" y="205383"/>
                </a:lnTo>
                <a:lnTo>
                  <a:pt x="89296" y="214312"/>
                </a:lnTo>
                <a:lnTo>
                  <a:pt x="89296" y="2143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259335" y="5616772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142875" y="0"/>
                </a:moveTo>
                <a:lnTo>
                  <a:pt x="142875" y="0"/>
                </a:lnTo>
                <a:lnTo>
                  <a:pt x="133946" y="8930"/>
                </a:lnTo>
                <a:lnTo>
                  <a:pt x="133946" y="8930"/>
                </a:lnTo>
                <a:lnTo>
                  <a:pt x="125016" y="17860"/>
                </a:lnTo>
                <a:lnTo>
                  <a:pt x="107157" y="26789"/>
                </a:lnTo>
                <a:lnTo>
                  <a:pt x="89297" y="44649"/>
                </a:lnTo>
                <a:lnTo>
                  <a:pt x="71438" y="62508"/>
                </a:lnTo>
                <a:lnTo>
                  <a:pt x="53579" y="80367"/>
                </a:lnTo>
                <a:lnTo>
                  <a:pt x="44649" y="98227"/>
                </a:lnTo>
                <a:lnTo>
                  <a:pt x="26790" y="107156"/>
                </a:lnTo>
                <a:lnTo>
                  <a:pt x="17860" y="11608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429000" y="5393531"/>
            <a:ext cx="89297" cy="142876"/>
          </a:xfrm>
          <a:custGeom>
            <a:avLst/>
            <a:gdLst/>
            <a:ahLst/>
            <a:cxnLst/>
            <a:rect l="0" t="0" r="0" b="0"/>
            <a:pathLst>
              <a:path w="89297" h="142876">
                <a:moveTo>
                  <a:pt x="8929" y="8929"/>
                </a:move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29"/>
                </a:lnTo>
                <a:lnTo>
                  <a:pt x="53578" y="17859"/>
                </a:lnTo>
                <a:lnTo>
                  <a:pt x="62507" y="26789"/>
                </a:lnTo>
                <a:lnTo>
                  <a:pt x="71437" y="44648"/>
                </a:lnTo>
                <a:lnTo>
                  <a:pt x="80367" y="53578"/>
                </a:lnTo>
                <a:lnTo>
                  <a:pt x="89296" y="71437"/>
                </a:lnTo>
                <a:lnTo>
                  <a:pt x="89296" y="89297"/>
                </a:lnTo>
                <a:lnTo>
                  <a:pt x="89296" y="98226"/>
                </a:lnTo>
                <a:lnTo>
                  <a:pt x="80367" y="116086"/>
                </a:lnTo>
                <a:lnTo>
                  <a:pt x="71437" y="116086"/>
                </a:lnTo>
                <a:lnTo>
                  <a:pt x="62507" y="125015"/>
                </a:lnTo>
                <a:lnTo>
                  <a:pt x="53578" y="125015"/>
                </a:lnTo>
                <a:lnTo>
                  <a:pt x="44648" y="125015"/>
                </a:lnTo>
                <a:lnTo>
                  <a:pt x="26789" y="125015"/>
                </a:lnTo>
                <a:lnTo>
                  <a:pt x="17859" y="125015"/>
                </a:lnTo>
                <a:lnTo>
                  <a:pt x="8929" y="11608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116086"/>
                </a:lnTo>
                <a:lnTo>
                  <a:pt x="44648" y="125015"/>
                </a:lnTo>
                <a:lnTo>
                  <a:pt x="53578" y="133945"/>
                </a:lnTo>
                <a:lnTo>
                  <a:pt x="71437" y="133945"/>
                </a:lnTo>
                <a:lnTo>
                  <a:pt x="71437" y="142875"/>
                </a:lnTo>
                <a:lnTo>
                  <a:pt x="7143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607593" y="5581053"/>
            <a:ext cx="26790" cy="151806"/>
          </a:xfrm>
          <a:custGeom>
            <a:avLst/>
            <a:gdLst/>
            <a:ahLst/>
            <a:cxnLst/>
            <a:rect l="0" t="0" r="0" b="0"/>
            <a:pathLst>
              <a:path w="26790" h="151806">
                <a:moveTo>
                  <a:pt x="26789" y="0"/>
                </a:moveTo>
                <a:lnTo>
                  <a:pt x="26789" y="17860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554015" y="5607842"/>
            <a:ext cx="71439" cy="17861"/>
          </a:xfrm>
          <a:custGeom>
            <a:avLst/>
            <a:gdLst/>
            <a:ahLst/>
            <a:cxnLst/>
            <a:rect l="0" t="0" r="0" b="0"/>
            <a:pathLst>
              <a:path w="71439" h="1786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53578" y="893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732609" y="5554265"/>
            <a:ext cx="116087" cy="116086"/>
          </a:xfrm>
          <a:custGeom>
            <a:avLst/>
            <a:gdLst/>
            <a:ahLst/>
            <a:cxnLst/>
            <a:rect l="0" t="0" r="0" b="0"/>
            <a:pathLst>
              <a:path w="116087" h="116086">
                <a:moveTo>
                  <a:pt x="53578" y="0"/>
                </a:moveTo>
                <a:lnTo>
                  <a:pt x="53578" y="0"/>
                </a:lnTo>
                <a:lnTo>
                  <a:pt x="35719" y="17860"/>
                </a:lnTo>
                <a:lnTo>
                  <a:pt x="35719" y="17860"/>
                </a:lnTo>
                <a:lnTo>
                  <a:pt x="26789" y="35718"/>
                </a:lnTo>
                <a:lnTo>
                  <a:pt x="8930" y="53577"/>
                </a:lnTo>
                <a:lnTo>
                  <a:pt x="8930" y="62507"/>
                </a:lnTo>
                <a:lnTo>
                  <a:pt x="0" y="8036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26789" y="107156"/>
                </a:lnTo>
                <a:lnTo>
                  <a:pt x="35719" y="116085"/>
                </a:lnTo>
                <a:lnTo>
                  <a:pt x="53578" y="116085"/>
                </a:lnTo>
                <a:lnTo>
                  <a:pt x="71437" y="116085"/>
                </a:lnTo>
                <a:lnTo>
                  <a:pt x="89297" y="116085"/>
                </a:lnTo>
                <a:lnTo>
                  <a:pt x="98226" y="116085"/>
                </a:lnTo>
                <a:lnTo>
                  <a:pt x="116086" y="116085"/>
                </a:lnTo>
                <a:lnTo>
                  <a:pt x="116086" y="116085"/>
                </a:lnTo>
                <a:lnTo>
                  <a:pt x="116086" y="11608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866554" y="5545335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35719" y="0"/>
                </a:moveTo>
                <a:lnTo>
                  <a:pt x="35719" y="8930"/>
                </a:lnTo>
                <a:lnTo>
                  <a:pt x="35719" y="17860"/>
                </a:lnTo>
                <a:lnTo>
                  <a:pt x="35719" y="26790"/>
                </a:lnTo>
                <a:lnTo>
                  <a:pt x="26789" y="44648"/>
                </a:lnTo>
                <a:lnTo>
                  <a:pt x="26789" y="71437"/>
                </a:lnTo>
                <a:lnTo>
                  <a:pt x="17860" y="98226"/>
                </a:lnTo>
                <a:lnTo>
                  <a:pt x="17860" y="133945"/>
                </a:lnTo>
                <a:lnTo>
                  <a:pt x="8930" y="160734"/>
                </a:lnTo>
                <a:lnTo>
                  <a:pt x="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982640" y="5625702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26789" y="80367"/>
                </a:lnTo>
                <a:lnTo>
                  <a:pt x="44649" y="107156"/>
                </a:lnTo>
                <a:lnTo>
                  <a:pt x="53578" y="133945"/>
                </a:lnTo>
                <a:lnTo>
                  <a:pt x="71438" y="151805"/>
                </a:lnTo>
                <a:lnTo>
                  <a:pt x="80367" y="169664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3946921" y="5652491"/>
            <a:ext cx="133947" cy="151806"/>
          </a:xfrm>
          <a:custGeom>
            <a:avLst/>
            <a:gdLst/>
            <a:ahLst/>
            <a:cxnLst/>
            <a:rect l="0" t="0" r="0" b="0"/>
            <a:pathLst>
              <a:path w="133947" h="151806">
                <a:moveTo>
                  <a:pt x="133946" y="0"/>
                </a:moveTo>
                <a:lnTo>
                  <a:pt x="125016" y="8930"/>
                </a:lnTo>
                <a:lnTo>
                  <a:pt x="116086" y="17859"/>
                </a:lnTo>
                <a:lnTo>
                  <a:pt x="107157" y="17859"/>
                </a:lnTo>
                <a:lnTo>
                  <a:pt x="89297" y="35719"/>
                </a:lnTo>
                <a:lnTo>
                  <a:pt x="80368" y="53578"/>
                </a:lnTo>
                <a:lnTo>
                  <a:pt x="62508" y="80367"/>
                </a:lnTo>
                <a:lnTo>
                  <a:pt x="44649" y="98226"/>
                </a:lnTo>
                <a:lnTo>
                  <a:pt x="26789" y="116086"/>
                </a:lnTo>
                <a:lnTo>
                  <a:pt x="17860" y="133945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214812" y="5607842"/>
            <a:ext cx="8931" cy="151806"/>
          </a:xfrm>
          <a:custGeom>
            <a:avLst/>
            <a:gdLst/>
            <a:ahLst/>
            <a:cxnLst/>
            <a:rect l="0" t="0" r="0" b="0"/>
            <a:pathLst>
              <a:path w="8931" h="151806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179093" y="5652491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330898" y="5616772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59" y="133945"/>
                </a:lnTo>
                <a:lnTo>
                  <a:pt x="35719" y="133945"/>
                </a:lnTo>
                <a:lnTo>
                  <a:pt x="44648" y="133945"/>
                </a:lnTo>
                <a:lnTo>
                  <a:pt x="62508" y="125016"/>
                </a:lnTo>
                <a:lnTo>
                  <a:pt x="71437" y="12501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455914" y="5581053"/>
            <a:ext cx="8930" cy="276822"/>
          </a:xfrm>
          <a:custGeom>
            <a:avLst/>
            <a:gdLst/>
            <a:ahLst/>
            <a:cxnLst/>
            <a:rect l="0" t="0" r="0" b="0"/>
            <a:pathLst>
              <a:path w="8930" h="276822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71438"/>
                </a:lnTo>
                <a:lnTo>
                  <a:pt x="8929" y="107157"/>
                </a:lnTo>
                <a:lnTo>
                  <a:pt x="0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50032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1"/>
                </a:lnTo>
                <a:lnTo>
                  <a:pt x="0" y="27682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518421" y="5447109"/>
            <a:ext cx="125017" cy="401836"/>
          </a:xfrm>
          <a:custGeom>
            <a:avLst/>
            <a:gdLst/>
            <a:ahLst/>
            <a:cxnLst/>
            <a:rect l="0" t="0" r="0" b="0"/>
            <a:pathLst>
              <a:path w="125017" h="401836">
                <a:moveTo>
                  <a:pt x="0" y="0"/>
                </a:moveTo>
                <a:lnTo>
                  <a:pt x="8930" y="0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44648"/>
                </a:lnTo>
                <a:lnTo>
                  <a:pt x="44649" y="62508"/>
                </a:lnTo>
                <a:lnTo>
                  <a:pt x="62508" y="98226"/>
                </a:lnTo>
                <a:lnTo>
                  <a:pt x="80368" y="125016"/>
                </a:lnTo>
                <a:lnTo>
                  <a:pt x="98227" y="160733"/>
                </a:lnTo>
                <a:lnTo>
                  <a:pt x="116086" y="205382"/>
                </a:lnTo>
                <a:lnTo>
                  <a:pt x="125016" y="232171"/>
                </a:lnTo>
                <a:lnTo>
                  <a:pt x="125016" y="267890"/>
                </a:lnTo>
                <a:lnTo>
                  <a:pt x="125016" y="303608"/>
                </a:lnTo>
                <a:lnTo>
                  <a:pt x="125016" y="330398"/>
                </a:lnTo>
                <a:lnTo>
                  <a:pt x="116086" y="357187"/>
                </a:lnTo>
                <a:lnTo>
                  <a:pt x="107157" y="375046"/>
                </a:lnTo>
                <a:lnTo>
                  <a:pt x="98227" y="383976"/>
                </a:lnTo>
                <a:lnTo>
                  <a:pt x="80368" y="392905"/>
                </a:lnTo>
                <a:lnTo>
                  <a:pt x="71438" y="401835"/>
                </a:lnTo>
                <a:lnTo>
                  <a:pt x="62508" y="401835"/>
                </a:lnTo>
                <a:lnTo>
                  <a:pt x="62508" y="40183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4705945" y="5688210"/>
            <a:ext cx="71438" cy="8930"/>
          </a:xfrm>
          <a:custGeom>
            <a:avLst/>
            <a:gdLst/>
            <a:ahLst/>
            <a:cxnLst/>
            <a:rect l="0" t="0" r="0" b="0"/>
            <a:pathLst>
              <a:path w="71438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29"/>
                </a:lnTo>
                <a:lnTo>
                  <a:pt x="44648" y="8929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4902398" y="5536406"/>
            <a:ext cx="107157" cy="276820"/>
          </a:xfrm>
          <a:custGeom>
            <a:avLst/>
            <a:gdLst/>
            <a:ahLst/>
            <a:cxnLst/>
            <a:rect l="0" t="0" r="0" b="0"/>
            <a:pathLst>
              <a:path w="107157" h="276820">
                <a:moveTo>
                  <a:pt x="26789" y="0"/>
                </a:move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80367" y="17859"/>
                </a:lnTo>
                <a:lnTo>
                  <a:pt x="89297" y="35719"/>
                </a:lnTo>
                <a:lnTo>
                  <a:pt x="89297" y="44647"/>
                </a:lnTo>
                <a:lnTo>
                  <a:pt x="98227" y="62507"/>
                </a:lnTo>
                <a:lnTo>
                  <a:pt x="98227" y="71436"/>
                </a:lnTo>
                <a:lnTo>
                  <a:pt x="89297" y="89296"/>
                </a:lnTo>
                <a:lnTo>
                  <a:pt x="80367" y="107155"/>
                </a:lnTo>
                <a:lnTo>
                  <a:pt x="71437" y="116085"/>
                </a:lnTo>
                <a:lnTo>
                  <a:pt x="53578" y="125015"/>
                </a:lnTo>
                <a:lnTo>
                  <a:pt x="44648" y="125015"/>
                </a:lnTo>
                <a:lnTo>
                  <a:pt x="26789" y="125015"/>
                </a:lnTo>
                <a:lnTo>
                  <a:pt x="17859" y="125015"/>
                </a:lnTo>
                <a:lnTo>
                  <a:pt x="8930" y="125015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0" y="116085"/>
                </a:lnTo>
                <a:lnTo>
                  <a:pt x="8930" y="107155"/>
                </a:lnTo>
                <a:lnTo>
                  <a:pt x="17859" y="107155"/>
                </a:lnTo>
                <a:lnTo>
                  <a:pt x="26789" y="116085"/>
                </a:lnTo>
                <a:lnTo>
                  <a:pt x="44648" y="116085"/>
                </a:lnTo>
                <a:lnTo>
                  <a:pt x="62508" y="125015"/>
                </a:lnTo>
                <a:lnTo>
                  <a:pt x="80367" y="133944"/>
                </a:lnTo>
                <a:lnTo>
                  <a:pt x="89297" y="151804"/>
                </a:lnTo>
                <a:lnTo>
                  <a:pt x="98227" y="169663"/>
                </a:lnTo>
                <a:lnTo>
                  <a:pt x="107156" y="187522"/>
                </a:lnTo>
                <a:lnTo>
                  <a:pt x="107156" y="196452"/>
                </a:lnTo>
                <a:lnTo>
                  <a:pt x="107156" y="214311"/>
                </a:lnTo>
                <a:lnTo>
                  <a:pt x="107156" y="232171"/>
                </a:lnTo>
                <a:lnTo>
                  <a:pt x="98227" y="250030"/>
                </a:lnTo>
                <a:lnTo>
                  <a:pt x="89297" y="258960"/>
                </a:lnTo>
                <a:lnTo>
                  <a:pt x="71437" y="267890"/>
                </a:lnTo>
                <a:lnTo>
                  <a:pt x="62508" y="276819"/>
                </a:lnTo>
                <a:lnTo>
                  <a:pt x="44648" y="276819"/>
                </a:lnTo>
                <a:lnTo>
                  <a:pt x="35719" y="276819"/>
                </a:lnTo>
                <a:lnTo>
                  <a:pt x="17859" y="267890"/>
                </a:lnTo>
                <a:lnTo>
                  <a:pt x="8930" y="267890"/>
                </a:lnTo>
                <a:lnTo>
                  <a:pt x="8930" y="267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973585" y="5331023"/>
            <a:ext cx="294681" cy="125017"/>
          </a:xfrm>
          <a:custGeom>
            <a:avLst/>
            <a:gdLst/>
            <a:ahLst/>
            <a:cxnLst/>
            <a:rect l="0" t="0" r="0" b="0"/>
            <a:pathLst>
              <a:path w="294681" h="125017">
                <a:moveTo>
                  <a:pt x="8930" y="89297"/>
                </a:move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71437"/>
                </a:lnTo>
                <a:lnTo>
                  <a:pt x="17860" y="71437"/>
                </a:lnTo>
                <a:lnTo>
                  <a:pt x="26790" y="62508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9" y="44648"/>
                </a:lnTo>
                <a:lnTo>
                  <a:pt x="62508" y="26789"/>
                </a:lnTo>
                <a:lnTo>
                  <a:pt x="80368" y="26789"/>
                </a:lnTo>
                <a:lnTo>
                  <a:pt x="89297" y="17859"/>
                </a:lnTo>
                <a:lnTo>
                  <a:pt x="107157" y="8930"/>
                </a:lnTo>
                <a:lnTo>
                  <a:pt x="116086" y="0"/>
                </a:lnTo>
                <a:lnTo>
                  <a:pt x="133946" y="0"/>
                </a:lnTo>
                <a:lnTo>
                  <a:pt x="151805" y="0"/>
                </a:lnTo>
                <a:lnTo>
                  <a:pt x="169665" y="0"/>
                </a:lnTo>
                <a:lnTo>
                  <a:pt x="178594" y="8930"/>
                </a:lnTo>
                <a:lnTo>
                  <a:pt x="196454" y="17859"/>
                </a:lnTo>
                <a:lnTo>
                  <a:pt x="214313" y="26789"/>
                </a:lnTo>
                <a:lnTo>
                  <a:pt x="232172" y="35719"/>
                </a:lnTo>
                <a:lnTo>
                  <a:pt x="250032" y="44648"/>
                </a:lnTo>
                <a:lnTo>
                  <a:pt x="258961" y="62508"/>
                </a:lnTo>
                <a:lnTo>
                  <a:pt x="267891" y="80367"/>
                </a:lnTo>
                <a:lnTo>
                  <a:pt x="276821" y="98227"/>
                </a:lnTo>
                <a:lnTo>
                  <a:pt x="285750" y="107156"/>
                </a:lnTo>
                <a:lnTo>
                  <a:pt x="294680" y="116086"/>
                </a:lnTo>
                <a:lnTo>
                  <a:pt x="294680" y="125016"/>
                </a:lnTo>
                <a:lnTo>
                  <a:pt x="29468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009304" y="5277445"/>
            <a:ext cx="803673" cy="232173"/>
          </a:xfrm>
          <a:custGeom>
            <a:avLst/>
            <a:gdLst/>
            <a:ahLst/>
            <a:cxnLst/>
            <a:rect l="0" t="0" r="0" b="0"/>
            <a:pathLst>
              <a:path w="803673" h="232173">
                <a:moveTo>
                  <a:pt x="0" y="89297"/>
                </a:move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71437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8" y="53578"/>
                </a:lnTo>
                <a:lnTo>
                  <a:pt x="71438" y="44648"/>
                </a:lnTo>
                <a:lnTo>
                  <a:pt x="80367" y="35719"/>
                </a:lnTo>
                <a:lnTo>
                  <a:pt x="98227" y="35719"/>
                </a:lnTo>
                <a:lnTo>
                  <a:pt x="107156" y="26789"/>
                </a:lnTo>
                <a:lnTo>
                  <a:pt x="125016" y="26789"/>
                </a:lnTo>
                <a:lnTo>
                  <a:pt x="133946" y="26789"/>
                </a:lnTo>
                <a:lnTo>
                  <a:pt x="151805" y="17859"/>
                </a:lnTo>
                <a:lnTo>
                  <a:pt x="169664" y="17859"/>
                </a:lnTo>
                <a:lnTo>
                  <a:pt x="187524" y="17859"/>
                </a:lnTo>
                <a:lnTo>
                  <a:pt x="196453" y="17859"/>
                </a:lnTo>
                <a:lnTo>
                  <a:pt x="214313" y="8930"/>
                </a:lnTo>
                <a:lnTo>
                  <a:pt x="232172" y="8930"/>
                </a:lnTo>
                <a:lnTo>
                  <a:pt x="250031" y="8930"/>
                </a:lnTo>
                <a:lnTo>
                  <a:pt x="267891" y="8930"/>
                </a:lnTo>
                <a:lnTo>
                  <a:pt x="285750" y="8930"/>
                </a:lnTo>
                <a:lnTo>
                  <a:pt x="303610" y="8930"/>
                </a:lnTo>
                <a:lnTo>
                  <a:pt x="330399" y="0"/>
                </a:lnTo>
                <a:lnTo>
                  <a:pt x="348258" y="0"/>
                </a:lnTo>
                <a:lnTo>
                  <a:pt x="366117" y="8930"/>
                </a:lnTo>
                <a:lnTo>
                  <a:pt x="383977" y="8930"/>
                </a:lnTo>
                <a:lnTo>
                  <a:pt x="401836" y="8930"/>
                </a:lnTo>
                <a:lnTo>
                  <a:pt x="419696" y="8930"/>
                </a:lnTo>
                <a:lnTo>
                  <a:pt x="446485" y="8930"/>
                </a:lnTo>
                <a:lnTo>
                  <a:pt x="464344" y="8930"/>
                </a:lnTo>
                <a:lnTo>
                  <a:pt x="482203" y="17859"/>
                </a:lnTo>
                <a:lnTo>
                  <a:pt x="500063" y="17859"/>
                </a:lnTo>
                <a:lnTo>
                  <a:pt x="517922" y="17859"/>
                </a:lnTo>
                <a:lnTo>
                  <a:pt x="535781" y="17859"/>
                </a:lnTo>
                <a:lnTo>
                  <a:pt x="553641" y="26789"/>
                </a:lnTo>
                <a:lnTo>
                  <a:pt x="571500" y="26789"/>
                </a:lnTo>
                <a:lnTo>
                  <a:pt x="589360" y="26789"/>
                </a:lnTo>
                <a:lnTo>
                  <a:pt x="607219" y="35719"/>
                </a:lnTo>
                <a:lnTo>
                  <a:pt x="625078" y="44648"/>
                </a:lnTo>
                <a:lnTo>
                  <a:pt x="642938" y="53578"/>
                </a:lnTo>
                <a:lnTo>
                  <a:pt x="660797" y="53578"/>
                </a:lnTo>
                <a:lnTo>
                  <a:pt x="678656" y="71437"/>
                </a:lnTo>
                <a:lnTo>
                  <a:pt x="696516" y="80367"/>
                </a:lnTo>
                <a:lnTo>
                  <a:pt x="705446" y="89297"/>
                </a:lnTo>
                <a:lnTo>
                  <a:pt x="723305" y="107156"/>
                </a:lnTo>
                <a:lnTo>
                  <a:pt x="741164" y="125015"/>
                </a:lnTo>
                <a:lnTo>
                  <a:pt x="750094" y="133945"/>
                </a:lnTo>
                <a:lnTo>
                  <a:pt x="759024" y="151805"/>
                </a:lnTo>
                <a:lnTo>
                  <a:pt x="767953" y="169664"/>
                </a:lnTo>
                <a:lnTo>
                  <a:pt x="776883" y="187523"/>
                </a:lnTo>
                <a:lnTo>
                  <a:pt x="785813" y="196453"/>
                </a:lnTo>
                <a:lnTo>
                  <a:pt x="794742" y="205383"/>
                </a:lnTo>
                <a:lnTo>
                  <a:pt x="803672" y="214312"/>
                </a:lnTo>
                <a:lnTo>
                  <a:pt x="803672" y="223242"/>
                </a:lnTo>
                <a:lnTo>
                  <a:pt x="803672" y="232172"/>
                </a:lnTo>
                <a:lnTo>
                  <a:pt x="803672" y="2321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018234" y="5268515"/>
            <a:ext cx="1276946" cy="258962"/>
          </a:xfrm>
          <a:custGeom>
            <a:avLst/>
            <a:gdLst/>
            <a:ahLst/>
            <a:cxnLst/>
            <a:rect l="0" t="0" r="0" b="0"/>
            <a:pathLst>
              <a:path w="1276946" h="258962">
                <a:moveTo>
                  <a:pt x="0" y="89297"/>
                </a:move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8" y="71438"/>
                </a:lnTo>
                <a:lnTo>
                  <a:pt x="53578" y="62508"/>
                </a:lnTo>
                <a:lnTo>
                  <a:pt x="71437" y="62508"/>
                </a:lnTo>
                <a:lnTo>
                  <a:pt x="80367" y="62508"/>
                </a:lnTo>
                <a:lnTo>
                  <a:pt x="89297" y="53578"/>
                </a:lnTo>
                <a:lnTo>
                  <a:pt x="107156" y="53578"/>
                </a:lnTo>
                <a:lnTo>
                  <a:pt x="116086" y="44649"/>
                </a:lnTo>
                <a:lnTo>
                  <a:pt x="125016" y="44649"/>
                </a:lnTo>
                <a:lnTo>
                  <a:pt x="142875" y="35719"/>
                </a:lnTo>
                <a:lnTo>
                  <a:pt x="151805" y="35719"/>
                </a:lnTo>
                <a:lnTo>
                  <a:pt x="169664" y="35719"/>
                </a:lnTo>
                <a:lnTo>
                  <a:pt x="178594" y="35719"/>
                </a:lnTo>
                <a:lnTo>
                  <a:pt x="196453" y="26789"/>
                </a:lnTo>
                <a:lnTo>
                  <a:pt x="205383" y="26789"/>
                </a:lnTo>
                <a:lnTo>
                  <a:pt x="223242" y="17860"/>
                </a:lnTo>
                <a:lnTo>
                  <a:pt x="232172" y="17860"/>
                </a:lnTo>
                <a:lnTo>
                  <a:pt x="250031" y="17860"/>
                </a:lnTo>
                <a:lnTo>
                  <a:pt x="267891" y="8930"/>
                </a:lnTo>
                <a:lnTo>
                  <a:pt x="276820" y="8930"/>
                </a:lnTo>
                <a:lnTo>
                  <a:pt x="294680" y="8930"/>
                </a:lnTo>
                <a:lnTo>
                  <a:pt x="312539" y="8930"/>
                </a:lnTo>
                <a:lnTo>
                  <a:pt x="330398" y="8930"/>
                </a:lnTo>
                <a:lnTo>
                  <a:pt x="348258" y="8930"/>
                </a:lnTo>
                <a:lnTo>
                  <a:pt x="366117" y="0"/>
                </a:lnTo>
                <a:lnTo>
                  <a:pt x="383976" y="0"/>
                </a:lnTo>
                <a:lnTo>
                  <a:pt x="401836" y="0"/>
                </a:lnTo>
                <a:lnTo>
                  <a:pt x="419695" y="0"/>
                </a:lnTo>
                <a:lnTo>
                  <a:pt x="437555" y="0"/>
                </a:lnTo>
                <a:lnTo>
                  <a:pt x="455414" y="0"/>
                </a:lnTo>
                <a:lnTo>
                  <a:pt x="473273" y="0"/>
                </a:lnTo>
                <a:lnTo>
                  <a:pt x="491133" y="0"/>
                </a:lnTo>
                <a:lnTo>
                  <a:pt x="508992" y="8930"/>
                </a:lnTo>
                <a:lnTo>
                  <a:pt x="526851" y="8930"/>
                </a:lnTo>
                <a:lnTo>
                  <a:pt x="544711" y="8930"/>
                </a:lnTo>
                <a:lnTo>
                  <a:pt x="562570" y="8930"/>
                </a:lnTo>
                <a:lnTo>
                  <a:pt x="580430" y="8930"/>
                </a:lnTo>
                <a:lnTo>
                  <a:pt x="598289" y="8930"/>
                </a:lnTo>
                <a:lnTo>
                  <a:pt x="616148" y="17860"/>
                </a:lnTo>
                <a:lnTo>
                  <a:pt x="634008" y="17860"/>
                </a:lnTo>
                <a:lnTo>
                  <a:pt x="660797" y="17860"/>
                </a:lnTo>
                <a:lnTo>
                  <a:pt x="678656" y="17860"/>
                </a:lnTo>
                <a:lnTo>
                  <a:pt x="696516" y="26789"/>
                </a:lnTo>
                <a:lnTo>
                  <a:pt x="714375" y="26789"/>
                </a:lnTo>
                <a:lnTo>
                  <a:pt x="741164" y="26789"/>
                </a:lnTo>
                <a:lnTo>
                  <a:pt x="759023" y="35719"/>
                </a:lnTo>
                <a:lnTo>
                  <a:pt x="776883" y="35719"/>
                </a:lnTo>
                <a:lnTo>
                  <a:pt x="794742" y="35719"/>
                </a:lnTo>
                <a:lnTo>
                  <a:pt x="812601" y="35719"/>
                </a:lnTo>
                <a:lnTo>
                  <a:pt x="830461" y="35719"/>
                </a:lnTo>
                <a:lnTo>
                  <a:pt x="848320" y="44649"/>
                </a:lnTo>
                <a:lnTo>
                  <a:pt x="866180" y="44649"/>
                </a:lnTo>
                <a:lnTo>
                  <a:pt x="892969" y="44649"/>
                </a:lnTo>
                <a:lnTo>
                  <a:pt x="901898" y="53578"/>
                </a:lnTo>
                <a:lnTo>
                  <a:pt x="919758" y="53578"/>
                </a:lnTo>
                <a:lnTo>
                  <a:pt x="937617" y="62508"/>
                </a:lnTo>
                <a:lnTo>
                  <a:pt x="955476" y="62508"/>
                </a:lnTo>
                <a:lnTo>
                  <a:pt x="973336" y="62508"/>
                </a:lnTo>
                <a:lnTo>
                  <a:pt x="991195" y="71438"/>
                </a:lnTo>
                <a:lnTo>
                  <a:pt x="1017984" y="80367"/>
                </a:lnTo>
                <a:lnTo>
                  <a:pt x="1026914" y="89297"/>
                </a:lnTo>
                <a:lnTo>
                  <a:pt x="1044773" y="89297"/>
                </a:lnTo>
                <a:lnTo>
                  <a:pt x="1062633" y="98227"/>
                </a:lnTo>
                <a:lnTo>
                  <a:pt x="1080492" y="107156"/>
                </a:lnTo>
                <a:lnTo>
                  <a:pt x="1098351" y="116086"/>
                </a:lnTo>
                <a:lnTo>
                  <a:pt x="1116211" y="125016"/>
                </a:lnTo>
                <a:lnTo>
                  <a:pt x="1125141" y="125016"/>
                </a:lnTo>
                <a:lnTo>
                  <a:pt x="1143000" y="142875"/>
                </a:lnTo>
                <a:lnTo>
                  <a:pt x="1160859" y="142875"/>
                </a:lnTo>
                <a:lnTo>
                  <a:pt x="1178719" y="160735"/>
                </a:lnTo>
                <a:lnTo>
                  <a:pt x="1187648" y="169664"/>
                </a:lnTo>
                <a:lnTo>
                  <a:pt x="1205508" y="187524"/>
                </a:lnTo>
                <a:lnTo>
                  <a:pt x="1214437" y="196453"/>
                </a:lnTo>
                <a:lnTo>
                  <a:pt x="1232297" y="214313"/>
                </a:lnTo>
                <a:lnTo>
                  <a:pt x="1241226" y="223242"/>
                </a:lnTo>
                <a:lnTo>
                  <a:pt x="1259086" y="241102"/>
                </a:lnTo>
                <a:lnTo>
                  <a:pt x="1268016" y="250031"/>
                </a:lnTo>
                <a:lnTo>
                  <a:pt x="1276945" y="258961"/>
                </a:lnTo>
                <a:lnTo>
                  <a:pt x="1276945" y="258961"/>
                </a:lnTo>
                <a:lnTo>
                  <a:pt x="1276945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295054" y="5982889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8930" y="17860"/>
                </a:move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17860"/>
                </a:lnTo>
                <a:lnTo>
                  <a:pt x="116086" y="26789"/>
                </a:lnTo>
                <a:lnTo>
                  <a:pt x="125016" y="35719"/>
                </a:lnTo>
                <a:lnTo>
                  <a:pt x="133946" y="53578"/>
                </a:lnTo>
                <a:lnTo>
                  <a:pt x="133946" y="71438"/>
                </a:lnTo>
                <a:lnTo>
                  <a:pt x="142875" y="98227"/>
                </a:lnTo>
                <a:lnTo>
                  <a:pt x="142875" y="125016"/>
                </a:lnTo>
                <a:lnTo>
                  <a:pt x="142875" y="151805"/>
                </a:lnTo>
                <a:lnTo>
                  <a:pt x="133946" y="169664"/>
                </a:lnTo>
                <a:lnTo>
                  <a:pt x="125016" y="196453"/>
                </a:lnTo>
                <a:lnTo>
                  <a:pt x="116086" y="214313"/>
                </a:lnTo>
                <a:lnTo>
                  <a:pt x="98227" y="223243"/>
                </a:lnTo>
                <a:lnTo>
                  <a:pt x="89297" y="232172"/>
                </a:lnTo>
                <a:lnTo>
                  <a:pt x="71438" y="241102"/>
                </a:lnTo>
                <a:lnTo>
                  <a:pt x="62508" y="241102"/>
                </a:lnTo>
                <a:lnTo>
                  <a:pt x="44649" y="241102"/>
                </a:lnTo>
                <a:lnTo>
                  <a:pt x="35719" y="232172"/>
                </a:lnTo>
                <a:lnTo>
                  <a:pt x="26789" y="214313"/>
                </a:lnTo>
                <a:lnTo>
                  <a:pt x="17860" y="205383"/>
                </a:lnTo>
                <a:lnTo>
                  <a:pt x="8930" y="187524"/>
                </a:lnTo>
                <a:lnTo>
                  <a:pt x="0" y="178594"/>
                </a:lnTo>
                <a:lnTo>
                  <a:pt x="0" y="160735"/>
                </a:lnTo>
                <a:lnTo>
                  <a:pt x="0" y="142875"/>
                </a:lnTo>
                <a:lnTo>
                  <a:pt x="0" y="133946"/>
                </a:lnTo>
                <a:lnTo>
                  <a:pt x="0" y="12501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25016"/>
                </a:lnTo>
                <a:lnTo>
                  <a:pt x="44649" y="133946"/>
                </a:lnTo>
                <a:lnTo>
                  <a:pt x="62508" y="142875"/>
                </a:lnTo>
                <a:lnTo>
                  <a:pt x="80367" y="160735"/>
                </a:lnTo>
                <a:lnTo>
                  <a:pt x="98227" y="169664"/>
                </a:lnTo>
                <a:lnTo>
                  <a:pt x="116086" y="187524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42875" y="2053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527226" y="6027538"/>
            <a:ext cx="89298" cy="196454"/>
          </a:xfrm>
          <a:custGeom>
            <a:avLst/>
            <a:gdLst/>
            <a:ahLst/>
            <a:cxnLst/>
            <a:rect l="0" t="0" r="0" b="0"/>
            <a:pathLst>
              <a:path w="89298" h="196454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26789" y="71437"/>
                </a:lnTo>
                <a:lnTo>
                  <a:pt x="35719" y="98226"/>
                </a:lnTo>
                <a:lnTo>
                  <a:pt x="44649" y="125015"/>
                </a:lnTo>
                <a:lnTo>
                  <a:pt x="62508" y="142875"/>
                </a:lnTo>
                <a:lnTo>
                  <a:pt x="71438" y="160734"/>
                </a:lnTo>
                <a:lnTo>
                  <a:pt x="80367" y="169664"/>
                </a:lnTo>
                <a:lnTo>
                  <a:pt x="80367" y="187523"/>
                </a:lnTo>
                <a:lnTo>
                  <a:pt x="89297" y="18752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500437" y="6045397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8930"/>
                </a:lnTo>
                <a:lnTo>
                  <a:pt x="89297" y="17860"/>
                </a:lnTo>
                <a:lnTo>
                  <a:pt x="89297" y="35719"/>
                </a:lnTo>
                <a:lnTo>
                  <a:pt x="80367" y="44649"/>
                </a:lnTo>
                <a:lnTo>
                  <a:pt x="62508" y="62508"/>
                </a:lnTo>
                <a:lnTo>
                  <a:pt x="53578" y="80367"/>
                </a:lnTo>
                <a:lnTo>
                  <a:pt x="35719" y="9822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661171" y="5902522"/>
            <a:ext cx="107158" cy="125017"/>
          </a:xfrm>
          <a:custGeom>
            <a:avLst/>
            <a:gdLst/>
            <a:ahLst/>
            <a:cxnLst/>
            <a:rect l="0" t="0" r="0" b="0"/>
            <a:pathLst>
              <a:path w="107158" h="125017">
                <a:moveTo>
                  <a:pt x="35719" y="8930"/>
                </a:moveTo>
                <a:lnTo>
                  <a:pt x="35719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62508" y="8930"/>
                </a:lnTo>
                <a:lnTo>
                  <a:pt x="80368" y="17860"/>
                </a:lnTo>
                <a:lnTo>
                  <a:pt x="89297" y="26789"/>
                </a:lnTo>
                <a:lnTo>
                  <a:pt x="89297" y="35719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71438"/>
                </a:lnTo>
                <a:lnTo>
                  <a:pt x="98227" y="89297"/>
                </a:lnTo>
                <a:lnTo>
                  <a:pt x="89297" y="98227"/>
                </a:lnTo>
                <a:lnTo>
                  <a:pt x="80368" y="107156"/>
                </a:lnTo>
                <a:lnTo>
                  <a:pt x="71438" y="107156"/>
                </a:lnTo>
                <a:lnTo>
                  <a:pt x="62508" y="116086"/>
                </a:lnTo>
                <a:lnTo>
                  <a:pt x="44649" y="125016"/>
                </a:lnTo>
                <a:lnTo>
                  <a:pt x="35719" y="125016"/>
                </a:lnTo>
                <a:lnTo>
                  <a:pt x="26789" y="116086"/>
                </a:lnTo>
                <a:lnTo>
                  <a:pt x="17860" y="11608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53579" y="80367"/>
                </a:lnTo>
                <a:lnTo>
                  <a:pt x="62508" y="89297"/>
                </a:lnTo>
                <a:lnTo>
                  <a:pt x="80368" y="107156"/>
                </a:lnTo>
                <a:lnTo>
                  <a:pt x="107157" y="125016"/>
                </a:lnTo>
                <a:lnTo>
                  <a:pt x="107157" y="125016"/>
                </a:lnTo>
                <a:lnTo>
                  <a:pt x="107157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884414" y="6018608"/>
            <a:ext cx="8930" cy="196454"/>
          </a:xfrm>
          <a:custGeom>
            <a:avLst/>
            <a:gdLst/>
            <a:ahLst/>
            <a:cxnLst/>
            <a:rect l="0" t="0" r="0" b="0"/>
            <a:pathLst>
              <a:path w="8930" h="196454">
                <a:moveTo>
                  <a:pt x="8929" y="0"/>
                </a:moveTo>
                <a:lnTo>
                  <a:pt x="8929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8929" y="169664"/>
                </a:lnTo>
                <a:lnTo>
                  <a:pt x="8929" y="187524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196453"/>
                </a:lnTo>
                <a:lnTo>
                  <a:pt x="8929" y="1964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3821906" y="6054327"/>
            <a:ext cx="133946" cy="62509"/>
          </a:xfrm>
          <a:custGeom>
            <a:avLst/>
            <a:gdLst/>
            <a:ahLst/>
            <a:cxnLst/>
            <a:rect l="0" t="0" r="0" b="0"/>
            <a:pathLst>
              <a:path w="133946" h="6250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44648"/>
                </a:lnTo>
                <a:lnTo>
                  <a:pt x="80367" y="53578"/>
                </a:lnTo>
                <a:lnTo>
                  <a:pt x="98226" y="53578"/>
                </a:lnTo>
                <a:lnTo>
                  <a:pt x="116086" y="62508"/>
                </a:lnTo>
                <a:lnTo>
                  <a:pt x="133945" y="62508"/>
                </a:lnTo>
                <a:lnTo>
                  <a:pt x="133945" y="62508"/>
                </a:lnTo>
                <a:lnTo>
                  <a:pt x="133945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036218" y="5857874"/>
            <a:ext cx="160736" cy="383977"/>
          </a:xfrm>
          <a:custGeom>
            <a:avLst/>
            <a:gdLst/>
            <a:ahLst/>
            <a:cxnLst/>
            <a:rect l="0" t="0" r="0" b="0"/>
            <a:pathLst>
              <a:path w="160736" h="383977">
                <a:moveTo>
                  <a:pt x="107157" y="107156"/>
                </a:moveTo>
                <a:lnTo>
                  <a:pt x="116086" y="98226"/>
                </a:lnTo>
                <a:lnTo>
                  <a:pt x="116086" y="89297"/>
                </a:lnTo>
                <a:lnTo>
                  <a:pt x="116086" y="89297"/>
                </a:lnTo>
                <a:lnTo>
                  <a:pt x="125016" y="71437"/>
                </a:lnTo>
                <a:lnTo>
                  <a:pt x="125016" y="62508"/>
                </a:lnTo>
                <a:lnTo>
                  <a:pt x="125016" y="44648"/>
                </a:lnTo>
                <a:lnTo>
                  <a:pt x="116086" y="26789"/>
                </a:lnTo>
                <a:lnTo>
                  <a:pt x="107157" y="17859"/>
                </a:lnTo>
                <a:lnTo>
                  <a:pt x="98227" y="8929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35719" y="35718"/>
                </a:lnTo>
                <a:lnTo>
                  <a:pt x="35719" y="53578"/>
                </a:lnTo>
                <a:lnTo>
                  <a:pt x="35719" y="80367"/>
                </a:lnTo>
                <a:lnTo>
                  <a:pt x="35719" y="107156"/>
                </a:lnTo>
                <a:lnTo>
                  <a:pt x="35719" y="142875"/>
                </a:lnTo>
                <a:lnTo>
                  <a:pt x="44649" y="178593"/>
                </a:lnTo>
                <a:lnTo>
                  <a:pt x="53578" y="214312"/>
                </a:lnTo>
                <a:lnTo>
                  <a:pt x="62508" y="250031"/>
                </a:lnTo>
                <a:lnTo>
                  <a:pt x="71438" y="285750"/>
                </a:lnTo>
                <a:lnTo>
                  <a:pt x="71438" y="312539"/>
                </a:lnTo>
                <a:lnTo>
                  <a:pt x="71438" y="339328"/>
                </a:lnTo>
                <a:lnTo>
                  <a:pt x="71438" y="357187"/>
                </a:lnTo>
                <a:lnTo>
                  <a:pt x="71438" y="366117"/>
                </a:lnTo>
                <a:lnTo>
                  <a:pt x="71438" y="383976"/>
                </a:lnTo>
                <a:lnTo>
                  <a:pt x="62508" y="383976"/>
                </a:lnTo>
                <a:lnTo>
                  <a:pt x="53578" y="383976"/>
                </a:lnTo>
                <a:lnTo>
                  <a:pt x="44649" y="375047"/>
                </a:lnTo>
                <a:lnTo>
                  <a:pt x="35719" y="357187"/>
                </a:lnTo>
                <a:lnTo>
                  <a:pt x="17860" y="348258"/>
                </a:lnTo>
                <a:lnTo>
                  <a:pt x="8930" y="330398"/>
                </a:lnTo>
                <a:lnTo>
                  <a:pt x="0" y="312539"/>
                </a:lnTo>
                <a:lnTo>
                  <a:pt x="0" y="294679"/>
                </a:lnTo>
                <a:lnTo>
                  <a:pt x="0" y="276820"/>
                </a:lnTo>
                <a:lnTo>
                  <a:pt x="0" y="267890"/>
                </a:lnTo>
                <a:lnTo>
                  <a:pt x="0" y="250031"/>
                </a:lnTo>
                <a:lnTo>
                  <a:pt x="8930" y="232172"/>
                </a:lnTo>
                <a:lnTo>
                  <a:pt x="8930" y="223242"/>
                </a:lnTo>
                <a:lnTo>
                  <a:pt x="17860" y="214312"/>
                </a:lnTo>
                <a:lnTo>
                  <a:pt x="35719" y="205383"/>
                </a:lnTo>
                <a:lnTo>
                  <a:pt x="44649" y="196453"/>
                </a:lnTo>
                <a:lnTo>
                  <a:pt x="62508" y="196453"/>
                </a:lnTo>
                <a:lnTo>
                  <a:pt x="80367" y="187523"/>
                </a:lnTo>
                <a:lnTo>
                  <a:pt x="98227" y="187523"/>
                </a:lnTo>
                <a:lnTo>
                  <a:pt x="116086" y="187523"/>
                </a:lnTo>
                <a:lnTo>
                  <a:pt x="133946" y="187523"/>
                </a:lnTo>
                <a:lnTo>
                  <a:pt x="151805" y="187523"/>
                </a:lnTo>
                <a:lnTo>
                  <a:pt x="160735" y="178593"/>
                </a:lnTo>
                <a:lnTo>
                  <a:pt x="160735" y="178593"/>
                </a:lnTo>
                <a:lnTo>
                  <a:pt x="160735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250531" y="6107905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0" y="0"/>
                </a:moveTo>
                <a:lnTo>
                  <a:pt x="0" y="0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9" y="80367"/>
                </a:lnTo>
                <a:lnTo>
                  <a:pt x="44648" y="98227"/>
                </a:lnTo>
                <a:lnTo>
                  <a:pt x="53578" y="116086"/>
                </a:lnTo>
                <a:lnTo>
                  <a:pt x="62508" y="133945"/>
                </a:lnTo>
                <a:lnTo>
                  <a:pt x="71437" y="151805"/>
                </a:lnTo>
                <a:lnTo>
                  <a:pt x="80367" y="169664"/>
                </a:lnTo>
                <a:lnTo>
                  <a:pt x="80367" y="178594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250531" y="6116835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107156" y="0"/>
                </a:move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6" y="17859"/>
                </a:lnTo>
                <a:lnTo>
                  <a:pt x="89297" y="26789"/>
                </a:lnTo>
                <a:lnTo>
                  <a:pt x="80367" y="35718"/>
                </a:lnTo>
                <a:lnTo>
                  <a:pt x="71437" y="53578"/>
                </a:lnTo>
                <a:lnTo>
                  <a:pt x="62508" y="62507"/>
                </a:lnTo>
                <a:lnTo>
                  <a:pt x="44648" y="80367"/>
                </a:lnTo>
                <a:lnTo>
                  <a:pt x="35719" y="89297"/>
                </a:lnTo>
                <a:lnTo>
                  <a:pt x="17859" y="98226"/>
                </a:lnTo>
                <a:lnTo>
                  <a:pt x="8929" y="10715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500562" y="6081116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455914" y="6098975"/>
            <a:ext cx="89297" cy="44650"/>
          </a:xfrm>
          <a:custGeom>
            <a:avLst/>
            <a:gdLst/>
            <a:ahLst/>
            <a:cxnLst/>
            <a:rect l="0" t="0" r="0" b="0"/>
            <a:pathLst>
              <a:path w="89297" h="446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7" y="35719"/>
                </a:lnTo>
                <a:lnTo>
                  <a:pt x="89296" y="44649"/>
                </a:lnTo>
                <a:lnTo>
                  <a:pt x="89296" y="44649"/>
                </a:lnTo>
                <a:lnTo>
                  <a:pt x="89296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625578" y="5965030"/>
            <a:ext cx="125016" cy="330399"/>
          </a:xfrm>
          <a:custGeom>
            <a:avLst/>
            <a:gdLst/>
            <a:ahLst/>
            <a:cxnLst/>
            <a:rect l="0" t="0" r="0" b="0"/>
            <a:pathLst>
              <a:path w="125016" h="330399">
                <a:moveTo>
                  <a:pt x="98226" y="116086"/>
                </a:moveTo>
                <a:lnTo>
                  <a:pt x="107156" y="116086"/>
                </a:lnTo>
                <a:lnTo>
                  <a:pt x="107156" y="98227"/>
                </a:lnTo>
                <a:lnTo>
                  <a:pt x="107156" y="98227"/>
                </a:lnTo>
                <a:lnTo>
                  <a:pt x="116086" y="80367"/>
                </a:lnTo>
                <a:lnTo>
                  <a:pt x="116086" y="71437"/>
                </a:lnTo>
                <a:lnTo>
                  <a:pt x="116086" y="53578"/>
                </a:lnTo>
                <a:lnTo>
                  <a:pt x="107156" y="35719"/>
                </a:lnTo>
                <a:lnTo>
                  <a:pt x="107156" y="26789"/>
                </a:lnTo>
                <a:lnTo>
                  <a:pt x="89297" y="17859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80367"/>
                </a:lnTo>
                <a:lnTo>
                  <a:pt x="44648" y="107156"/>
                </a:lnTo>
                <a:lnTo>
                  <a:pt x="44648" y="142875"/>
                </a:lnTo>
                <a:lnTo>
                  <a:pt x="53578" y="169664"/>
                </a:lnTo>
                <a:lnTo>
                  <a:pt x="53578" y="205383"/>
                </a:lnTo>
                <a:lnTo>
                  <a:pt x="53578" y="232172"/>
                </a:lnTo>
                <a:lnTo>
                  <a:pt x="62507" y="258961"/>
                </a:lnTo>
                <a:lnTo>
                  <a:pt x="62507" y="276820"/>
                </a:lnTo>
                <a:lnTo>
                  <a:pt x="53578" y="294680"/>
                </a:lnTo>
                <a:lnTo>
                  <a:pt x="53578" y="312539"/>
                </a:lnTo>
                <a:lnTo>
                  <a:pt x="53578" y="321469"/>
                </a:lnTo>
                <a:lnTo>
                  <a:pt x="44648" y="330398"/>
                </a:lnTo>
                <a:lnTo>
                  <a:pt x="35718" y="330398"/>
                </a:lnTo>
                <a:lnTo>
                  <a:pt x="26789" y="321469"/>
                </a:lnTo>
                <a:lnTo>
                  <a:pt x="17859" y="312539"/>
                </a:lnTo>
                <a:lnTo>
                  <a:pt x="8929" y="303609"/>
                </a:lnTo>
                <a:lnTo>
                  <a:pt x="8929" y="285750"/>
                </a:lnTo>
                <a:lnTo>
                  <a:pt x="0" y="276820"/>
                </a:lnTo>
                <a:lnTo>
                  <a:pt x="0" y="258961"/>
                </a:lnTo>
                <a:lnTo>
                  <a:pt x="0" y="241102"/>
                </a:lnTo>
                <a:lnTo>
                  <a:pt x="0" y="223242"/>
                </a:lnTo>
                <a:lnTo>
                  <a:pt x="8929" y="214312"/>
                </a:lnTo>
                <a:lnTo>
                  <a:pt x="17859" y="196453"/>
                </a:lnTo>
                <a:lnTo>
                  <a:pt x="26789" y="187523"/>
                </a:lnTo>
                <a:lnTo>
                  <a:pt x="35718" y="178594"/>
                </a:lnTo>
                <a:lnTo>
                  <a:pt x="53578" y="169664"/>
                </a:lnTo>
                <a:lnTo>
                  <a:pt x="71437" y="160734"/>
                </a:lnTo>
                <a:lnTo>
                  <a:pt x="80367" y="160734"/>
                </a:lnTo>
                <a:lnTo>
                  <a:pt x="98226" y="151805"/>
                </a:lnTo>
                <a:lnTo>
                  <a:pt x="107156" y="151805"/>
                </a:lnTo>
                <a:lnTo>
                  <a:pt x="116086" y="151805"/>
                </a:lnTo>
                <a:lnTo>
                  <a:pt x="125015" y="151805"/>
                </a:lnTo>
                <a:lnTo>
                  <a:pt x="125015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848820" y="6143624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9297" y="17859"/>
                </a:lnTo>
                <a:lnTo>
                  <a:pt x="89297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027414" y="6027538"/>
            <a:ext cx="142876" cy="285751"/>
          </a:xfrm>
          <a:custGeom>
            <a:avLst/>
            <a:gdLst/>
            <a:ahLst/>
            <a:cxnLst/>
            <a:rect l="0" t="0" r="0" b="0"/>
            <a:pathLst>
              <a:path w="142876" h="285751">
                <a:moveTo>
                  <a:pt x="17859" y="8929"/>
                </a:move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8929"/>
                </a:lnTo>
                <a:lnTo>
                  <a:pt x="80367" y="8929"/>
                </a:lnTo>
                <a:lnTo>
                  <a:pt x="89296" y="17859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44648"/>
                </a:lnTo>
                <a:lnTo>
                  <a:pt x="98226" y="53578"/>
                </a:lnTo>
                <a:lnTo>
                  <a:pt x="98226" y="71437"/>
                </a:lnTo>
                <a:lnTo>
                  <a:pt x="89296" y="80367"/>
                </a:lnTo>
                <a:lnTo>
                  <a:pt x="80367" y="89297"/>
                </a:lnTo>
                <a:lnTo>
                  <a:pt x="80367" y="98226"/>
                </a:lnTo>
                <a:lnTo>
                  <a:pt x="62507" y="107156"/>
                </a:lnTo>
                <a:lnTo>
                  <a:pt x="62507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  <a:lnTo>
                  <a:pt x="62507" y="107156"/>
                </a:lnTo>
                <a:lnTo>
                  <a:pt x="71437" y="116086"/>
                </a:lnTo>
                <a:lnTo>
                  <a:pt x="80367" y="116086"/>
                </a:lnTo>
                <a:lnTo>
                  <a:pt x="98226" y="133945"/>
                </a:lnTo>
                <a:lnTo>
                  <a:pt x="107156" y="142875"/>
                </a:lnTo>
                <a:lnTo>
                  <a:pt x="116086" y="160734"/>
                </a:lnTo>
                <a:lnTo>
                  <a:pt x="125015" y="169664"/>
                </a:lnTo>
                <a:lnTo>
                  <a:pt x="133945" y="187523"/>
                </a:lnTo>
                <a:lnTo>
                  <a:pt x="133945" y="205383"/>
                </a:lnTo>
                <a:lnTo>
                  <a:pt x="142875" y="214312"/>
                </a:lnTo>
                <a:lnTo>
                  <a:pt x="133945" y="232172"/>
                </a:lnTo>
                <a:lnTo>
                  <a:pt x="133945" y="241101"/>
                </a:lnTo>
                <a:lnTo>
                  <a:pt x="125015" y="258961"/>
                </a:lnTo>
                <a:lnTo>
                  <a:pt x="116086" y="267890"/>
                </a:lnTo>
                <a:lnTo>
                  <a:pt x="98226" y="276820"/>
                </a:lnTo>
                <a:lnTo>
                  <a:pt x="89296" y="276820"/>
                </a:lnTo>
                <a:lnTo>
                  <a:pt x="71437" y="285750"/>
                </a:lnTo>
                <a:lnTo>
                  <a:pt x="53578" y="285750"/>
                </a:lnTo>
                <a:lnTo>
                  <a:pt x="35718" y="285750"/>
                </a:lnTo>
                <a:lnTo>
                  <a:pt x="26789" y="285750"/>
                </a:lnTo>
                <a:lnTo>
                  <a:pt x="8929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6009679" y="4170163"/>
            <a:ext cx="89298" cy="357189"/>
          </a:xfrm>
          <a:custGeom>
            <a:avLst/>
            <a:gdLst/>
            <a:ahLst/>
            <a:cxnLst/>
            <a:rect l="0" t="0" r="0" b="0"/>
            <a:pathLst>
              <a:path w="89298" h="357189">
                <a:moveTo>
                  <a:pt x="89297" y="35719"/>
                </a:moveTo>
                <a:lnTo>
                  <a:pt x="8929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0367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69664"/>
                </a:lnTo>
                <a:lnTo>
                  <a:pt x="26789" y="196453"/>
                </a:lnTo>
                <a:lnTo>
                  <a:pt x="35719" y="223242"/>
                </a:lnTo>
                <a:lnTo>
                  <a:pt x="44649" y="250031"/>
                </a:lnTo>
                <a:lnTo>
                  <a:pt x="53578" y="276820"/>
                </a:lnTo>
                <a:lnTo>
                  <a:pt x="53578" y="303610"/>
                </a:lnTo>
                <a:lnTo>
                  <a:pt x="62508" y="321469"/>
                </a:lnTo>
                <a:lnTo>
                  <a:pt x="62508" y="339328"/>
                </a:lnTo>
                <a:lnTo>
                  <a:pt x="62508" y="348258"/>
                </a:lnTo>
                <a:lnTo>
                  <a:pt x="62508" y="357188"/>
                </a:lnTo>
                <a:lnTo>
                  <a:pt x="53578" y="357188"/>
                </a:lnTo>
                <a:lnTo>
                  <a:pt x="53578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5965031" y="4384476"/>
            <a:ext cx="116087" cy="35719"/>
          </a:xfrm>
          <a:custGeom>
            <a:avLst/>
            <a:gdLst/>
            <a:ahLst/>
            <a:cxnLst/>
            <a:rect l="0" t="0" r="0" b="0"/>
            <a:pathLst>
              <a:path w="116087" h="35719">
                <a:moveTo>
                  <a:pt x="0" y="35718"/>
                </a:moveTo>
                <a:lnTo>
                  <a:pt x="8929" y="35718"/>
                </a:lnTo>
                <a:lnTo>
                  <a:pt x="17859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53578" y="17859"/>
                </a:lnTo>
                <a:lnTo>
                  <a:pt x="71437" y="8929"/>
                </a:lnTo>
                <a:lnTo>
                  <a:pt x="8929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6188273" y="4188023"/>
            <a:ext cx="71438" cy="330399"/>
          </a:xfrm>
          <a:custGeom>
            <a:avLst/>
            <a:gdLst/>
            <a:ahLst/>
            <a:cxnLst/>
            <a:rect l="0" t="0" r="0" b="0"/>
            <a:pathLst>
              <a:path w="71438" h="330399">
                <a:moveTo>
                  <a:pt x="71437" y="0"/>
                </a:moveTo>
                <a:lnTo>
                  <a:pt x="6250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44648"/>
                </a:lnTo>
                <a:lnTo>
                  <a:pt x="26789" y="71437"/>
                </a:lnTo>
                <a:lnTo>
                  <a:pt x="17859" y="98226"/>
                </a:lnTo>
                <a:lnTo>
                  <a:pt x="8930" y="125015"/>
                </a:lnTo>
                <a:lnTo>
                  <a:pt x="8930" y="151804"/>
                </a:lnTo>
                <a:lnTo>
                  <a:pt x="0" y="178593"/>
                </a:lnTo>
                <a:lnTo>
                  <a:pt x="0" y="205382"/>
                </a:lnTo>
                <a:lnTo>
                  <a:pt x="0" y="232171"/>
                </a:lnTo>
                <a:lnTo>
                  <a:pt x="8930" y="258960"/>
                </a:lnTo>
                <a:lnTo>
                  <a:pt x="8930" y="285750"/>
                </a:lnTo>
                <a:lnTo>
                  <a:pt x="17859" y="294679"/>
                </a:lnTo>
                <a:lnTo>
                  <a:pt x="35719" y="312539"/>
                </a:lnTo>
                <a:lnTo>
                  <a:pt x="44648" y="321468"/>
                </a:lnTo>
                <a:lnTo>
                  <a:pt x="53578" y="330398"/>
                </a:lnTo>
                <a:lnTo>
                  <a:pt x="62508" y="330398"/>
                </a:lnTo>
                <a:lnTo>
                  <a:pt x="62508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6295429" y="4348757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35719"/>
                </a:lnTo>
                <a:lnTo>
                  <a:pt x="26789" y="53578"/>
                </a:lnTo>
                <a:lnTo>
                  <a:pt x="44649" y="71437"/>
                </a:lnTo>
                <a:lnTo>
                  <a:pt x="53578" y="89297"/>
                </a:lnTo>
                <a:lnTo>
                  <a:pt x="71438" y="107156"/>
                </a:lnTo>
                <a:lnTo>
                  <a:pt x="80367" y="116086"/>
                </a:lnTo>
                <a:lnTo>
                  <a:pt x="89297" y="125016"/>
                </a:lnTo>
                <a:lnTo>
                  <a:pt x="98227" y="13394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6313289" y="4330898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107156" y="0"/>
                </a:moveTo>
                <a:lnTo>
                  <a:pt x="98226" y="8929"/>
                </a:lnTo>
                <a:lnTo>
                  <a:pt x="89296" y="17859"/>
                </a:lnTo>
                <a:lnTo>
                  <a:pt x="80367" y="26789"/>
                </a:lnTo>
                <a:lnTo>
                  <a:pt x="71437" y="44648"/>
                </a:lnTo>
                <a:lnTo>
                  <a:pt x="53578" y="62507"/>
                </a:lnTo>
                <a:lnTo>
                  <a:pt x="44648" y="80367"/>
                </a:lnTo>
                <a:lnTo>
                  <a:pt x="26789" y="107156"/>
                </a:lnTo>
                <a:lnTo>
                  <a:pt x="17859" y="12501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6438304" y="4143374"/>
            <a:ext cx="116087" cy="383978"/>
          </a:xfrm>
          <a:custGeom>
            <a:avLst/>
            <a:gdLst/>
            <a:ahLst/>
            <a:cxnLst/>
            <a:rect l="0" t="0" r="0" b="0"/>
            <a:pathLst>
              <a:path w="116087" h="383978">
                <a:moveTo>
                  <a:pt x="0" y="0"/>
                </a:moveTo>
                <a:lnTo>
                  <a:pt x="8930" y="0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35719"/>
                </a:lnTo>
                <a:lnTo>
                  <a:pt x="35719" y="53578"/>
                </a:lnTo>
                <a:lnTo>
                  <a:pt x="53578" y="71438"/>
                </a:lnTo>
                <a:lnTo>
                  <a:pt x="71438" y="98227"/>
                </a:lnTo>
                <a:lnTo>
                  <a:pt x="80367" y="125016"/>
                </a:lnTo>
                <a:lnTo>
                  <a:pt x="98227" y="151805"/>
                </a:lnTo>
                <a:lnTo>
                  <a:pt x="107156" y="178594"/>
                </a:lnTo>
                <a:lnTo>
                  <a:pt x="107156" y="205383"/>
                </a:lnTo>
                <a:lnTo>
                  <a:pt x="116086" y="223242"/>
                </a:lnTo>
                <a:lnTo>
                  <a:pt x="116086" y="250031"/>
                </a:lnTo>
                <a:lnTo>
                  <a:pt x="116086" y="276820"/>
                </a:lnTo>
                <a:lnTo>
                  <a:pt x="116086" y="303609"/>
                </a:lnTo>
                <a:lnTo>
                  <a:pt x="107156" y="321469"/>
                </a:lnTo>
                <a:lnTo>
                  <a:pt x="98227" y="348258"/>
                </a:lnTo>
                <a:lnTo>
                  <a:pt x="89297" y="357188"/>
                </a:lnTo>
                <a:lnTo>
                  <a:pt x="80367" y="375047"/>
                </a:lnTo>
                <a:lnTo>
                  <a:pt x="71438" y="383977"/>
                </a:lnTo>
                <a:lnTo>
                  <a:pt x="71438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6607968" y="4313038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634757" y="4384476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17859"/>
                </a:moveTo>
                <a:lnTo>
                  <a:pt x="893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831210" y="4152304"/>
            <a:ext cx="160736" cy="330399"/>
          </a:xfrm>
          <a:custGeom>
            <a:avLst/>
            <a:gdLst/>
            <a:ahLst/>
            <a:cxnLst/>
            <a:rect l="0" t="0" r="0" b="0"/>
            <a:pathLst>
              <a:path w="160736" h="330399">
                <a:moveTo>
                  <a:pt x="0" y="62508"/>
                </a:move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8929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8929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7" y="44648"/>
                </a:lnTo>
                <a:lnTo>
                  <a:pt x="116086" y="62508"/>
                </a:lnTo>
                <a:lnTo>
                  <a:pt x="116086" y="89297"/>
                </a:lnTo>
                <a:lnTo>
                  <a:pt x="125016" y="116086"/>
                </a:lnTo>
                <a:lnTo>
                  <a:pt x="125016" y="142875"/>
                </a:lnTo>
                <a:lnTo>
                  <a:pt x="116086" y="169664"/>
                </a:lnTo>
                <a:lnTo>
                  <a:pt x="107157" y="196453"/>
                </a:lnTo>
                <a:lnTo>
                  <a:pt x="98227" y="232172"/>
                </a:lnTo>
                <a:lnTo>
                  <a:pt x="89297" y="250031"/>
                </a:lnTo>
                <a:lnTo>
                  <a:pt x="71438" y="276820"/>
                </a:lnTo>
                <a:lnTo>
                  <a:pt x="62508" y="294679"/>
                </a:lnTo>
                <a:lnTo>
                  <a:pt x="44649" y="312539"/>
                </a:lnTo>
                <a:lnTo>
                  <a:pt x="26790" y="330398"/>
                </a:lnTo>
                <a:lnTo>
                  <a:pt x="17860" y="330398"/>
                </a:lnTo>
                <a:lnTo>
                  <a:pt x="17860" y="330398"/>
                </a:lnTo>
                <a:lnTo>
                  <a:pt x="8930" y="321469"/>
                </a:lnTo>
                <a:lnTo>
                  <a:pt x="0" y="312539"/>
                </a:lnTo>
                <a:lnTo>
                  <a:pt x="0" y="294679"/>
                </a:lnTo>
                <a:lnTo>
                  <a:pt x="0" y="276820"/>
                </a:lnTo>
                <a:lnTo>
                  <a:pt x="0" y="267890"/>
                </a:lnTo>
                <a:lnTo>
                  <a:pt x="8930" y="258961"/>
                </a:lnTo>
                <a:lnTo>
                  <a:pt x="17860" y="250031"/>
                </a:lnTo>
                <a:lnTo>
                  <a:pt x="26790" y="250031"/>
                </a:lnTo>
                <a:lnTo>
                  <a:pt x="44649" y="250031"/>
                </a:lnTo>
                <a:lnTo>
                  <a:pt x="53579" y="250031"/>
                </a:lnTo>
                <a:lnTo>
                  <a:pt x="71438" y="258961"/>
                </a:lnTo>
                <a:lnTo>
                  <a:pt x="89297" y="267890"/>
                </a:lnTo>
                <a:lnTo>
                  <a:pt x="98227" y="276820"/>
                </a:lnTo>
                <a:lnTo>
                  <a:pt x="116086" y="285750"/>
                </a:lnTo>
                <a:lnTo>
                  <a:pt x="125016" y="294679"/>
                </a:lnTo>
                <a:lnTo>
                  <a:pt x="133946" y="303609"/>
                </a:lnTo>
                <a:lnTo>
                  <a:pt x="142875" y="312539"/>
                </a:lnTo>
                <a:lnTo>
                  <a:pt x="151805" y="321469"/>
                </a:lnTo>
                <a:lnTo>
                  <a:pt x="160735" y="321469"/>
                </a:lnTo>
                <a:lnTo>
                  <a:pt x="160735" y="321469"/>
                </a:lnTo>
                <a:lnTo>
                  <a:pt x="160735" y="3214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018734" y="4339827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26789"/>
                </a:lnTo>
                <a:lnTo>
                  <a:pt x="44648" y="35719"/>
                </a:lnTo>
                <a:lnTo>
                  <a:pt x="53578" y="44649"/>
                </a:lnTo>
                <a:lnTo>
                  <a:pt x="71437" y="62508"/>
                </a:lnTo>
                <a:lnTo>
                  <a:pt x="80367" y="71438"/>
                </a:lnTo>
                <a:lnTo>
                  <a:pt x="89297" y="80367"/>
                </a:lnTo>
                <a:lnTo>
                  <a:pt x="107156" y="89297"/>
                </a:lnTo>
                <a:lnTo>
                  <a:pt x="107156" y="98227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1608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7054453" y="4313038"/>
            <a:ext cx="98227" cy="196454"/>
          </a:xfrm>
          <a:custGeom>
            <a:avLst/>
            <a:gdLst/>
            <a:ahLst/>
            <a:cxnLst/>
            <a:rect l="0" t="0" r="0" b="0"/>
            <a:pathLst>
              <a:path w="98227" h="196454">
                <a:moveTo>
                  <a:pt x="98226" y="0"/>
                </a:moveTo>
                <a:lnTo>
                  <a:pt x="98226" y="8930"/>
                </a:lnTo>
                <a:lnTo>
                  <a:pt x="89297" y="26789"/>
                </a:lnTo>
                <a:lnTo>
                  <a:pt x="80367" y="26789"/>
                </a:lnTo>
                <a:lnTo>
                  <a:pt x="71437" y="53578"/>
                </a:lnTo>
                <a:lnTo>
                  <a:pt x="53578" y="80367"/>
                </a:lnTo>
                <a:lnTo>
                  <a:pt x="44648" y="107156"/>
                </a:lnTo>
                <a:lnTo>
                  <a:pt x="26789" y="133945"/>
                </a:lnTo>
                <a:lnTo>
                  <a:pt x="17859" y="151805"/>
                </a:lnTo>
                <a:lnTo>
                  <a:pt x="8929" y="169664"/>
                </a:lnTo>
                <a:lnTo>
                  <a:pt x="0" y="187524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7143750" y="3964780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0" y="26789"/>
                </a:move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8930"/>
                </a:lnTo>
                <a:lnTo>
                  <a:pt x="71437" y="17860"/>
                </a:lnTo>
                <a:lnTo>
                  <a:pt x="80367" y="26789"/>
                </a:lnTo>
                <a:lnTo>
                  <a:pt x="89296" y="44649"/>
                </a:lnTo>
                <a:lnTo>
                  <a:pt x="89296" y="62508"/>
                </a:lnTo>
                <a:lnTo>
                  <a:pt x="89296" y="80368"/>
                </a:lnTo>
                <a:lnTo>
                  <a:pt x="89296" y="98227"/>
                </a:lnTo>
                <a:lnTo>
                  <a:pt x="89296" y="107157"/>
                </a:lnTo>
                <a:lnTo>
                  <a:pt x="80367" y="125016"/>
                </a:lnTo>
                <a:lnTo>
                  <a:pt x="71437" y="133946"/>
                </a:lnTo>
                <a:lnTo>
                  <a:pt x="62507" y="151805"/>
                </a:lnTo>
                <a:lnTo>
                  <a:pt x="53578" y="151805"/>
                </a:lnTo>
                <a:lnTo>
                  <a:pt x="44648" y="151805"/>
                </a:lnTo>
                <a:lnTo>
                  <a:pt x="35718" y="151805"/>
                </a:lnTo>
                <a:lnTo>
                  <a:pt x="35718" y="151805"/>
                </a:lnTo>
                <a:lnTo>
                  <a:pt x="26789" y="142875"/>
                </a:lnTo>
                <a:lnTo>
                  <a:pt x="26789" y="133946"/>
                </a:lnTo>
                <a:lnTo>
                  <a:pt x="35718" y="125016"/>
                </a:lnTo>
                <a:lnTo>
                  <a:pt x="35718" y="116086"/>
                </a:lnTo>
                <a:lnTo>
                  <a:pt x="44648" y="116086"/>
                </a:lnTo>
                <a:lnTo>
                  <a:pt x="53578" y="107157"/>
                </a:lnTo>
                <a:lnTo>
                  <a:pt x="62507" y="98227"/>
                </a:lnTo>
                <a:lnTo>
                  <a:pt x="80367" y="98227"/>
                </a:lnTo>
                <a:lnTo>
                  <a:pt x="89296" y="89297"/>
                </a:lnTo>
                <a:lnTo>
                  <a:pt x="98226" y="89297"/>
                </a:lnTo>
                <a:lnTo>
                  <a:pt x="107156" y="89297"/>
                </a:lnTo>
                <a:lnTo>
                  <a:pt x="107156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7366992" y="4259460"/>
            <a:ext cx="8930" cy="205384"/>
          </a:xfrm>
          <a:custGeom>
            <a:avLst/>
            <a:gdLst/>
            <a:ahLst/>
            <a:cxnLst/>
            <a:rect l="0" t="0" r="0" b="0"/>
            <a:pathLst>
              <a:path w="8930" h="205384">
                <a:moveTo>
                  <a:pt x="0" y="0"/>
                </a:move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71438"/>
                </a:lnTo>
                <a:lnTo>
                  <a:pt x="0" y="98227"/>
                </a:lnTo>
                <a:lnTo>
                  <a:pt x="8929" y="125016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7313414" y="4357687"/>
            <a:ext cx="89297" cy="17860"/>
          </a:xfrm>
          <a:custGeom>
            <a:avLst/>
            <a:gdLst/>
            <a:ahLst/>
            <a:cxnLst/>
            <a:rect l="0" t="0" r="0" b="0"/>
            <a:pathLst>
              <a:path w="89297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7572375" y="4107655"/>
            <a:ext cx="89297" cy="321470"/>
          </a:xfrm>
          <a:custGeom>
            <a:avLst/>
            <a:gdLst/>
            <a:ahLst/>
            <a:cxnLst/>
            <a:rect l="0" t="0" r="0" b="0"/>
            <a:pathLst>
              <a:path w="89297" h="321470">
                <a:moveTo>
                  <a:pt x="80367" y="35719"/>
                </a:moveTo>
                <a:lnTo>
                  <a:pt x="80367" y="26789"/>
                </a:lnTo>
                <a:lnTo>
                  <a:pt x="71437" y="17860"/>
                </a:lnTo>
                <a:lnTo>
                  <a:pt x="71437" y="17860"/>
                </a:lnTo>
                <a:lnTo>
                  <a:pt x="62507" y="8930"/>
                </a:lnTo>
                <a:lnTo>
                  <a:pt x="53578" y="893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80368"/>
                </a:lnTo>
                <a:lnTo>
                  <a:pt x="44648" y="89297"/>
                </a:lnTo>
                <a:lnTo>
                  <a:pt x="53578" y="107157"/>
                </a:lnTo>
                <a:lnTo>
                  <a:pt x="62507" y="125016"/>
                </a:lnTo>
                <a:lnTo>
                  <a:pt x="71437" y="142875"/>
                </a:lnTo>
                <a:lnTo>
                  <a:pt x="80367" y="160735"/>
                </a:lnTo>
                <a:lnTo>
                  <a:pt x="89296" y="178594"/>
                </a:lnTo>
                <a:lnTo>
                  <a:pt x="89296" y="196453"/>
                </a:lnTo>
                <a:lnTo>
                  <a:pt x="89296" y="223243"/>
                </a:lnTo>
                <a:lnTo>
                  <a:pt x="89296" y="241102"/>
                </a:lnTo>
                <a:lnTo>
                  <a:pt x="80367" y="258961"/>
                </a:lnTo>
                <a:lnTo>
                  <a:pt x="71437" y="285750"/>
                </a:lnTo>
                <a:lnTo>
                  <a:pt x="62507" y="294680"/>
                </a:lnTo>
                <a:lnTo>
                  <a:pt x="53578" y="312539"/>
                </a:lnTo>
                <a:lnTo>
                  <a:pt x="44648" y="312539"/>
                </a:lnTo>
                <a:lnTo>
                  <a:pt x="35718" y="321469"/>
                </a:lnTo>
                <a:lnTo>
                  <a:pt x="26789" y="321469"/>
                </a:lnTo>
                <a:lnTo>
                  <a:pt x="17859" y="312539"/>
                </a:lnTo>
                <a:lnTo>
                  <a:pt x="17859" y="303610"/>
                </a:lnTo>
                <a:lnTo>
                  <a:pt x="17859" y="294680"/>
                </a:lnTo>
                <a:lnTo>
                  <a:pt x="17859" y="276821"/>
                </a:lnTo>
                <a:lnTo>
                  <a:pt x="17859" y="250032"/>
                </a:lnTo>
                <a:lnTo>
                  <a:pt x="8929" y="232172"/>
                </a:lnTo>
                <a:lnTo>
                  <a:pt x="17859" y="205383"/>
                </a:lnTo>
                <a:lnTo>
                  <a:pt x="17859" y="178594"/>
                </a:lnTo>
                <a:lnTo>
                  <a:pt x="26789" y="151805"/>
                </a:lnTo>
                <a:lnTo>
                  <a:pt x="35718" y="125016"/>
                </a:lnTo>
                <a:lnTo>
                  <a:pt x="44648" y="107157"/>
                </a:lnTo>
                <a:lnTo>
                  <a:pt x="53578" y="89297"/>
                </a:lnTo>
                <a:lnTo>
                  <a:pt x="71437" y="71438"/>
                </a:lnTo>
                <a:lnTo>
                  <a:pt x="71437" y="71438"/>
                </a:lnTo>
                <a:lnTo>
                  <a:pt x="71437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7724179" y="4250530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9" y="80368"/>
                </a:lnTo>
                <a:lnTo>
                  <a:pt x="53578" y="98227"/>
                </a:lnTo>
                <a:lnTo>
                  <a:pt x="62508" y="107157"/>
                </a:lnTo>
                <a:lnTo>
                  <a:pt x="71438" y="125016"/>
                </a:lnTo>
                <a:lnTo>
                  <a:pt x="80367" y="133946"/>
                </a:lnTo>
                <a:lnTo>
                  <a:pt x="80367" y="133946"/>
                </a:lnTo>
                <a:lnTo>
                  <a:pt x="8036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7733109" y="4205882"/>
            <a:ext cx="89298" cy="187524"/>
          </a:xfrm>
          <a:custGeom>
            <a:avLst/>
            <a:gdLst/>
            <a:ahLst/>
            <a:cxnLst/>
            <a:rect l="0" t="0" r="0" b="0"/>
            <a:pathLst>
              <a:path w="89298" h="187524">
                <a:moveTo>
                  <a:pt x="89297" y="0"/>
                </a:moveTo>
                <a:lnTo>
                  <a:pt x="80367" y="8930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35719"/>
                </a:lnTo>
                <a:lnTo>
                  <a:pt x="53578" y="53578"/>
                </a:lnTo>
                <a:lnTo>
                  <a:pt x="44648" y="71437"/>
                </a:lnTo>
                <a:lnTo>
                  <a:pt x="35719" y="98226"/>
                </a:lnTo>
                <a:lnTo>
                  <a:pt x="35719" y="116086"/>
                </a:lnTo>
                <a:lnTo>
                  <a:pt x="17859" y="142875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7849195" y="4304108"/>
            <a:ext cx="116087" cy="8931"/>
          </a:xfrm>
          <a:custGeom>
            <a:avLst/>
            <a:gdLst/>
            <a:ahLst/>
            <a:cxnLst/>
            <a:rect l="0" t="0" r="0" b="0"/>
            <a:pathLst>
              <a:path w="116087" h="893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7911703" y="4188023"/>
            <a:ext cx="8930" cy="214313"/>
          </a:xfrm>
          <a:custGeom>
            <a:avLst/>
            <a:gdLst/>
            <a:ahLst/>
            <a:cxnLst/>
            <a:rect l="0" t="0" r="0" b="0"/>
            <a:pathLst>
              <a:path w="8930" h="214313">
                <a:moveTo>
                  <a:pt x="8929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7992070" y="4054077"/>
            <a:ext cx="107157" cy="330400"/>
          </a:xfrm>
          <a:custGeom>
            <a:avLst/>
            <a:gdLst/>
            <a:ahLst/>
            <a:cxnLst/>
            <a:rect l="0" t="0" r="0" b="0"/>
            <a:pathLst>
              <a:path w="107157" h="330400">
                <a:moveTo>
                  <a:pt x="35719" y="0"/>
                </a:moveTo>
                <a:lnTo>
                  <a:pt x="35719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59" y="4464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8" y="80367"/>
                </a:lnTo>
                <a:lnTo>
                  <a:pt x="62508" y="89297"/>
                </a:lnTo>
                <a:lnTo>
                  <a:pt x="71437" y="98227"/>
                </a:lnTo>
                <a:lnTo>
                  <a:pt x="80367" y="107156"/>
                </a:lnTo>
                <a:lnTo>
                  <a:pt x="89297" y="116086"/>
                </a:lnTo>
                <a:lnTo>
                  <a:pt x="89297" y="133946"/>
                </a:lnTo>
                <a:lnTo>
                  <a:pt x="98226" y="151805"/>
                </a:lnTo>
                <a:lnTo>
                  <a:pt x="98226" y="169664"/>
                </a:lnTo>
                <a:lnTo>
                  <a:pt x="107156" y="187524"/>
                </a:lnTo>
                <a:lnTo>
                  <a:pt x="107156" y="205383"/>
                </a:lnTo>
                <a:lnTo>
                  <a:pt x="98226" y="223242"/>
                </a:lnTo>
                <a:lnTo>
                  <a:pt x="98226" y="241102"/>
                </a:lnTo>
                <a:lnTo>
                  <a:pt x="89297" y="258961"/>
                </a:lnTo>
                <a:lnTo>
                  <a:pt x="89297" y="285750"/>
                </a:lnTo>
                <a:lnTo>
                  <a:pt x="80367" y="294680"/>
                </a:lnTo>
                <a:lnTo>
                  <a:pt x="62508" y="312539"/>
                </a:lnTo>
                <a:lnTo>
                  <a:pt x="53578" y="321469"/>
                </a:lnTo>
                <a:lnTo>
                  <a:pt x="44648" y="321469"/>
                </a:lnTo>
                <a:lnTo>
                  <a:pt x="35719" y="330399"/>
                </a:lnTo>
                <a:lnTo>
                  <a:pt x="26789" y="330399"/>
                </a:lnTo>
                <a:lnTo>
                  <a:pt x="26789" y="330399"/>
                </a:lnTo>
                <a:lnTo>
                  <a:pt x="26789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8009929" y="4009429"/>
            <a:ext cx="44650" cy="44649"/>
          </a:xfrm>
          <a:custGeom>
            <a:avLst/>
            <a:gdLst/>
            <a:ahLst/>
            <a:cxnLst/>
            <a:rect l="0" t="0" r="0" b="0"/>
            <a:pathLst>
              <a:path w="44650" h="44649">
                <a:moveTo>
                  <a:pt x="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8036718" y="4000499"/>
            <a:ext cx="98228" cy="17860"/>
          </a:xfrm>
          <a:custGeom>
            <a:avLst/>
            <a:gdLst/>
            <a:ahLst/>
            <a:cxnLst/>
            <a:rect l="0" t="0" r="0" b="0"/>
            <a:pathLst>
              <a:path w="9822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5804296" y="3982640"/>
            <a:ext cx="2160986" cy="651868"/>
          </a:xfrm>
          <a:custGeom>
            <a:avLst/>
            <a:gdLst/>
            <a:ahLst/>
            <a:cxnLst/>
            <a:rect l="0" t="0" r="0" b="0"/>
            <a:pathLst>
              <a:path w="2160986" h="651868">
                <a:moveTo>
                  <a:pt x="535782" y="8929"/>
                </a:moveTo>
                <a:lnTo>
                  <a:pt x="535782" y="8929"/>
                </a:lnTo>
                <a:lnTo>
                  <a:pt x="526852" y="8929"/>
                </a:lnTo>
                <a:lnTo>
                  <a:pt x="526852" y="8929"/>
                </a:lnTo>
                <a:lnTo>
                  <a:pt x="517922" y="8929"/>
                </a:lnTo>
                <a:lnTo>
                  <a:pt x="508993" y="8929"/>
                </a:lnTo>
                <a:lnTo>
                  <a:pt x="500063" y="8929"/>
                </a:lnTo>
                <a:lnTo>
                  <a:pt x="482204" y="0"/>
                </a:lnTo>
                <a:lnTo>
                  <a:pt x="473274" y="0"/>
                </a:lnTo>
                <a:lnTo>
                  <a:pt x="455414" y="0"/>
                </a:lnTo>
                <a:lnTo>
                  <a:pt x="437555" y="0"/>
                </a:lnTo>
                <a:lnTo>
                  <a:pt x="419696" y="0"/>
                </a:lnTo>
                <a:lnTo>
                  <a:pt x="410766" y="0"/>
                </a:lnTo>
                <a:lnTo>
                  <a:pt x="392907" y="0"/>
                </a:lnTo>
                <a:lnTo>
                  <a:pt x="375047" y="0"/>
                </a:lnTo>
                <a:lnTo>
                  <a:pt x="357188" y="0"/>
                </a:lnTo>
                <a:lnTo>
                  <a:pt x="339329" y="0"/>
                </a:lnTo>
                <a:lnTo>
                  <a:pt x="312539" y="0"/>
                </a:lnTo>
                <a:lnTo>
                  <a:pt x="303610" y="0"/>
                </a:lnTo>
                <a:lnTo>
                  <a:pt x="276821" y="0"/>
                </a:lnTo>
                <a:lnTo>
                  <a:pt x="258961" y="0"/>
                </a:lnTo>
                <a:lnTo>
                  <a:pt x="241102" y="8929"/>
                </a:lnTo>
                <a:lnTo>
                  <a:pt x="223243" y="8929"/>
                </a:lnTo>
                <a:lnTo>
                  <a:pt x="205383" y="8929"/>
                </a:lnTo>
                <a:lnTo>
                  <a:pt x="196454" y="17859"/>
                </a:lnTo>
                <a:lnTo>
                  <a:pt x="169664" y="17859"/>
                </a:lnTo>
                <a:lnTo>
                  <a:pt x="151805" y="26789"/>
                </a:lnTo>
                <a:lnTo>
                  <a:pt x="133946" y="26789"/>
                </a:lnTo>
                <a:lnTo>
                  <a:pt x="116086" y="35718"/>
                </a:lnTo>
                <a:lnTo>
                  <a:pt x="107157" y="35718"/>
                </a:lnTo>
                <a:lnTo>
                  <a:pt x="89297" y="44648"/>
                </a:lnTo>
                <a:lnTo>
                  <a:pt x="71438" y="53578"/>
                </a:lnTo>
                <a:lnTo>
                  <a:pt x="62508" y="62508"/>
                </a:lnTo>
                <a:lnTo>
                  <a:pt x="44649" y="62508"/>
                </a:lnTo>
                <a:lnTo>
                  <a:pt x="35719" y="71437"/>
                </a:lnTo>
                <a:lnTo>
                  <a:pt x="26789" y="80367"/>
                </a:lnTo>
                <a:lnTo>
                  <a:pt x="17860" y="8929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50031"/>
                </a:lnTo>
                <a:lnTo>
                  <a:pt x="8930" y="267890"/>
                </a:lnTo>
                <a:lnTo>
                  <a:pt x="8930" y="285750"/>
                </a:lnTo>
                <a:lnTo>
                  <a:pt x="8930" y="312539"/>
                </a:lnTo>
                <a:lnTo>
                  <a:pt x="8930" y="330398"/>
                </a:lnTo>
                <a:lnTo>
                  <a:pt x="8930" y="357187"/>
                </a:lnTo>
                <a:lnTo>
                  <a:pt x="8930" y="383976"/>
                </a:lnTo>
                <a:lnTo>
                  <a:pt x="8930" y="401836"/>
                </a:lnTo>
                <a:lnTo>
                  <a:pt x="8930" y="428625"/>
                </a:lnTo>
                <a:lnTo>
                  <a:pt x="8930" y="446484"/>
                </a:lnTo>
                <a:lnTo>
                  <a:pt x="8930" y="464343"/>
                </a:lnTo>
                <a:lnTo>
                  <a:pt x="8930" y="482203"/>
                </a:lnTo>
                <a:lnTo>
                  <a:pt x="8930" y="491133"/>
                </a:lnTo>
                <a:lnTo>
                  <a:pt x="8930" y="508992"/>
                </a:lnTo>
                <a:lnTo>
                  <a:pt x="17860" y="526851"/>
                </a:lnTo>
                <a:lnTo>
                  <a:pt x="17860" y="535781"/>
                </a:lnTo>
                <a:lnTo>
                  <a:pt x="17860" y="544711"/>
                </a:lnTo>
                <a:lnTo>
                  <a:pt x="17860" y="553640"/>
                </a:lnTo>
                <a:lnTo>
                  <a:pt x="26789" y="562570"/>
                </a:lnTo>
                <a:lnTo>
                  <a:pt x="26789" y="571500"/>
                </a:lnTo>
                <a:lnTo>
                  <a:pt x="26789" y="580429"/>
                </a:lnTo>
                <a:lnTo>
                  <a:pt x="35719" y="589359"/>
                </a:lnTo>
                <a:lnTo>
                  <a:pt x="35719" y="598289"/>
                </a:lnTo>
                <a:lnTo>
                  <a:pt x="44649" y="598289"/>
                </a:lnTo>
                <a:lnTo>
                  <a:pt x="44649" y="598289"/>
                </a:lnTo>
                <a:lnTo>
                  <a:pt x="53579" y="607218"/>
                </a:lnTo>
                <a:lnTo>
                  <a:pt x="62508" y="616148"/>
                </a:lnTo>
                <a:lnTo>
                  <a:pt x="71438" y="616148"/>
                </a:lnTo>
                <a:lnTo>
                  <a:pt x="89297" y="616148"/>
                </a:lnTo>
                <a:lnTo>
                  <a:pt x="98227" y="625078"/>
                </a:lnTo>
                <a:lnTo>
                  <a:pt x="107157" y="625078"/>
                </a:lnTo>
                <a:lnTo>
                  <a:pt x="125016" y="625078"/>
                </a:lnTo>
                <a:lnTo>
                  <a:pt x="142875" y="625078"/>
                </a:lnTo>
                <a:lnTo>
                  <a:pt x="160735" y="625078"/>
                </a:lnTo>
                <a:lnTo>
                  <a:pt x="169664" y="634008"/>
                </a:lnTo>
                <a:lnTo>
                  <a:pt x="187524" y="634008"/>
                </a:lnTo>
                <a:lnTo>
                  <a:pt x="205383" y="634008"/>
                </a:lnTo>
                <a:lnTo>
                  <a:pt x="223243" y="634008"/>
                </a:lnTo>
                <a:lnTo>
                  <a:pt x="241102" y="642937"/>
                </a:lnTo>
                <a:lnTo>
                  <a:pt x="258961" y="642937"/>
                </a:lnTo>
                <a:lnTo>
                  <a:pt x="276821" y="642937"/>
                </a:lnTo>
                <a:lnTo>
                  <a:pt x="294680" y="642937"/>
                </a:lnTo>
                <a:lnTo>
                  <a:pt x="312539" y="651867"/>
                </a:lnTo>
                <a:lnTo>
                  <a:pt x="339329" y="651867"/>
                </a:lnTo>
                <a:lnTo>
                  <a:pt x="357188" y="651867"/>
                </a:lnTo>
                <a:lnTo>
                  <a:pt x="375047" y="651867"/>
                </a:lnTo>
                <a:lnTo>
                  <a:pt x="401836" y="651867"/>
                </a:lnTo>
                <a:lnTo>
                  <a:pt x="419696" y="651867"/>
                </a:lnTo>
                <a:lnTo>
                  <a:pt x="437555" y="651867"/>
                </a:lnTo>
                <a:lnTo>
                  <a:pt x="455414" y="651867"/>
                </a:lnTo>
                <a:lnTo>
                  <a:pt x="482204" y="651867"/>
                </a:lnTo>
                <a:lnTo>
                  <a:pt x="500063" y="651867"/>
                </a:lnTo>
                <a:lnTo>
                  <a:pt x="526852" y="651867"/>
                </a:lnTo>
                <a:lnTo>
                  <a:pt x="544711" y="651867"/>
                </a:lnTo>
                <a:lnTo>
                  <a:pt x="562571" y="651867"/>
                </a:lnTo>
                <a:lnTo>
                  <a:pt x="589360" y="651867"/>
                </a:lnTo>
                <a:lnTo>
                  <a:pt x="607219" y="651867"/>
                </a:lnTo>
                <a:lnTo>
                  <a:pt x="634008" y="651867"/>
                </a:lnTo>
                <a:lnTo>
                  <a:pt x="651868" y="651867"/>
                </a:lnTo>
                <a:lnTo>
                  <a:pt x="678657" y="651867"/>
                </a:lnTo>
                <a:lnTo>
                  <a:pt x="705446" y="651867"/>
                </a:lnTo>
                <a:lnTo>
                  <a:pt x="732235" y="651867"/>
                </a:lnTo>
                <a:lnTo>
                  <a:pt x="750094" y="651867"/>
                </a:lnTo>
                <a:lnTo>
                  <a:pt x="776883" y="651867"/>
                </a:lnTo>
                <a:lnTo>
                  <a:pt x="794743" y="642937"/>
                </a:lnTo>
                <a:lnTo>
                  <a:pt x="821532" y="642937"/>
                </a:lnTo>
                <a:lnTo>
                  <a:pt x="839391" y="642937"/>
                </a:lnTo>
                <a:lnTo>
                  <a:pt x="866180" y="642937"/>
                </a:lnTo>
                <a:lnTo>
                  <a:pt x="892969" y="642937"/>
                </a:lnTo>
                <a:lnTo>
                  <a:pt x="910829" y="642937"/>
                </a:lnTo>
                <a:lnTo>
                  <a:pt x="946547" y="642937"/>
                </a:lnTo>
                <a:lnTo>
                  <a:pt x="973336" y="642937"/>
                </a:lnTo>
                <a:lnTo>
                  <a:pt x="991196" y="634008"/>
                </a:lnTo>
                <a:lnTo>
                  <a:pt x="1017985" y="642937"/>
                </a:lnTo>
                <a:lnTo>
                  <a:pt x="1044774" y="642937"/>
                </a:lnTo>
                <a:lnTo>
                  <a:pt x="1071563" y="642937"/>
                </a:lnTo>
                <a:lnTo>
                  <a:pt x="1098352" y="642937"/>
                </a:lnTo>
                <a:lnTo>
                  <a:pt x="1125141" y="642937"/>
                </a:lnTo>
                <a:lnTo>
                  <a:pt x="1151930" y="642937"/>
                </a:lnTo>
                <a:lnTo>
                  <a:pt x="1178719" y="642937"/>
                </a:lnTo>
                <a:lnTo>
                  <a:pt x="1205508" y="642937"/>
                </a:lnTo>
                <a:lnTo>
                  <a:pt x="1232297" y="642937"/>
                </a:lnTo>
                <a:lnTo>
                  <a:pt x="1259086" y="634008"/>
                </a:lnTo>
                <a:lnTo>
                  <a:pt x="1276946" y="634008"/>
                </a:lnTo>
                <a:lnTo>
                  <a:pt x="1303735" y="634008"/>
                </a:lnTo>
                <a:lnTo>
                  <a:pt x="1330524" y="634008"/>
                </a:lnTo>
                <a:lnTo>
                  <a:pt x="1357313" y="634008"/>
                </a:lnTo>
                <a:lnTo>
                  <a:pt x="1384102" y="625078"/>
                </a:lnTo>
                <a:lnTo>
                  <a:pt x="1410891" y="625078"/>
                </a:lnTo>
                <a:lnTo>
                  <a:pt x="1437680" y="625078"/>
                </a:lnTo>
                <a:lnTo>
                  <a:pt x="1464469" y="625078"/>
                </a:lnTo>
                <a:lnTo>
                  <a:pt x="1491258" y="625078"/>
                </a:lnTo>
                <a:lnTo>
                  <a:pt x="1518047" y="625078"/>
                </a:lnTo>
                <a:lnTo>
                  <a:pt x="1544836" y="625078"/>
                </a:lnTo>
                <a:lnTo>
                  <a:pt x="1571625" y="625078"/>
                </a:lnTo>
                <a:lnTo>
                  <a:pt x="1589485" y="616148"/>
                </a:lnTo>
                <a:lnTo>
                  <a:pt x="1616274" y="616148"/>
                </a:lnTo>
                <a:lnTo>
                  <a:pt x="1643063" y="616148"/>
                </a:lnTo>
                <a:lnTo>
                  <a:pt x="1669852" y="616148"/>
                </a:lnTo>
                <a:lnTo>
                  <a:pt x="1687711" y="616148"/>
                </a:lnTo>
                <a:lnTo>
                  <a:pt x="1714500" y="616148"/>
                </a:lnTo>
                <a:lnTo>
                  <a:pt x="1741289" y="616148"/>
                </a:lnTo>
                <a:lnTo>
                  <a:pt x="1759149" y="616148"/>
                </a:lnTo>
                <a:lnTo>
                  <a:pt x="1777008" y="616148"/>
                </a:lnTo>
                <a:lnTo>
                  <a:pt x="1803797" y="616148"/>
                </a:lnTo>
                <a:lnTo>
                  <a:pt x="1821657" y="607218"/>
                </a:lnTo>
                <a:lnTo>
                  <a:pt x="1848446" y="607218"/>
                </a:lnTo>
                <a:lnTo>
                  <a:pt x="1866305" y="607218"/>
                </a:lnTo>
                <a:lnTo>
                  <a:pt x="1893094" y="598289"/>
                </a:lnTo>
                <a:lnTo>
                  <a:pt x="1910954" y="598289"/>
                </a:lnTo>
                <a:lnTo>
                  <a:pt x="1937743" y="598289"/>
                </a:lnTo>
                <a:lnTo>
                  <a:pt x="1955602" y="589359"/>
                </a:lnTo>
                <a:lnTo>
                  <a:pt x="1973461" y="589359"/>
                </a:lnTo>
                <a:lnTo>
                  <a:pt x="1991321" y="589359"/>
                </a:lnTo>
                <a:lnTo>
                  <a:pt x="2009180" y="589359"/>
                </a:lnTo>
                <a:lnTo>
                  <a:pt x="2027039" y="580429"/>
                </a:lnTo>
                <a:lnTo>
                  <a:pt x="2053829" y="580429"/>
                </a:lnTo>
                <a:lnTo>
                  <a:pt x="2071688" y="580429"/>
                </a:lnTo>
                <a:lnTo>
                  <a:pt x="2089547" y="580429"/>
                </a:lnTo>
                <a:lnTo>
                  <a:pt x="2107407" y="580429"/>
                </a:lnTo>
                <a:lnTo>
                  <a:pt x="2125266" y="580429"/>
                </a:lnTo>
                <a:lnTo>
                  <a:pt x="2143125" y="580429"/>
                </a:lnTo>
                <a:lnTo>
                  <a:pt x="2160985" y="580429"/>
                </a:lnTo>
                <a:lnTo>
                  <a:pt x="2160985" y="580429"/>
                </a:lnTo>
                <a:lnTo>
                  <a:pt x="2160985" y="5804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724054" y="4777382"/>
            <a:ext cx="133947" cy="223244"/>
          </a:xfrm>
          <a:custGeom>
            <a:avLst/>
            <a:gdLst/>
            <a:ahLst/>
            <a:cxnLst/>
            <a:rect l="0" t="0" r="0" b="0"/>
            <a:pathLst>
              <a:path w="133947" h="223244">
                <a:moveTo>
                  <a:pt x="133946" y="0"/>
                </a:moveTo>
                <a:lnTo>
                  <a:pt x="13394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7" y="8930"/>
                </a:lnTo>
                <a:lnTo>
                  <a:pt x="62508" y="17859"/>
                </a:lnTo>
                <a:lnTo>
                  <a:pt x="4464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26789" y="62508"/>
                </a:lnTo>
                <a:lnTo>
                  <a:pt x="26789" y="71437"/>
                </a:lnTo>
                <a:lnTo>
                  <a:pt x="44649" y="89297"/>
                </a:lnTo>
                <a:lnTo>
                  <a:pt x="53578" y="98226"/>
                </a:lnTo>
                <a:lnTo>
                  <a:pt x="71438" y="116086"/>
                </a:lnTo>
                <a:lnTo>
                  <a:pt x="89297" y="133946"/>
                </a:lnTo>
                <a:lnTo>
                  <a:pt x="98227" y="151805"/>
                </a:lnTo>
                <a:lnTo>
                  <a:pt x="107156" y="169664"/>
                </a:lnTo>
                <a:lnTo>
                  <a:pt x="116086" y="178594"/>
                </a:lnTo>
                <a:lnTo>
                  <a:pt x="116086" y="196453"/>
                </a:lnTo>
                <a:lnTo>
                  <a:pt x="107156" y="205383"/>
                </a:lnTo>
                <a:lnTo>
                  <a:pt x="107156" y="214313"/>
                </a:lnTo>
                <a:lnTo>
                  <a:pt x="89297" y="223243"/>
                </a:lnTo>
                <a:lnTo>
                  <a:pt x="80367" y="223243"/>
                </a:lnTo>
                <a:lnTo>
                  <a:pt x="62508" y="214313"/>
                </a:lnTo>
                <a:lnTo>
                  <a:pt x="44649" y="214313"/>
                </a:lnTo>
                <a:lnTo>
                  <a:pt x="35719" y="205383"/>
                </a:lnTo>
                <a:lnTo>
                  <a:pt x="17860" y="196453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6920507" y="4732733"/>
            <a:ext cx="17861" cy="276822"/>
          </a:xfrm>
          <a:custGeom>
            <a:avLst/>
            <a:gdLst/>
            <a:ahLst/>
            <a:cxnLst/>
            <a:rect l="0" t="0" r="0" b="0"/>
            <a:pathLst>
              <a:path w="17861" h="27682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90"/>
                </a:lnTo>
                <a:lnTo>
                  <a:pt x="8930" y="53579"/>
                </a:lnTo>
                <a:lnTo>
                  <a:pt x="8930" y="71438"/>
                </a:lnTo>
                <a:lnTo>
                  <a:pt x="17860" y="107157"/>
                </a:lnTo>
                <a:lnTo>
                  <a:pt x="17860" y="133946"/>
                </a:lnTo>
                <a:lnTo>
                  <a:pt x="8930" y="169665"/>
                </a:lnTo>
                <a:lnTo>
                  <a:pt x="8930" y="196454"/>
                </a:lnTo>
                <a:lnTo>
                  <a:pt x="8930" y="223243"/>
                </a:lnTo>
                <a:lnTo>
                  <a:pt x="8930" y="241102"/>
                </a:lnTo>
                <a:lnTo>
                  <a:pt x="0" y="258962"/>
                </a:lnTo>
                <a:lnTo>
                  <a:pt x="0" y="267892"/>
                </a:lnTo>
                <a:lnTo>
                  <a:pt x="0" y="276821"/>
                </a:lnTo>
                <a:lnTo>
                  <a:pt x="0" y="276821"/>
                </a:lnTo>
                <a:lnTo>
                  <a:pt x="0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6884789" y="4848819"/>
            <a:ext cx="89297" cy="26790"/>
          </a:xfrm>
          <a:custGeom>
            <a:avLst/>
            <a:gdLst/>
            <a:ahLst/>
            <a:cxnLst/>
            <a:rect l="0" t="0" r="0" b="0"/>
            <a:pathLst>
              <a:path w="89297" h="26790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35718" y="8930"/>
                </a:lnTo>
                <a:lnTo>
                  <a:pt x="44648" y="17860"/>
                </a:lnTo>
                <a:lnTo>
                  <a:pt x="62507" y="26789"/>
                </a:lnTo>
                <a:lnTo>
                  <a:pt x="80367" y="26789"/>
                </a:lnTo>
                <a:lnTo>
                  <a:pt x="89296" y="26789"/>
                </a:lnTo>
                <a:lnTo>
                  <a:pt x="8929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7000875" y="4866679"/>
            <a:ext cx="89297" cy="142876"/>
          </a:xfrm>
          <a:custGeom>
            <a:avLst/>
            <a:gdLst/>
            <a:ahLst/>
            <a:cxnLst/>
            <a:rect l="0" t="0" r="0" b="0"/>
            <a:pathLst>
              <a:path w="89297" h="142876">
                <a:moveTo>
                  <a:pt x="80367" y="17860"/>
                </a:moveTo>
                <a:lnTo>
                  <a:pt x="89296" y="17860"/>
                </a:lnTo>
                <a:lnTo>
                  <a:pt x="80367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29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8" y="98227"/>
                </a:lnTo>
                <a:lnTo>
                  <a:pt x="44648" y="89297"/>
                </a:lnTo>
                <a:lnTo>
                  <a:pt x="53578" y="71438"/>
                </a:lnTo>
                <a:lnTo>
                  <a:pt x="62507" y="62508"/>
                </a:lnTo>
                <a:lnTo>
                  <a:pt x="71437" y="53578"/>
                </a:lnTo>
                <a:lnTo>
                  <a:pt x="80367" y="44649"/>
                </a:lnTo>
                <a:lnTo>
                  <a:pt x="80367" y="44649"/>
                </a:lnTo>
                <a:lnTo>
                  <a:pt x="80367" y="44649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9297"/>
                </a:lnTo>
                <a:lnTo>
                  <a:pt x="80367" y="107156"/>
                </a:lnTo>
                <a:lnTo>
                  <a:pt x="89296" y="125016"/>
                </a:lnTo>
                <a:lnTo>
                  <a:pt x="89296" y="133946"/>
                </a:lnTo>
                <a:lnTo>
                  <a:pt x="89296" y="142875"/>
                </a:lnTo>
                <a:lnTo>
                  <a:pt x="89296" y="142875"/>
                </a:lnTo>
                <a:lnTo>
                  <a:pt x="89296" y="142875"/>
                </a:lnTo>
                <a:lnTo>
                  <a:pt x="8929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7125890" y="4875608"/>
            <a:ext cx="98228" cy="116088"/>
          </a:xfrm>
          <a:custGeom>
            <a:avLst/>
            <a:gdLst/>
            <a:ahLst/>
            <a:cxnLst/>
            <a:rect l="0" t="0" r="0" b="0"/>
            <a:pathLst>
              <a:path w="98228" h="116088">
                <a:moveTo>
                  <a:pt x="26789" y="0"/>
                </a:moveTo>
                <a:lnTo>
                  <a:pt x="26789" y="8931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35720"/>
                </a:lnTo>
                <a:lnTo>
                  <a:pt x="17860" y="44649"/>
                </a:lnTo>
                <a:lnTo>
                  <a:pt x="8930" y="62509"/>
                </a:lnTo>
                <a:lnTo>
                  <a:pt x="8930" y="80368"/>
                </a:lnTo>
                <a:lnTo>
                  <a:pt x="8930" y="89298"/>
                </a:lnTo>
                <a:lnTo>
                  <a:pt x="8930" y="89298"/>
                </a:lnTo>
                <a:lnTo>
                  <a:pt x="8930" y="89298"/>
                </a:lnTo>
                <a:lnTo>
                  <a:pt x="8930" y="89298"/>
                </a:lnTo>
                <a:lnTo>
                  <a:pt x="0" y="89298"/>
                </a:lnTo>
                <a:lnTo>
                  <a:pt x="0" y="89298"/>
                </a:lnTo>
                <a:lnTo>
                  <a:pt x="0" y="80368"/>
                </a:lnTo>
                <a:lnTo>
                  <a:pt x="8930" y="71438"/>
                </a:lnTo>
                <a:lnTo>
                  <a:pt x="8930" y="53579"/>
                </a:lnTo>
                <a:lnTo>
                  <a:pt x="17860" y="35720"/>
                </a:lnTo>
                <a:lnTo>
                  <a:pt x="26789" y="26790"/>
                </a:lnTo>
                <a:lnTo>
                  <a:pt x="35719" y="8931"/>
                </a:lnTo>
                <a:lnTo>
                  <a:pt x="53578" y="8931"/>
                </a:lnTo>
                <a:lnTo>
                  <a:pt x="62508" y="8931"/>
                </a:lnTo>
                <a:lnTo>
                  <a:pt x="71438" y="8931"/>
                </a:lnTo>
                <a:lnTo>
                  <a:pt x="71438" y="17860"/>
                </a:lnTo>
                <a:lnTo>
                  <a:pt x="80367" y="26790"/>
                </a:lnTo>
                <a:lnTo>
                  <a:pt x="89297" y="35720"/>
                </a:lnTo>
                <a:lnTo>
                  <a:pt x="89297" y="53579"/>
                </a:lnTo>
                <a:lnTo>
                  <a:pt x="98227" y="71438"/>
                </a:lnTo>
                <a:lnTo>
                  <a:pt x="98227" y="89298"/>
                </a:lnTo>
                <a:lnTo>
                  <a:pt x="89297" y="107157"/>
                </a:lnTo>
                <a:lnTo>
                  <a:pt x="89297" y="116087"/>
                </a:lnTo>
                <a:lnTo>
                  <a:pt x="89297" y="1160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7241976" y="4830960"/>
            <a:ext cx="151806" cy="196455"/>
          </a:xfrm>
          <a:custGeom>
            <a:avLst/>
            <a:gdLst/>
            <a:ahLst/>
            <a:cxnLst/>
            <a:rect l="0" t="0" r="0" b="0"/>
            <a:pathLst>
              <a:path w="151806" h="196455">
                <a:moveTo>
                  <a:pt x="89297" y="160735"/>
                </a:moveTo>
                <a:lnTo>
                  <a:pt x="89297" y="151805"/>
                </a:lnTo>
                <a:lnTo>
                  <a:pt x="89297" y="151805"/>
                </a:lnTo>
                <a:lnTo>
                  <a:pt x="98227" y="142875"/>
                </a:lnTo>
                <a:lnTo>
                  <a:pt x="98227" y="133946"/>
                </a:lnTo>
                <a:lnTo>
                  <a:pt x="98227" y="133946"/>
                </a:lnTo>
                <a:lnTo>
                  <a:pt x="89297" y="125016"/>
                </a:lnTo>
                <a:lnTo>
                  <a:pt x="80367" y="116086"/>
                </a:lnTo>
                <a:lnTo>
                  <a:pt x="80367" y="107157"/>
                </a:lnTo>
                <a:lnTo>
                  <a:pt x="62508" y="98227"/>
                </a:lnTo>
                <a:lnTo>
                  <a:pt x="53578" y="107157"/>
                </a:lnTo>
                <a:lnTo>
                  <a:pt x="35719" y="107157"/>
                </a:lnTo>
                <a:lnTo>
                  <a:pt x="26789" y="116086"/>
                </a:lnTo>
                <a:lnTo>
                  <a:pt x="17859" y="125016"/>
                </a:lnTo>
                <a:lnTo>
                  <a:pt x="893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5"/>
                </a:lnTo>
                <a:lnTo>
                  <a:pt x="8930" y="169665"/>
                </a:lnTo>
                <a:lnTo>
                  <a:pt x="17859" y="178594"/>
                </a:lnTo>
                <a:lnTo>
                  <a:pt x="26789" y="178594"/>
                </a:lnTo>
                <a:lnTo>
                  <a:pt x="44649" y="178594"/>
                </a:lnTo>
                <a:lnTo>
                  <a:pt x="53578" y="169665"/>
                </a:lnTo>
                <a:lnTo>
                  <a:pt x="71438" y="160735"/>
                </a:lnTo>
                <a:lnTo>
                  <a:pt x="80367" y="151805"/>
                </a:lnTo>
                <a:lnTo>
                  <a:pt x="98227" y="133946"/>
                </a:lnTo>
                <a:lnTo>
                  <a:pt x="98227" y="107157"/>
                </a:lnTo>
                <a:lnTo>
                  <a:pt x="116086" y="89297"/>
                </a:lnTo>
                <a:lnTo>
                  <a:pt x="125016" y="62508"/>
                </a:lnTo>
                <a:lnTo>
                  <a:pt x="133945" y="35719"/>
                </a:lnTo>
                <a:lnTo>
                  <a:pt x="142875" y="17859"/>
                </a:lnTo>
                <a:lnTo>
                  <a:pt x="15180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42875" y="17859"/>
                </a:lnTo>
                <a:lnTo>
                  <a:pt x="142875" y="26789"/>
                </a:lnTo>
                <a:lnTo>
                  <a:pt x="133945" y="44648"/>
                </a:lnTo>
                <a:lnTo>
                  <a:pt x="125016" y="71438"/>
                </a:lnTo>
                <a:lnTo>
                  <a:pt x="116086" y="98227"/>
                </a:lnTo>
                <a:lnTo>
                  <a:pt x="116086" y="125016"/>
                </a:lnTo>
                <a:lnTo>
                  <a:pt x="116086" y="151805"/>
                </a:lnTo>
                <a:lnTo>
                  <a:pt x="116086" y="169665"/>
                </a:lnTo>
                <a:lnTo>
                  <a:pt x="116086" y="187524"/>
                </a:lnTo>
                <a:lnTo>
                  <a:pt x="116086" y="196454"/>
                </a:lnTo>
                <a:lnTo>
                  <a:pt x="116086" y="19645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7375921" y="4964906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98227" y="35719"/>
                </a:moveTo>
                <a:lnTo>
                  <a:pt x="9822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89297" y="17859"/>
                </a:lnTo>
                <a:lnTo>
                  <a:pt x="89297" y="8929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29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62508"/>
                </a:lnTo>
                <a:lnTo>
                  <a:pt x="8930" y="71437"/>
                </a:lnTo>
                <a:lnTo>
                  <a:pt x="17860" y="8036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62508" y="80367"/>
                </a:lnTo>
                <a:lnTo>
                  <a:pt x="71438" y="71437"/>
                </a:lnTo>
                <a:lnTo>
                  <a:pt x="80368" y="71437"/>
                </a:lnTo>
                <a:lnTo>
                  <a:pt x="80368" y="62508"/>
                </a:lnTo>
                <a:lnTo>
                  <a:pt x="89297" y="62508"/>
                </a:lnTo>
                <a:lnTo>
                  <a:pt x="89297" y="62508"/>
                </a:lnTo>
                <a:lnTo>
                  <a:pt x="89297" y="62508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98226"/>
                </a:lnTo>
                <a:lnTo>
                  <a:pt x="89297" y="107156"/>
                </a:lnTo>
                <a:lnTo>
                  <a:pt x="8929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7518796" y="4991695"/>
            <a:ext cx="44650" cy="98227"/>
          </a:xfrm>
          <a:custGeom>
            <a:avLst/>
            <a:gdLst/>
            <a:ahLst/>
            <a:cxnLst/>
            <a:rect l="0" t="0" r="0" b="0"/>
            <a:pathLst>
              <a:path w="44650" h="98227">
                <a:moveTo>
                  <a:pt x="8930" y="98226"/>
                </a:move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89297"/>
                </a:lnTo>
                <a:lnTo>
                  <a:pt x="0" y="80367"/>
                </a:lnTo>
                <a:lnTo>
                  <a:pt x="0" y="71437"/>
                </a:lnTo>
                <a:lnTo>
                  <a:pt x="0" y="53578"/>
                </a:lnTo>
                <a:lnTo>
                  <a:pt x="0" y="44648"/>
                </a:lnTo>
                <a:lnTo>
                  <a:pt x="0" y="2678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7599164" y="4920257"/>
            <a:ext cx="160735" cy="196454"/>
          </a:xfrm>
          <a:custGeom>
            <a:avLst/>
            <a:gdLst/>
            <a:ahLst/>
            <a:cxnLst/>
            <a:rect l="0" t="0" r="0" b="0"/>
            <a:pathLst>
              <a:path w="160735" h="196454">
                <a:moveTo>
                  <a:pt x="89296" y="178594"/>
                </a:moveTo>
                <a:lnTo>
                  <a:pt x="89296" y="178594"/>
                </a:lnTo>
                <a:lnTo>
                  <a:pt x="89296" y="169664"/>
                </a:lnTo>
                <a:lnTo>
                  <a:pt x="89296" y="169664"/>
                </a:lnTo>
                <a:lnTo>
                  <a:pt x="89296" y="160735"/>
                </a:lnTo>
                <a:lnTo>
                  <a:pt x="80367" y="151805"/>
                </a:lnTo>
                <a:lnTo>
                  <a:pt x="71437" y="142875"/>
                </a:lnTo>
                <a:lnTo>
                  <a:pt x="62507" y="133946"/>
                </a:lnTo>
                <a:lnTo>
                  <a:pt x="53578" y="125016"/>
                </a:lnTo>
                <a:lnTo>
                  <a:pt x="44648" y="125016"/>
                </a:lnTo>
                <a:lnTo>
                  <a:pt x="26789" y="125016"/>
                </a:lnTo>
                <a:lnTo>
                  <a:pt x="17859" y="133946"/>
                </a:lnTo>
                <a:lnTo>
                  <a:pt x="8929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8929" y="187524"/>
                </a:lnTo>
                <a:lnTo>
                  <a:pt x="26789" y="196453"/>
                </a:lnTo>
                <a:lnTo>
                  <a:pt x="35718" y="196453"/>
                </a:lnTo>
                <a:lnTo>
                  <a:pt x="53578" y="196453"/>
                </a:lnTo>
                <a:lnTo>
                  <a:pt x="62507" y="196453"/>
                </a:lnTo>
                <a:lnTo>
                  <a:pt x="71437" y="187524"/>
                </a:lnTo>
                <a:lnTo>
                  <a:pt x="89296" y="178594"/>
                </a:lnTo>
                <a:lnTo>
                  <a:pt x="98226" y="160735"/>
                </a:lnTo>
                <a:lnTo>
                  <a:pt x="116086" y="133946"/>
                </a:lnTo>
                <a:lnTo>
                  <a:pt x="125015" y="107157"/>
                </a:lnTo>
                <a:lnTo>
                  <a:pt x="133945" y="71438"/>
                </a:lnTo>
                <a:lnTo>
                  <a:pt x="142875" y="44649"/>
                </a:lnTo>
                <a:lnTo>
                  <a:pt x="151804" y="26789"/>
                </a:lnTo>
                <a:lnTo>
                  <a:pt x="151804" y="8930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51804" y="8930"/>
                </a:lnTo>
                <a:lnTo>
                  <a:pt x="151804" y="8930"/>
                </a:lnTo>
                <a:lnTo>
                  <a:pt x="142875" y="26789"/>
                </a:lnTo>
                <a:lnTo>
                  <a:pt x="142875" y="44649"/>
                </a:lnTo>
                <a:lnTo>
                  <a:pt x="142875" y="62508"/>
                </a:lnTo>
                <a:lnTo>
                  <a:pt x="133945" y="89297"/>
                </a:lnTo>
                <a:lnTo>
                  <a:pt x="125015" y="116086"/>
                </a:lnTo>
                <a:lnTo>
                  <a:pt x="107156" y="125016"/>
                </a:lnTo>
                <a:lnTo>
                  <a:pt x="10715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7304484" y="5134570"/>
            <a:ext cx="44649" cy="232173"/>
          </a:xfrm>
          <a:custGeom>
            <a:avLst/>
            <a:gdLst/>
            <a:ahLst/>
            <a:cxnLst/>
            <a:rect l="0" t="0" r="0" b="0"/>
            <a:pathLst>
              <a:path w="44649" h="232173">
                <a:moveTo>
                  <a:pt x="26789" y="98226"/>
                </a:moveTo>
                <a:lnTo>
                  <a:pt x="35719" y="89297"/>
                </a:lnTo>
                <a:lnTo>
                  <a:pt x="35719" y="80367"/>
                </a:lnTo>
                <a:lnTo>
                  <a:pt x="35719" y="71437"/>
                </a:lnTo>
                <a:lnTo>
                  <a:pt x="44648" y="53578"/>
                </a:lnTo>
                <a:lnTo>
                  <a:pt x="44648" y="35719"/>
                </a:lnTo>
                <a:lnTo>
                  <a:pt x="35719" y="17859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17859" y="44648"/>
                </a:lnTo>
                <a:lnTo>
                  <a:pt x="8930" y="7143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205383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32172"/>
                </a:lnTo>
                <a:lnTo>
                  <a:pt x="17859" y="232172"/>
                </a:lnTo>
                <a:lnTo>
                  <a:pt x="17859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7241976" y="5214937"/>
            <a:ext cx="107157" cy="80368"/>
          </a:xfrm>
          <a:custGeom>
            <a:avLst/>
            <a:gdLst/>
            <a:ahLst/>
            <a:cxnLst/>
            <a:rect l="0" t="0" r="0" b="0"/>
            <a:pathLst>
              <a:path w="107157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62508" y="53578"/>
                </a:lnTo>
                <a:lnTo>
                  <a:pt x="80367" y="62508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7420570" y="5268515"/>
            <a:ext cx="80368" cy="98228"/>
          </a:xfrm>
          <a:custGeom>
            <a:avLst/>
            <a:gdLst/>
            <a:ahLst/>
            <a:cxnLst/>
            <a:rect l="0" t="0" r="0" b="0"/>
            <a:pathLst>
              <a:path w="80368" h="98228">
                <a:moveTo>
                  <a:pt x="62508" y="17860"/>
                </a:moveTo>
                <a:lnTo>
                  <a:pt x="71437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7" y="80367"/>
                </a:lnTo>
                <a:lnTo>
                  <a:pt x="71437" y="62508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7536656" y="5295304"/>
            <a:ext cx="71438" cy="116087"/>
          </a:xfrm>
          <a:custGeom>
            <a:avLst/>
            <a:gdLst/>
            <a:ahLst/>
            <a:cxnLst/>
            <a:rect l="0" t="0" r="0" b="0"/>
            <a:pathLst>
              <a:path w="71438" h="116087">
                <a:moveTo>
                  <a:pt x="17859" y="116086"/>
                </a:moveTo>
                <a:lnTo>
                  <a:pt x="1785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07156"/>
                </a:lnTo>
                <a:lnTo>
                  <a:pt x="8929" y="98227"/>
                </a:lnTo>
                <a:lnTo>
                  <a:pt x="0" y="80367"/>
                </a:lnTo>
                <a:lnTo>
                  <a:pt x="8929" y="62508"/>
                </a:lnTo>
                <a:lnTo>
                  <a:pt x="8929" y="44649"/>
                </a:lnTo>
                <a:lnTo>
                  <a:pt x="8929" y="26789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7670601" y="5339953"/>
            <a:ext cx="178595" cy="160735"/>
          </a:xfrm>
          <a:custGeom>
            <a:avLst/>
            <a:gdLst/>
            <a:ahLst/>
            <a:cxnLst/>
            <a:rect l="0" t="0" r="0" b="0"/>
            <a:pathLst>
              <a:path w="178595" h="160735">
                <a:moveTo>
                  <a:pt x="8930" y="8929"/>
                </a:moveTo>
                <a:lnTo>
                  <a:pt x="893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8930" y="62507"/>
                </a:lnTo>
                <a:lnTo>
                  <a:pt x="8930" y="44648"/>
                </a:lnTo>
                <a:lnTo>
                  <a:pt x="17859" y="35718"/>
                </a:lnTo>
                <a:lnTo>
                  <a:pt x="26789" y="17859"/>
                </a:lnTo>
                <a:lnTo>
                  <a:pt x="35719" y="8929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9297" y="26789"/>
                </a:lnTo>
                <a:lnTo>
                  <a:pt x="80367" y="3571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71437"/>
                </a:lnTo>
                <a:lnTo>
                  <a:pt x="80367" y="71437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0367"/>
                </a:lnTo>
                <a:lnTo>
                  <a:pt x="89297" y="71437"/>
                </a:lnTo>
                <a:lnTo>
                  <a:pt x="98227" y="71437"/>
                </a:lnTo>
                <a:lnTo>
                  <a:pt x="107156" y="62507"/>
                </a:lnTo>
                <a:lnTo>
                  <a:pt x="116086" y="53578"/>
                </a:lnTo>
                <a:lnTo>
                  <a:pt x="133945" y="53578"/>
                </a:lnTo>
                <a:lnTo>
                  <a:pt x="151805" y="53578"/>
                </a:lnTo>
                <a:lnTo>
                  <a:pt x="160734" y="53578"/>
                </a:lnTo>
                <a:lnTo>
                  <a:pt x="169664" y="62507"/>
                </a:lnTo>
                <a:lnTo>
                  <a:pt x="178594" y="71437"/>
                </a:lnTo>
                <a:lnTo>
                  <a:pt x="178594" y="80367"/>
                </a:lnTo>
                <a:lnTo>
                  <a:pt x="178594" y="89297"/>
                </a:lnTo>
                <a:lnTo>
                  <a:pt x="178594" y="107156"/>
                </a:lnTo>
                <a:lnTo>
                  <a:pt x="169664" y="125015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69664" y="151804"/>
                </a:lnTo>
                <a:lnTo>
                  <a:pt x="160734" y="160734"/>
                </a:lnTo>
                <a:lnTo>
                  <a:pt x="160734" y="160734"/>
                </a:lnTo>
                <a:lnTo>
                  <a:pt x="160734" y="160734"/>
                </a:lnTo>
                <a:lnTo>
                  <a:pt x="160734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Anything?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value of a tell you about how the parabola will open? What can you expect if a is negative?</a:t>
            </a:r>
          </a:p>
          <a:p>
            <a:r>
              <a:rPr lang="en-US" dirty="0" smtClean="0"/>
              <a:t>What does the value of c represent?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 Parabola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508300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eform 3"/>
          <p:cNvSpPr/>
          <p:nvPr/>
        </p:nvSpPr>
        <p:spPr>
          <a:xfrm>
            <a:off x="4464843" y="3509366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35719" y="80367"/>
                </a:lnTo>
                <a:lnTo>
                  <a:pt x="44649" y="89297"/>
                </a:lnTo>
                <a:lnTo>
                  <a:pt x="53578" y="107157"/>
                </a:lnTo>
                <a:lnTo>
                  <a:pt x="62508" y="116086"/>
                </a:lnTo>
                <a:lnTo>
                  <a:pt x="62508" y="125016"/>
                </a:lnTo>
                <a:lnTo>
                  <a:pt x="71438" y="142875"/>
                </a:lnTo>
                <a:lnTo>
                  <a:pt x="80367" y="151805"/>
                </a:lnTo>
                <a:lnTo>
                  <a:pt x="80367" y="160735"/>
                </a:lnTo>
                <a:lnTo>
                  <a:pt x="80367" y="160735"/>
                </a:lnTo>
                <a:lnTo>
                  <a:pt x="89297" y="169664"/>
                </a:lnTo>
                <a:lnTo>
                  <a:pt x="89297" y="169664"/>
                </a:lnTo>
                <a:lnTo>
                  <a:pt x="89297" y="169664"/>
                </a:lnTo>
                <a:lnTo>
                  <a:pt x="89297" y="169664"/>
                </a:lnTo>
                <a:lnTo>
                  <a:pt x="89297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429125" y="3509366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14287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5" y="8930"/>
                </a:lnTo>
                <a:lnTo>
                  <a:pt x="125015" y="17860"/>
                </a:lnTo>
                <a:lnTo>
                  <a:pt x="125015" y="26789"/>
                </a:lnTo>
                <a:lnTo>
                  <a:pt x="116085" y="35719"/>
                </a:lnTo>
                <a:lnTo>
                  <a:pt x="107156" y="44649"/>
                </a:lnTo>
                <a:lnTo>
                  <a:pt x="98226" y="53578"/>
                </a:lnTo>
                <a:lnTo>
                  <a:pt x="80367" y="71438"/>
                </a:lnTo>
                <a:lnTo>
                  <a:pt x="71437" y="80367"/>
                </a:lnTo>
                <a:lnTo>
                  <a:pt x="53578" y="89297"/>
                </a:lnTo>
                <a:lnTo>
                  <a:pt x="44648" y="98227"/>
                </a:lnTo>
                <a:lnTo>
                  <a:pt x="26789" y="107157"/>
                </a:lnTo>
                <a:lnTo>
                  <a:pt x="17859" y="116086"/>
                </a:lnTo>
                <a:lnTo>
                  <a:pt x="8929" y="125016"/>
                </a:lnTo>
                <a:lnTo>
                  <a:pt x="8929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848820" y="3562944"/>
            <a:ext cx="107157" cy="26790"/>
          </a:xfrm>
          <a:custGeom>
            <a:avLst/>
            <a:gdLst/>
            <a:ahLst/>
            <a:cxnLst/>
            <a:rect l="0" t="0" r="0" b="0"/>
            <a:pathLst>
              <a:path w="107157" h="26790">
                <a:moveTo>
                  <a:pt x="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17860"/>
                </a:lnTo>
                <a:lnTo>
                  <a:pt x="53578" y="17860"/>
                </a:lnTo>
                <a:lnTo>
                  <a:pt x="71437" y="17860"/>
                </a:lnTo>
                <a:lnTo>
                  <a:pt x="80367" y="17860"/>
                </a:lnTo>
                <a:lnTo>
                  <a:pt x="89297" y="26789"/>
                </a:lnTo>
                <a:lnTo>
                  <a:pt x="98226" y="17860"/>
                </a:lnTo>
                <a:lnTo>
                  <a:pt x="107156" y="17860"/>
                </a:lnTo>
                <a:lnTo>
                  <a:pt x="107156" y="17860"/>
                </a:lnTo>
                <a:lnTo>
                  <a:pt x="107156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89921" y="3348632"/>
            <a:ext cx="107158" cy="178595"/>
          </a:xfrm>
          <a:custGeom>
            <a:avLst/>
            <a:gdLst/>
            <a:ahLst/>
            <a:cxnLst/>
            <a:rect l="0" t="0" r="0" b="0"/>
            <a:pathLst>
              <a:path w="107158" h="178595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26789" y="53578"/>
                </a:lnTo>
                <a:lnTo>
                  <a:pt x="17860" y="62508"/>
                </a:lnTo>
                <a:lnTo>
                  <a:pt x="17860" y="80367"/>
                </a:lnTo>
                <a:lnTo>
                  <a:pt x="17860" y="98226"/>
                </a:lnTo>
                <a:lnTo>
                  <a:pt x="17860" y="107156"/>
                </a:lnTo>
                <a:lnTo>
                  <a:pt x="17860" y="125016"/>
                </a:lnTo>
                <a:lnTo>
                  <a:pt x="17860" y="133945"/>
                </a:lnTo>
                <a:lnTo>
                  <a:pt x="17860" y="151805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78594"/>
                </a:lnTo>
                <a:lnTo>
                  <a:pt x="17860" y="17859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0734"/>
                </a:lnTo>
                <a:lnTo>
                  <a:pt x="17860" y="160734"/>
                </a:lnTo>
                <a:lnTo>
                  <a:pt x="17860" y="151805"/>
                </a:lnTo>
                <a:lnTo>
                  <a:pt x="17860" y="142875"/>
                </a:lnTo>
                <a:lnTo>
                  <a:pt x="17860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98226"/>
                </a:lnTo>
                <a:lnTo>
                  <a:pt x="35719" y="89297"/>
                </a:lnTo>
                <a:lnTo>
                  <a:pt x="44649" y="80367"/>
                </a:lnTo>
                <a:lnTo>
                  <a:pt x="44649" y="80367"/>
                </a:lnTo>
                <a:lnTo>
                  <a:pt x="53579" y="71437"/>
                </a:lnTo>
                <a:lnTo>
                  <a:pt x="62508" y="71437"/>
                </a:lnTo>
                <a:lnTo>
                  <a:pt x="71438" y="71437"/>
                </a:lnTo>
                <a:lnTo>
                  <a:pt x="71438" y="71437"/>
                </a:lnTo>
                <a:lnTo>
                  <a:pt x="80368" y="71437"/>
                </a:lnTo>
                <a:lnTo>
                  <a:pt x="89297" y="80367"/>
                </a:lnTo>
                <a:lnTo>
                  <a:pt x="89297" y="80367"/>
                </a:lnTo>
                <a:lnTo>
                  <a:pt x="98227" y="89297"/>
                </a:lnTo>
                <a:lnTo>
                  <a:pt x="98227" y="107156"/>
                </a:lnTo>
                <a:lnTo>
                  <a:pt x="107157" y="116086"/>
                </a:lnTo>
                <a:lnTo>
                  <a:pt x="107157" y="125016"/>
                </a:lnTo>
                <a:lnTo>
                  <a:pt x="107157" y="133945"/>
                </a:lnTo>
                <a:lnTo>
                  <a:pt x="107157" y="142875"/>
                </a:lnTo>
                <a:lnTo>
                  <a:pt x="107157" y="151805"/>
                </a:lnTo>
                <a:lnTo>
                  <a:pt x="107157" y="160734"/>
                </a:lnTo>
                <a:lnTo>
                  <a:pt x="98227" y="160734"/>
                </a:lnTo>
                <a:lnTo>
                  <a:pt x="89297" y="169664"/>
                </a:lnTo>
                <a:lnTo>
                  <a:pt x="80368" y="169664"/>
                </a:lnTo>
                <a:lnTo>
                  <a:pt x="71438" y="169664"/>
                </a:lnTo>
                <a:lnTo>
                  <a:pt x="62508" y="169664"/>
                </a:lnTo>
                <a:lnTo>
                  <a:pt x="44649" y="169664"/>
                </a:lnTo>
                <a:lnTo>
                  <a:pt x="35719" y="169664"/>
                </a:lnTo>
                <a:lnTo>
                  <a:pt x="26789" y="160734"/>
                </a:lnTo>
                <a:lnTo>
                  <a:pt x="17860" y="160734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009554" y="3571874"/>
            <a:ext cx="321470" cy="44650"/>
          </a:xfrm>
          <a:custGeom>
            <a:avLst/>
            <a:gdLst/>
            <a:ahLst/>
            <a:cxnLst/>
            <a:rect l="0" t="0" r="0" b="0"/>
            <a:pathLst>
              <a:path w="321470" h="44650">
                <a:moveTo>
                  <a:pt x="0" y="0"/>
                </a:move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17859"/>
                </a:lnTo>
                <a:lnTo>
                  <a:pt x="107156" y="17859"/>
                </a:lnTo>
                <a:lnTo>
                  <a:pt x="125016" y="17859"/>
                </a:lnTo>
                <a:lnTo>
                  <a:pt x="151805" y="26789"/>
                </a:lnTo>
                <a:lnTo>
                  <a:pt x="169664" y="26789"/>
                </a:lnTo>
                <a:lnTo>
                  <a:pt x="196453" y="26789"/>
                </a:lnTo>
                <a:lnTo>
                  <a:pt x="214313" y="35719"/>
                </a:lnTo>
                <a:lnTo>
                  <a:pt x="232172" y="35719"/>
                </a:lnTo>
                <a:lnTo>
                  <a:pt x="250031" y="35719"/>
                </a:lnTo>
                <a:lnTo>
                  <a:pt x="267891" y="35719"/>
                </a:lnTo>
                <a:lnTo>
                  <a:pt x="285750" y="35719"/>
                </a:lnTo>
                <a:lnTo>
                  <a:pt x="294680" y="44649"/>
                </a:lnTo>
                <a:lnTo>
                  <a:pt x="303610" y="35719"/>
                </a:lnTo>
                <a:lnTo>
                  <a:pt x="312539" y="35719"/>
                </a:lnTo>
                <a:lnTo>
                  <a:pt x="321469" y="35719"/>
                </a:lnTo>
                <a:lnTo>
                  <a:pt x="321469" y="35719"/>
                </a:lnTo>
                <a:lnTo>
                  <a:pt x="321469" y="35719"/>
                </a:lnTo>
                <a:lnTo>
                  <a:pt x="321469" y="35719"/>
                </a:lnTo>
                <a:lnTo>
                  <a:pt x="321469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00625" y="3643312"/>
            <a:ext cx="151805" cy="178594"/>
          </a:xfrm>
          <a:custGeom>
            <a:avLst/>
            <a:gdLst/>
            <a:ahLst/>
            <a:cxnLst/>
            <a:rect l="0" t="0" r="0" b="0"/>
            <a:pathLst>
              <a:path w="151805" h="178594">
                <a:moveTo>
                  <a:pt x="53578" y="8929"/>
                </a:move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8929"/>
                </a:lnTo>
                <a:lnTo>
                  <a:pt x="89296" y="8929"/>
                </a:lnTo>
                <a:lnTo>
                  <a:pt x="98226" y="17859"/>
                </a:lnTo>
                <a:lnTo>
                  <a:pt x="107156" y="26789"/>
                </a:lnTo>
                <a:lnTo>
                  <a:pt x="107156" y="35718"/>
                </a:lnTo>
                <a:lnTo>
                  <a:pt x="116085" y="44648"/>
                </a:lnTo>
                <a:lnTo>
                  <a:pt x="125015" y="53578"/>
                </a:lnTo>
                <a:lnTo>
                  <a:pt x="125015" y="62507"/>
                </a:lnTo>
                <a:lnTo>
                  <a:pt x="125015" y="80367"/>
                </a:lnTo>
                <a:lnTo>
                  <a:pt x="125015" y="89296"/>
                </a:lnTo>
                <a:lnTo>
                  <a:pt x="125015" y="98226"/>
                </a:lnTo>
                <a:lnTo>
                  <a:pt x="116085" y="107156"/>
                </a:lnTo>
                <a:lnTo>
                  <a:pt x="107156" y="125015"/>
                </a:lnTo>
                <a:lnTo>
                  <a:pt x="98226" y="133945"/>
                </a:lnTo>
                <a:lnTo>
                  <a:pt x="89296" y="142875"/>
                </a:lnTo>
                <a:lnTo>
                  <a:pt x="80367" y="151804"/>
                </a:lnTo>
                <a:lnTo>
                  <a:pt x="71437" y="151804"/>
                </a:lnTo>
                <a:lnTo>
                  <a:pt x="62507" y="160734"/>
                </a:lnTo>
                <a:lnTo>
                  <a:pt x="53578" y="160734"/>
                </a:lnTo>
                <a:lnTo>
                  <a:pt x="44648" y="160734"/>
                </a:lnTo>
                <a:lnTo>
                  <a:pt x="35718" y="160734"/>
                </a:lnTo>
                <a:lnTo>
                  <a:pt x="26789" y="160734"/>
                </a:lnTo>
                <a:lnTo>
                  <a:pt x="17859" y="160734"/>
                </a:lnTo>
                <a:lnTo>
                  <a:pt x="8929" y="151804"/>
                </a:lnTo>
                <a:lnTo>
                  <a:pt x="0" y="151804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0" y="125015"/>
                </a:lnTo>
                <a:lnTo>
                  <a:pt x="0" y="11608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16086"/>
                </a:lnTo>
                <a:lnTo>
                  <a:pt x="62507" y="125015"/>
                </a:lnTo>
                <a:lnTo>
                  <a:pt x="71437" y="133945"/>
                </a:lnTo>
                <a:lnTo>
                  <a:pt x="80367" y="133945"/>
                </a:lnTo>
                <a:lnTo>
                  <a:pt x="89296" y="142875"/>
                </a:lnTo>
                <a:lnTo>
                  <a:pt x="98226" y="151804"/>
                </a:lnTo>
                <a:lnTo>
                  <a:pt x="116085" y="160734"/>
                </a:lnTo>
                <a:lnTo>
                  <a:pt x="125015" y="169664"/>
                </a:lnTo>
                <a:lnTo>
                  <a:pt x="133945" y="169664"/>
                </a:lnTo>
                <a:lnTo>
                  <a:pt x="142875" y="178593"/>
                </a:lnTo>
                <a:lnTo>
                  <a:pt x="151804" y="178593"/>
                </a:lnTo>
                <a:lnTo>
                  <a:pt x="151804" y="178593"/>
                </a:lnTo>
                <a:lnTo>
                  <a:pt x="151804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88148" y="3687960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89297" y="35719"/>
                </a:moveTo>
                <a:lnTo>
                  <a:pt x="8929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107156"/>
                </a:lnTo>
                <a:lnTo>
                  <a:pt x="35719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7" y="107156"/>
                </a:lnTo>
                <a:lnTo>
                  <a:pt x="71437" y="98227"/>
                </a:lnTo>
                <a:lnTo>
                  <a:pt x="80367" y="98227"/>
                </a:lnTo>
                <a:lnTo>
                  <a:pt x="89297" y="89297"/>
                </a:lnTo>
                <a:lnTo>
                  <a:pt x="89297" y="80367"/>
                </a:lnTo>
                <a:lnTo>
                  <a:pt x="98227" y="71438"/>
                </a:lnTo>
                <a:lnTo>
                  <a:pt x="98227" y="62508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53578"/>
                </a:lnTo>
                <a:lnTo>
                  <a:pt x="107156" y="53578"/>
                </a:lnTo>
                <a:lnTo>
                  <a:pt x="107156" y="62508"/>
                </a:lnTo>
                <a:lnTo>
                  <a:pt x="116086" y="80367"/>
                </a:lnTo>
                <a:lnTo>
                  <a:pt x="125016" y="89297"/>
                </a:lnTo>
                <a:lnTo>
                  <a:pt x="133945" y="98227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60734" y="125016"/>
                </a:lnTo>
                <a:lnTo>
                  <a:pt x="169664" y="133945"/>
                </a:lnTo>
                <a:lnTo>
                  <a:pt x="178594" y="133945"/>
                </a:lnTo>
                <a:lnTo>
                  <a:pt x="187523" y="142875"/>
                </a:lnTo>
                <a:lnTo>
                  <a:pt x="196453" y="142875"/>
                </a:lnTo>
                <a:lnTo>
                  <a:pt x="196453" y="142875"/>
                </a:lnTo>
                <a:lnTo>
                  <a:pt x="196453" y="142875"/>
                </a:lnTo>
                <a:lnTo>
                  <a:pt x="196453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Consider the function                              . </a:t>
            </a:r>
            <a:endParaRPr lang="en-US" dirty="0"/>
          </a:p>
          <a:p>
            <a:pPr>
              <a:buNone/>
            </a:pPr>
            <a:r>
              <a:rPr lang="en-US" dirty="0" smtClean="0"/>
              <a:t>	a. Determine whether the graph opens upward or downward. </a:t>
            </a:r>
          </a:p>
          <a:p>
            <a:pPr>
              <a:buNone/>
            </a:pPr>
            <a:r>
              <a:rPr lang="en-US" dirty="0" smtClean="0"/>
              <a:t>It opens __________________.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b. Find the axis of symmetry. </a:t>
            </a:r>
          </a:p>
          <a:p>
            <a:pPr>
              <a:buNone/>
            </a:pPr>
            <a:r>
              <a:rPr lang="en-US" dirty="0" smtClean="0"/>
              <a:t>The axis of symmetry is ______________.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324970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2455664" y="2982515"/>
            <a:ext cx="232172" cy="321469"/>
          </a:xfrm>
          <a:custGeom>
            <a:avLst/>
            <a:gdLst/>
            <a:ahLst/>
            <a:cxnLst/>
            <a:rect l="0" t="0" r="0" b="0"/>
            <a:pathLst>
              <a:path w="232172" h="321469">
                <a:moveTo>
                  <a:pt x="53578" y="0"/>
                </a:move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29"/>
                </a:lnTo>
                <a:lnTo>
                  <a:pt x="35718" y="17859"/>
                </a:lnTo>
                <a:lnTo>
                  <a:pt x="35718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17859" y="89297"/>
                </a:lnTo>
                <a:lnTo>
                  <a:pt x="8929" y="116086"/>
                </a:lnTo>
                <a:lnTo>
                  <a:pt x="8929" y="151804"/>
                </a:lnTo>
                <a:lnTo>
                  <a:pt x="8929" y="178593"/>
                </a:lnTo>
                <a:lnTo>
                  <a:pt x="0" y="205383"/>
                </a:lnTo>
                <a:lnTo>
                  <a:pt x="8929" y="232172"/>
                </a:lnTo>
                <a:lnTo>
                  <a:pt x="8929" y="258961"/>
                </a:lnTo>
                <a:lnTo>
                  <a:pt x="17859" y="276820"/>
                </a:lnTo>
                <a:lnTo>
                  <a:pt x="26789" y="294679"/>
                </a:lnTo>
                <a:lnTo>
                  <a:pt x="35718" y="303609"/>
                </a:lnTo>
                <a:lnTo>
                  <a:pt x="53578" y="312539"/>
                </a:lnTo>
                <a:lnTo>
                  <a:pt x="71437" y="321468"/>
                </a:lnTo>
                <a:lnTo>
                  <a:pt x="89296" y="321468"/>
                </a:lnTo>
                <a:lnTo>
                  <a:pt x="107156" y="321468"/>
                </a:lnTo>
                <a:lnTo>
                  <a:pt x="125015" y="312539"/>
                </a:lnTo>
                <a:lnTo>
                  <a:pt x="142875" y="294679"/>
                </a:lnTo>
                <a:lnTo>
                  <a:pt x="160734" y="276820"/>
                </a:lnTo>
                <a:lnTo>
                  <a:pt x="178593" y="258961"/>
                </a:lnTo>
                <a:lnTo>
                  <a:pt x="196453" y="241101"/>
                </a:lnTo>
                <a:lnTo>
                  <a:pt x="205382" y="214312"/>
                </a:lnTo>
                <a:lnTo>
                  <a:pt x="214312" y="196453"/>
                </a:lnTo>
                <a:lnTo>
                  <a:pt x="223242" y="169664"/>
                </a:lnTo>
                <a:lnTo>
                  <a:pt x="232171" y="142875"/>
                </a:lnTo>
                <a:lnTo>
                  <a:pt x="232171" y="125015"/>
                </a:lnTo>
                <a:lnTo>
                  <a:pt x="223242" y="98226"/>
                </a:lnTo>
                <a:lnTo>
                  <a:pt x="223242" y="80367"/>
                </a:lnTo>
                <a:lnTo>
                  <a:pt x="214312" y="62508"/>
                </a:lnTo>
                <a:lnTo>
                  <a:pt x="205382" y="44648"/>
                </a:lnTo>
                <a:lnTo>
                  <a:pt x="205382" y="44648"/>
                </a:lnTo>
                <a:lnTo>
                  <a:pt x="205382" y="4464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732484" y="3152179"/>
            <a:ext cx="125017" cy="303610"/>
          </a:xfrm>
          <a:custGeom>
            <a:avLst/>
            <a:gdLst/>
            <a:ahLst/>
            <a:cxnLst/>
            <a:rect l="0" t="0" r="0" b="0"/>
            <a:pathLst>
              <a:path w="125017" h="303610">
                <a:moveTo>
                  <a:pt x="8930" y="35719"/>
                </a:move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8961"/>
                </a:lnTo>
                <a:lnTo>
                  <a:pt x="8930" y="276820"/>
                </a:lnTo>
                <a:lnTo>
                  <a:pt x="8930" y="294679"/>
                </a:lnTo>
                <a:lnTo>
                  <a:pt x="8930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303609"/>
                </a:lnTo>
                <a:lnTo>
                  <a:pt x="17859" y="285750"/>
                </a:lnTo>
                <a:lnTo>
                  <a:pt x="17859" y="276820"/>
                </a:lnTo>
                <a:lnTo>
                  <a:pt x="8930" y="250031"/>
                </a:lnTo>
                <a:lnTo>
                  <a:pt x="8930" y="232172"/>
                </a:lnTo>
                <a:lnTo>
                  <a:pt x="8930" y="205383"/>
                </a:lnTo>
                <a:lnTo>
                  <a:pt x="8930" y="178594"/>
                </a:lnTo>
                <a:lnTo>
                  <a:pt x="8930" y="151804"/>
                </a:lnTo>
                <a:lnTo>
                  <a:pt x="8930" y="125015"/>
                </a:lnTo>
                <a:lnTo>
                  <a:pt x="17859" y="98226"/>
                </a:lnTo>
                <a:lnTo>
                  <a:pt x="17859" y="71437"/>
                </a:lnTo>
                <a:lnTo>
                  <a:pt x="17859" y="53578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8" y="0"/>
                </a:lnTo>
                <a:lnTo>
                  <a:pt x="53578" y="0"/>
                </a:lnTo>
                <a:lnTo>
                  <a:pt x="71437" y="8929"/>
                </a:lnTo>
                <a:lnTo>
                  <a:pt x="80367" y="17859"/>
                </a:lnTo>
                <a:lnTo>
                  <a:pt x="98226" y="26789"/>
                </a:lnTo>
                <a:lnTo>
                  <a:pt x="107156" y="44648"/>
                </a:lnTo>
                <a:lnTo>
                  <a:pt x="116086" y="62508"/>
                </a:lnTo>
                <a:lnTo>
                  <a:pt x="116086" y="80367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16086" y="133945"/>
                </a:lnTo>
                <a:lnTo>
                  <a:pt x="116086" y="151804"/>
                </a:lnTo>
                <a:lnTo>
                  <a:pt x="107156" y="160734"/>
                </a:lnTo>
                <a:lnTo>
                  <a:pt x="98226" y="169664"/>
                </a:lnTo>
                <a:lnTo>
                  <a:pt x="80367" y="178594"/>
                </a:lnTo>
                <a:lnTo>
                  <a:pt x="62508" y="187523"/>
                </a:lnTo>
                <a:lnTo>
                  <a:pt x="44648" y="187523"/>
                </a:lnTo>
                <a:lnTo>
                  <a:pt x="26789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04234" y="2062757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98226" y="893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107156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8" y="98227"/>
                </a:lnTo>
                <a:lnTo>
                  <a:pt x="71437" y="89297"/>
                </a:lnTo>
                <a:lnTo>
                  <a:pt x="80367" y="80367"/>
                </a:lnTo>
                <a:lnTo>
                  <a:pt x="80367" y="71438"/>
                </a:lnTo>
                <a:lnTo>
                  <a:pt x="80367" y="62508"/>
                </a:lnTo>
                <a:lnTo>
                  <a:pt x="89297" y="53578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53578"/>
                </a:lnTo>
                <a:lnTo>
                  <a:pt x="89297" y="53578"/>
                </a:lnTo>
                <a:lnTo>
                  <a:pt x="98226" y="62508"/>
                </a:lnTo>
                <a:lnTo>
                  <a:pt x="98226" y="71438"/>
                </a:lnTo>
                <a:lnTo>
                  <a:pt x="107156" y="80367"/>
                </a:lnTo>
                <a:lnTo>
                  <a:pt x="116086" y="89297"/>
                </a:lnTo>
                <a:lnTo>
                  <a:pt x="125016" y="98227"/>
                </a:lnTo>
                <a:lnTo>
                  <a:pt x="125016" y="98227"/>
                </a:lnTo>
                <a:lnTo>
                  <a:pt x="12501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82828" y="2098476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09617" y="2134195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625703" y="2035968"/>
            <a:ext cx="160735" cy="151806"/>
          </a:xfrm>
          <a:custGeom>
            <a:avLst/>
            <a:gdLst/>
            <a:ahLst/>
            <a:cxnLst/>
            <a:rect l="0" t="0" r="0" b="0"/>
            <a:pathLst>
              <a:path w="160735" h="151806">
                <a:moveTo>
                  <a:pt x="35718" y="44648"/>
                </a:moveTo>
                <a:lnTo>
                  <a:pt x="35718" y="35719"/>
                </a:lnTo>
                <a:lnTo>
                  <a:pt x="44648" y="3571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7" y="17859"/>
                </a:lnTo>
                <a:lnTo>
                  <a:pt x="71437" y="893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25015" y="17859"/>
                </a:lnTo>
                <a:lnTo>
                  <a:pt x="133945" y="26789"/>
                </a:lnTo>
                <a:lnTo>
                  <a:pt x="133945" y="44648"/>
                </a:lnTo>
                <a:lnTo>
                  <a:pt x="133945" y="53578"/>
                </a:lnTo>
                <a:lnTo>
                  <a:pt x="125015" y="71438"/>
                </a:lnTo>
                <a:lnTo>
                  <a:pt x="116086" y="89297"/>
                </a:lnTo>
                <a:lnTo>
                  <a:pt x="107156" y="107156"/>
                </a:lnTo>
                <a:lnTo>
                  <a:pt x="89297" y="125016"/>
                </a:lnTo>
                <a:lnTo>
                  <a:pt x="80367" y="133945"/>
                </a:lnTo>
                <a:lnTo>
                  <a:pt x="62507" y="142875"/>
                </a:lnTo>
                <a:lnTo>
                  <a:pt x="44648" y="151805"/>
                </a:lnTo>
                <a:lnTo>
                  <a:pt x="35718" y="151805"/>
                </a:lnTo>
                <a:lnTo>
                  <a:pt x="17859" y="151805"/>
                </a:lnTo>
                <a:lnTo>
                  <a:pt x="8929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98227"/>
                </a:lnTo>
                <a:lnTo>
                  <a:pt x="26789" y="89297"/>
                </a:lnTo>
                <a:lnTo>
                  <a:pt x="44648" y="89297"/>
                </a:lnTo>
                <a:lnTo>
                  <a:pt x="62507" y="89297"/>
                </a:lnTo>
                <a:lnTo>
                  <a:pt x="89297" y="98227"/>
                </a:lnTo>
                <a:lnTo>
                  <a:pt x="116086" y="107156"/>
                </a:lnTo>
                <a:lnTo>
                  <a:pt x="133945" y="107156"/>
                </a:lnTo>
                <a:lnTo>
                  <a:pt x="151804" y="116086"/>
                </a:lnTo>
                <a:lnTo>
                  <a:pt x="160734" y="125016"/>
                </a:lnTo>
                <a:lnTo>
                  <a:pt x="16073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17984" y="4902398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17859" y="62508"/>
                </a:lnTo>
                <a:lnTo>
                  <a:pt x="35719" y="80367"/>
                </a:lnTo>
                <a:lnTo>
                  <a:pt x="53578" y="107156"/>
                </a:lnTo>
                <a:lnTo>
                  <a:pt x="62508" y="125016"/>
                </a:lnTo>
                <a:lnTo>
                  <a:pt x="80367" y="142875"/>
                </a:lnTo>
                <a:lnTo>
                  <a:pt x="98227" y="160734"/>
                </a:lnTo>
                <a:lnTo>
                  <a:pt x="107156" y="17859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17984" y="4920257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142875" y="0"/>
                </a:moveTo>
                <a:lnTo>
                  <a:pt x="133945" y="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6" y="26789"/>
                </a:lnTo>
                <a:lnTo>
                  <a:pt x="116086" y="35719"/>
                </a:lnTo>
                <a:lnTo>
                  <a:pt x="107156" y="53578"/>
                </a:lnTo>
                <a:lnTo>
                  <a:pt x="89297" y="80368"/>
                </a:lnTo>
                <a:lnTo>
                  <a:pt x="80367" y="98227"/>
                </a:lnTo>
                <a:lnTo>
                  <a:pt x="62508" y="116086"/>
                </a:lnTo>
                <a:lnTo>
                  <a:pt x="53578" y="125016"/>
                </a:lnTo>
                <a:lnTo>
                  <a:pt x="35719" y="142875"/>
                </a:lnTo>
                <a:lnTo>
                  <a:pt x="26789" y="151805"/>
                </a:lnTo>
                <a:lnTo>
                  <a:pt x="8930" y="160735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241226" y="4973835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232296" y="5045273"/>
            <a:ext cx="53580" cy="8931"/>
          </a:xfrm>
          <a:custGeom>
            <a:avLst/>
            <a:gdLst/>
            <a:ahLst/>
            <a:cxnLst/>
            <a:rect l="0" t="0" r="0" b="0"/>
            <a:pathLst>
              <a:path w="53580" h="8931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428750" y="4929187"/>
            <a:ext cx="80368" cy="17860"/>
          </a:xfrm>
          <a:custGeom>
            <a:avLst/>
            <a:gdLst/>
            <a:ahLst/>
            <a:cxnLst/>
            <a:rect l="0" t="0" r="0" b="0"/>
            <a:pathLst>
              <a:path w="80368" h="17860">
                <a:moveTo>
                  <a:pt x="0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89484" y="4795241"/>
            <a:ext cx="125017" cy="205385"/>
          </a:xfrm>
          <a:custGeom>
            <a:avLst/>
            <a:gdLst/>
            <a:ahLst/>
            <a:cxnLst/>
            <a:rect l="0" t="0" r="0" b="0"/>
            <a:pathLst>
              <a:path w="125017" h="205385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71438"/>
                </a:lnTo>
                <a:lnTo>
                  <a:pt x="17859" y="89298"/>
                </a:lnTo>
                <a:lnTo>
                  <a:pt x="17859" y="107157"/>
                </a:lnTo>
                <a:lnTo>
                  <a:pt x="8930" y="125016"/>
                </a:lnTo>
                <a:lnTo>
                  <a:pt x="8930" y="142876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9665"/>
                </a:lnTo>
                <a:lnTo>
                  <a:pt x="0" y="169665"/>
                </a:lnTo>
                <a:lnTo>
                  <a:pt x="0" y="169665"/>
                </a:lnTo>
                <a:lnTo>
                  <a:pt x="0" y="169665"/>
                </a:lnTo>
                <a:lnTo>
                  <a:pt x="0" y="169665"/>
                </a:lnTo>
                <a:lnTo>
                  <a:pt x="8930" y="169665"/>
                </a:lnTo>
                <a:lnTo>
                  <a:pt x="8930" y="160735"/>
                </a:lnTo>
                <a:lnTo>
                  <a:pt x="17859" y="151805"/>
                </a:lnTo>
                <a:lnTo>
                  <a:pt x="17859" y="133946"/>
                </a:lnTo>
                <a:lnTo>
                  <a:pt x="26789" y="116087"/>
                </a:lnTo>
                <a:lnTo>
                  <a:pt x="35719" y="107157"/>
                </a:lnTo>
                <a:lnTo>
                  <a:pt x="44648" y="98227"/>
                </a:lnTo>
                <a:lnTo>
                  <a:pt x="53578" y="98227"/>
                </a:lnTo>
                <a:lnTo>
                  <a:pt x="62508" y="89298"/>
                </a:lnTo>
                <a:lnTo>
                  <a:pt x="71437" y="89298"/>
                </a:lnTo>
                <a:lnTo>
                  <a:pt x="80367" y="89298"/>
                </a:lnTo>
                <a:lnTo>
                  <a:pt x="98226" y="98227"/>
                </a:lnTo>
                <a:lnTo>
                  <a:pt x="107156" y="107157"/>
                </a:lnTo>
                <a:lnTo>
                  <a:pt x="116086" y="116087"/>
                </a:lnTo>
                <a:lnTo>
                  <a:pt x="125016" y="133946"/>
                </a:lnTo>
                <a:lnTo>
                  <a:pt x="125016" y="151805"/>
                </a:lnTo>
                <a:lnTo>
                  <a:pt x="125016" y="160735"/>
                </a:lnTo>
                <a:lnTo>
                  <a:pt x="125016" y="169665"/>
                </a:lnTo>
                <a:lnTo>
                  <a:pt x="125016" y="178594"/>
                </a:lnTo>
                <a:lnTo>
                  <a:pt x="116086" y="187524"/>
                </a:lnTo>
                <a:lnTo>
                  <a:pt x="107156" y="196454"/>
                </a:lnTo>
                <a:lnTo>
                  <a:pt x="98226" y="196454"/>
                </a:lnTo>
                <a:lnTo>
                  <a:pt x="89297" y="205384"/>
                </a:lnTo>
                <a:lnTo>
                  <a:pt x="71437" y="205384"/>
                </a:lnTo>
                <a:lnTo>
                  <a:pt x="53578" y="205384"/>
                </a:lnTo>
                <a:lnTo>
                  <a:pt x="35719" y="196454"/>
                </a:lnTo>
                <a:lnTo>
                  <a:pt x="26789" y="196454"/>
                </a:lnTo>
                <a:lnTo>
                  <a:pt x="17859" y="187524"/>
                </a:lnTo>
                <a:lnTo>
                  <a:pt x="8930" y="187524"/>
                </a:lnTo>
                <a:lnTo>
                  <a:pt x="8930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46609" y="5054203"/>
            <a:ext cx="348259" cy="26790"/>
          </a:xfrm>
          <a:custGeom>
            <a:avLst/>
            <a:gdLst/>
            <a:ahLst/>
            <a:cxnLst/>
            <a:rect l="0" t="0" r="0" b="0"/>
            <a:pathLst>
              <a:path w="348259" h="26790">
                <a:moveTo>
                  <a:pt x="0" y="17859"/>
                </a:moveTo>
                <a:lnTo>
                  <a:pt x="8930" y="1785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8" y="17859"/>
                </a:lnTo>
                <a:lnTo>
                  <a:pt x="89297" y="17859"/>
                </a:lnTo>
                <a:lnTo>
                  <a:pt x="107156" y="17859"/>
                </a:lnTo>
                <a:lnTo>
                  <a:pt x="133945" y="17859"/>
                </a:lnTo>
                <a:lnTo>
                  <a:pt x="160734" y="8929"/>
                </a:lnTo>
                <a:lnTo>
                  <a:pt x="187523" y="8929"/>
                </a:lnTo>
                <a:lnTo>
                  <a:pt x="205383" y="8929"/>
                </a:lnTo>
                <a:lnTo>
                  <a:pt x="232172" y="8929"/>
                </a:lnTo>
                <a:lnTo>
                  <a:pt x="258961" y="0"/>
                </a:lnTo>
                <a:lnTo>
                  <a:pt x="285750" y="0"/>
                </a:lnTo>
                <a:lnTo>
                  <a:pt x="303609" y="0"/>
                </a:lnTo>
                <a:lnTo>
                  <a:pt x="330398" y="0"/>
                </a:lnTo>
                <a:lnTo>
                  <a:pt x="339328" y="0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491257" y="5170289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62508" y="35718"/>
                </a:moveTo>
                <a:lnTo>
                  <a:pt x="62508" y="2678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71438" y="8929"/>
                </a:lnTo>
                <a:lnTo>
                  <a:pt x="80368" y="0"/>
                </a:lnTo>
                <a:lnTo>
                  <a:pt x="98227" y="0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8929"/>
                </a:lnTo>
                <a:lnTo>
                  <a:pt x="133946" y="17859"/>
                </a:lnTo>
                <a:lnTo>
                  <a:pt x="142875" y="26789"/>
                </a:lnTo>
                <a:lnTo>
                  <a:pt x="142875" y="44648"/>
                </a:lnTo>
                <a:lnTo>
                  <a:pt x="151805" y="62507"/>
                </a:lnTo>
                <a:lnTo>
                  <a:pt x="151805" y="80367"/>
                </a:lnTo>
                <a:lnTo>
                  <a:pt x="142875" y="107156"/>
                </a:lnTo>
                <a:lnTo>
                  <a:pt x="142875" y="125015"/>
                </a:lnTo>
                <a:lnTo>
                  <a:pt x="125016" y="142875"/>
                </a:lnTo>
                <a:lnTo>
                  <a:pt x="116086" y="160734"/>
                </a:lnTo>
                <a:lnTo>
                  <a:pt x="98227" y="169664"/>
                </a:lnTo>
                <a:lnTo>
                  <a:pt x="89297" y="178593"/>
                </a:lnTo>
                <a:lnTo>
                  <a:pt x="71438" y="187523"/>
                </a:lnTo>
                <a:lnTo>
                  <a:pt x="62508" y="178593"/>
                </a:lnTo>
                <a:lnTo>
                  <a:pt x="44649" y="178593"/>
                </a:lnTo>
                <a:lnTo>
                  <a:pt x="35719" y="169664"/>
                </a:lnTo>
                <a:lnTo>
                  <a:pt x="17860" y="160734"/>
                </a:lnTo>
                <a:lnTo>
                  <a:pt x="17860" y="151804"/>
                </a:lnTo>
                <a:lnTo>
                  <a:pt x="8930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16086"/>
                </a:lnTo>
                <a:lnTo>
                  <a:pt x="17860" y="107156"/>
                </a:lnTo>
                <a:lnTo>
                  <a:pt x="26789" y="107156"/>
                </a:lnTo>
                <a:lnTo>
                  <a:pt x="44649" y="116086"/>
                </a:lnTo>
                <a:lnTo>
                  <a:pt x="62508" y="116086"/>
                </a:lnTo>
                <a:lnTo>
                  <a:pt x="71438" y="125015"/>
                </a:lnTo>
                <a:lnTo>
                  <a:pt x="89297" y="133945"/>
                </a:lnTo>
                <a:lnTo>
                  <a:pt x="107157" y="142875"/>
                </a:lnTo>
                <a:lnTo>
                  <a:pt x="125016" y="151804"/>
                </a:lnTo>
                <a:lnTo>
                  <a:pt x="125016" y="160734"/>
                </a:lnTo>
                <a:lnTo>
                  <a:pt x="125016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696640" y="5259585"/>
            <a:ext cx="116087" cy="107158"/>
          </a:xfrm>
          <a:custGeom>
            <a:avLst/>
            <a:gdLst/>
            <a:ahLst/>
            <a:cxnLst/>
            <a:rect l="0" t="0" r="0" b="0"/>
            <a:pathLst>
              <a:path w="116087" h="107158">
                <a:moveTo>
                  <a:pt x="71438" y="35719"/>
                </a:moveTo>
                <a:lnTo>
                  <a:pt x="71438" y="35719"/>
                </a:lnTo>
                <a:lnTo>
                  <a:pt x="71438" y="26790"/>
                </a:lnTo>
                <a:lnTo>
                  <a:pt x="71438" y="26790"/>
                </a:lnTo>
                <a:lnTo>
                  <a:pt x="71438" y="2679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26789" y="17860"/>
                </a:lnTo>
                <a:lnTo>
                  <a:pt x="17860" y="26790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0368"/>
                </a:lnTo>
                <a:lnTo>
                  <a:pt x="8930" y="80368"/>
                </a:lnTo>
                <a:lnTo>
                  <a:pt x="17860" y="89297"/>
                </a:lnTo>
                <a:lnTo>
                  <a:pt x="2678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53578" y="80368"/>
                </a:lnTo>
                <a:lnTo>
                  <a:pt x="71438" y="71438"/>
                </a:lnTo>
                <a:lnTo>
                  <a:pt x="71438" y="62508"/>
                </a:lnTo>
                <a:lnTo>
                  <a:pt x="80367" y="62508"/>
                </a:lnTo>
                <a:lnTo>
                  <a:pt x="89297" y="53579"/>
                </a:lnTo>
                <a:lnTo>
                  <a:pt x="89297" y="53579"/>
                </a:lnTo>
                <a:lnTo>
                  <a:pt x="89297" y="53579"/>
                </a:lnTo>
                <a:lnTo>
                  <a:pt x="89297" y="53579"/>
                </a:lnTo>
                <a:lnTo>
                  <a:pt x="89297" y="62508"/>
                </a:lnTo>
                <a:lnTo>
                  <a:pt x="98227" y="62508"/>
                </a:lnTo>
                <a:lnTo>
                  <a:pt x="98227" y="71438"/>
                </a:lnTo>
                <a:lnTo>
                  <a:pt x="98227" y="80368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9822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16086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973460" y="5045273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991320" y="5134570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87773" y="4938117"/>
            <a:ext cx="125017" cy="8930"/>
          </a:xfrm>
          <a:custGeom>
            <a:avLst/>
            <a:gdLst/>
            <a:ahLst/>
            <a:cxnLst/>
            <a:rect l="0" t="0" r="0" b="0"/>
            <a:pathLst>
              <a:path w="125017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75296" y="4822030"/>
            <a:ext cx="133947" cy="241103"/>
          </a:xfrm>
          <a:custGeom>
            <a:avLst/>
            <a:gdLst/>
            <a:ahLst/>
            <a:cxnLst/>
            <a:rect l="0" t="0" r="0" b="0"/>
            <a:pathLst>
              <a:path w="133947" h="241103">
                <a:moveTo>
                  <a:pt x="133946" y="0"/>
                </a:moveTo>
                <a:lnTo>
                  <a:pt x="125016" y="0"/>
                </a:lnTo>
                <a:lnTo>
                  <a:pt x="116086" y="8930"/>
                </a:lnTo>
                <a:lnTo>
                  <a:pt x="107157" y="8930"/>
                </a:lnTo>
                <a:lnTo>
                  <a:pt x="98227" y="17860"/>
                </a:lnTo>
                <a:lnTo>
                  <a:pt x="89297" y="26789"/>
                </a:lnTo>
                <a:lnTo>
                  <a:pt x="71438" y="35719"/>
                </a:lnTo>
                <a:lnTo>
                  <a:pt x="62508" y="53578"/>
                </a:lnTo>
                <a:lnTo>
                  <a:pt x="44649" y="62509"/>
                </a:lnTo>
                <a:lnTo>
                  <a:pt x="35719" y="80368"/>
                </a:lnTo>
                <a:lnTo>
                  <a:pt x="26789" y="98227"/>
                </a:lnTo>
                <a:lnTo>
                  <a:pt x="17860" y="116087"/>
                </a:lnTo>
                <a:lnTo>
                  <a:pt x="8930" y="133946"/>
                </a:lnTo>
                <a:lnTo>
                  <a:pt x="8930" y="151805"/>
                </a:lnTo>
                <a:lnTo>
                  <a:pt x="0" y="169665"/>
                </a:lnTo>
                <a:lnTo>
                  <a:pt x="8930" y="187524"/>
                </a:lnTo>
                <a:lnTo>
                  <a:pt x="8930" y="205384"/>
                </a:lnTo>
                <a:lnTo>
                  <a:pt x="17860" y="223243"/>
                </a:lnTo>
                <a:lnTo>
                  <a:pt x="26789" y="232173"/>
                </a:lnTo>
                <a:lnTo>
                  <a:pt x="44649" y="241102"/>
                </a:lnTo>
                <a:lnTo>
                  <a:pt x="53579" y="241102"/>
                </a:lnTo>
                <a:lnTo>
                  <a:pt x="62508" y="241102"/>
                </a:lnTo>
                <a:lnTo>
                  <a:pt x="80368" y="241102"/>
                </a:lnTo>
                <a:lnTo>
                  <a:pt x="80368" y="241102"/>
                </a:lnTo>
                <a:lnTo>
                  <a:pt x="80368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473523" y="4938117"/>
            <a:ext cx="53579" cy="8930"/>
          </a:xfrm>
          <a:custGeom>
            <a:avLst/>
            <a:gdLst/>
            <a:ahLst/>
            <a:cxnLst/>
            <a:rect l="0" t="0" r="0" b="0"/>
            <a:pathLst>
              <a:path w="53579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589609" y="4822030"/>
            <a:ext cx="71438" cy="125017"/>
          </a:xfrm>
          <a:custGeom>
            <a:avLst/>
            <a:gdLst/>
            <a:ahLst/>
            <a:cxnLst/>
            <a:rect l="0" t="0" r="0" b="0"/>
            <a:pathLst>
              <a:path w="71438" h="125017">
                <a:moveTo>
                  <a:pt x="1785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62509"/>
                </a:lnTo>
                <a:lnTo>
                  <a:pt x="0" y="80368"/>
                </a:lnTo>
                <a:lnTo>
                  <a:pt x="0" y="89298"/>
                </a:lnTo>
                <a:lnTo>
                  <a:pt x="0" y="107157"/>
                </a:lnTo>
                <a:lnTo>
                  <a:pt x="0" y="107157"/>
                </a:lnTo>
                <a:lnTo>
                  <a:pt x="8930" y="116087"/>
                </a:lnTo>
                <a:lnTo>
                  <a:pt x="8930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62508" y="125016"/>
                </a:lnTo>
                <a:lnTo>
                  <a:pt x="71437" y="116087"/>
                </a:lnTo>
                <a:lnTo>
                  <a:pt x="71437" y="1160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669976" y="4822030"/>
            <a:ext cx="17860" cy="223244"/>
          </a:xfrm>
          <a:custGeom>
            <a:avLst/>
            <a:gdLst/>
            <a:ahLst/>
            <a:cxnLst/>
            <a:rect l="0" t="0" r="0" b="0"/>
            <a:pathLst>
              <a:path w="17860" h="223244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62509"/>
                </a:lnTo>
                <a:lnTo>
                  <a:pt x="17859" y="80368"/>
                </a:lnTo>
                <a:lnTo>
                  <a:pt x="17859" y="10715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5"/>
                </a:lnTo>
                <a:lnTo>
                  <a:pt x="8930" y="187524"/>
                </a:lnTo>
                <a:lnTo>
                  <a:pt x="0" y="205384"/>
                </a:lnTo>
                <a:lnTo>
                  <a:pt x="8930" y="214313"/>
                </a:lnTo>
                <a:lnTo>
                  <a:pt x="0" y="214313"/>
                </a:lnTo>
                <a:lnTo>
                  <a:pt x="0" y="223243"/>
                </a:lnTo>
                <a:lnTo>
                  <a:pt x="0" y="2232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732484" y="4750593"/>
            <a:ext cx="98227" cy="339329"/>
          </a:xfrm>
          <a:custGeom>
            <a:avLst/>
            <a:gdLst/>
            <a:ahLst/>
            <a:cxnLst/>
            <a:rect l="0" t="0" r="0" b="0"/>
            <a:pathLst>
              <a:path w="98227" h="339329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35719" y="35719"/>
                </a:lnTo>
                <a:lnTo>
                  <a:pt x="53578" y="62508"/>
                </a:lnTo>
                <a:lnTo>
                  <a:pt x="62508" y="80367"/>
                </a:lnTo>
                <a:lnTo>
                  <a:pt x="80367" y="107156"/>
                </a:lnTo>
                <a:lnTo>
                  <a:pt x="89297" y="133946"/>
                </a:lnTo>
                <a:lnTo>
                  <a:pt x="89297" y="160735"/>
                </a:lnTo>
                <a:lnTo>
                  <a:pt x="98226" y="187524"/>
                </a:lnTo>
                <a:lnTo>
                  <a:pt x="98226" y="214313"/>
                </a:lnTo>
                <a:lnTo>
                  <a:pt x="89297" y="241102"/>
                </a:lnTo>
                <a:lnTo>
                  <a:pt x="89297" y="258961"/>
                </a:lnTo>
                <a:lnTo>
                  <a:pt x="80367" y="276821"/>
                </a:lnTo>
                <a:lnTo>
                  <a:pt x="62508" y="294680"/>
                </a:lnTo>
                <a:lnTo>
                  <a:pt x="53578" y="312539"/>
                </a:lnTo>
                <a:lnTo>
                  <a:pt x="35719" y="321469"/>
                </a:lnTo>
                <a:lnTo>
                  <a:pt x="26789" y="330399"/>
                </a:lnTo>
                <a:lnTo>
                  <a:pt x="26789" y="339328"/>
                </a:lnTo>
                <a:lnTo>
                  <a:pt x="26789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205632" y="5134570"/>
            <a:ext cx="696517" cy="71438"/>
          </a:xfrm>
          <a:custGeom>
            <a:avLst/>
            <a:gdLst/>
            <a:ahLst/>
            <a:cxnLst/>
            <a:rect l="0" t="0" r="0" b="0"/>
            <a:pathLst>
              <a:path w="696517" h="71438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35719" y="62508"/>
                </a:lnTo>
                <a:lnTo>
                  <a:pt x="44649" y="71437"/>
                </a:lnTo>
                <a:lnTo>
                  <a:pt x="62508" y="71437"/>
                </a:lnTo>
                <a:lnTo>
                  <a:pt x="71438" y="71437"/>
                </a:lnTo>
                <a:lnTo>
                  <a:pt x="89297" y="71437"/>
                </a:lnTo>
                <a:lnTo>
                  <a:pt x="116086" y="62508"/>
                </a:lnTo>
                <a:lnTo>
                  <a:pt x="133946" y="62508"/>
                </a:lnTo>
                <a:lnTo>
                  <a:pt x="151805" y="62508"/>
                </a:lnTo>
                <a:lnTo>
                  <a:pt x="178594" y="62508"/>
                </a:lnTo>
                <a:lnTo>
                  <a:pt x="196453" y="62508"/>
                </a:lnTo>
                <a:lnTo>
                  <a:pt x="223243" y="53578"/>
                </a:lnTo>
                <a:lnTo>
                  <a:pt x="250032" y="53578"/>
                </a:lnTo>
                <a:lnTo>
                  <a:pt x="276821" y="44648"/>
                </a:lnTo>
                <a:lnTo>
                  <a:pt x="303610" y="44648"/>
                </a:lnTo>
                <a:lnTo>
                  <a:pt x="330399" y="35719"/>
                </a:lnTo>
                <a:lnTo>
                  <a:pt x="357188" y="35719"/>
                </a:lnTo>
                <a:lnTo>
                  <a:pt x="383977" y="26789"/>
                </a:lnTo>
                <a:lnTo>
                  <a:pt x="410766" y="26789"/>
                </a:lnTo>
                <a:lnTo>
                  <a:pt x="437555" y="17859"/>
                </a:lnTo>
                <a:lnTo>
                  <a:pt x="473274" y="17859"/>
                </a:lnTo>
                <a:lnTo>
                  <a:pt x="500063" y="8930"/>
                </a:lnTo>
                <a:lnTo>
                  <a:pt x="526852" y="8930"/>
                </a:lnTo>
                <a:lnTo>
                  <a:pt x="553641" y="8930"/>
                </a:lnTo>
                <a:lnTo>
                  <a:pt x="580430" y="8930"/>
                </a:lnTo>
                <a:lnTo>
                  <a:pt x="607219" y="8930"/>
                </a:lnTo>
                <a:lnTo>
                  <a:pt x="625078" y="8930"/>
                </a:lnTo>
                <a:lnTo>
                  <a:pt x="642938" y="8930"/>
                </a:lnTo>
                <a:lnTo>
                  <a:pt x="660797" y="0"/>
                </a:lnTo>
                <a:lnTo>
                  <a:pt x="678657" y="0"/>
                </a:lnTo>
                <a:lnTo>
                  <a:pt x="687586" y="0"/>
                </a:lnTo>
                <a:lnTo>
                  <a:pt x="696516" y="0"/>
                </a:lnTo>
                <a:lnTo>
                  <a:pt x="696516" y="0"/>
                </a:lnTo>
                <a:lnTo>
                  <a:pt x="696516" y="0"/>
                </a:lnTo>
                <a:lnTo>
                  <a:pt x="6965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75296" y="5331023"/>
            <a:ext cx="178595" cy="241103"/>
          </a:xfrm>
          <a:custGeom>
            <a:avLst/>
            <a:gdLst/>
            <a:ahLst/>
            <a:cxnLst/>
            <a:rect l="0" t="0" r="0" b="0"/>
            <a:pathLst>
              <a:path w="178595" h="241103">
                <a:moveTo>
                  <a:pt x="17860" y="17859"/>
                </a:moveTo>
                <a:lnTo>
                  <a:pt x="17860" y="17859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8930"/>
                </a:lnTo>
                <a:lnTo>
                  <a:pt x="98227" y="8930"/>
                </a:lnTo>
                <a:lnTo>
                  <a:pt x="107157" y="17859"/>
                </a:lnTo>
                <a:lnTo>
                  <a:pt x="107157" y="35719"/>
                </a:lnTo>
                <a:lnTo>
                  <a:pt x="116086" y="53578"/>
                </a:lnTo>
                <a:lnTo>
                  <a:pt x="125016" y="71437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25016" y="133945"/>
                </a:lnTo>
                <a:lnTo>
                  <a:pt x="116086" y="160734"/>
                </a:lnTo>
                <a:lnTo>
                  <a:pt x="107157" y="178594"/>
                </a:lnTo>
                <a:lnTo>
                  <a:pt x="98227" y="196453"/>
                </a:lnTo>
                <a:lnTo>
                  <a:pt x="89297" y="214312"/>
                </a:lnTo>
                <a:lnTo>
                  <a:pt x="71438" y="232172"/>
                </a:lnTo>
                <a:lnTo>
                  <a:pt x="62508" y="232172"/>
                </a:lnTo>
                <a:lnTo>
                  <a:pt x="44649" y="241102"/>
                </a:lnTo>
                <a:lnTo>
                  <a:pt x="35719" y="241102"/>
                </a:lnTo>
                <a:lnTo>
                  <a:pt x="26789" y="232172"/>
                </a:lnTo>
                <a:lnTo>
                  <a:pt x="8930" y="223242"/>
                </a:lnTo>
                <a:lnTo>
                  <a:pt x="8930" y="214312"/>
                </a:lnTo>
                <a:lnTo>
                  <a:pt x="0" y="205383"/>
                </a:lnTo>
                <a:lnTo>
                  <a:pt x="0" y="196453"/>
                </a:lnTo>
                <a:lnTo>
                  <a:pt x="0" y="178594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51805"/>
                </a:lnTo>
                <a:lnTo>
                  <a:pt x="17860" y="142875"/>
                </a:lnTo>
                <a:lnTo>
                  <a:pt x="35719" y="142875"/>
                </a:lnTo>
                <a:lnTo>
                  <a:pt x="44649" y="151805"/>
                </a:lnTo>
                <a:lnTo>
                  <a:pt x="62508" y="160734"/>
                </a:lnTo>
                <a:lnTo>
                  <a:pt x="80368" y="169664"/>
                </a:lnTo>
                <a:lnTo>
                  <a:pt x="98227" y="178594"/>
                </a:lnTo>
                <a:lnTo>
                  <a:pt x="116086" y="196453"/>
                </a:lnTo>
                <a:lnTo>
                  <a:pt x="133946" y="214312"/>
                </a:lnTo>
                <a:lnTo>
                  <a:pt x="160735" y="223242"/>
                </a:lnTo>
                <a:lnTo>
                  <a:pt x="169664" y="232172"/>
                </a:lnTo>
                <a:lnTo>
                  <a:pt x="178594" y="241102"/>
                </a:lnTo>
                <a:lnTo>
                  <a:pt x="178594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589609" y="5286375"/>
            <a:ext cx="80368" cy="294679"/>
          </a:xfrm>
          <a:custGeom>
            <a:avLst/>
            <a:gdLst/>
            <a:ahLst/>
            <a:cxnLst/>
            <a:rect l="0" t="0" r="0" b="0"/>
            <a:pathLst>
              <a:path w="80368" h="294679">
                <a:moveTo>
                  <a:pt x="80367" y="0"/>
                </a:moveTo>
                <a:lnTo>
                  <a:pt x="80367" y="0"/>
                </a:lnTo>
                <a:lnTo>
                  <a:pt x="80367" y="8929"/>
                </a:lnTo>
                <a:lnTo>
                  <a:pt x="80367" y="8929"/>
                </a:lnTo>
                <a:lnTo>
                  <a:pt x="71437" y="17859"/>
                </a:lnTo>
                <a:lnTo>
                  <a:pt x="62508" y="26789"/>
                </a:lnTo>
                <a:lnTo>
                  <a:pt x="53578" y="44648"/>
                </a:lnTo>
                <a:lnTo>
                  <a:pt x="44648" y="62507"/>
                </a:lnTo>
                <a:lnTo>
                  <a:pt x="35719" y="89296"/>
                </a:lnTo>
                <a:lnTo>
                  <a:pt x="26789" y="107156"/>
                </a:lnTo>
                <a:lnTo>
                  <a:pt x="17859" y="133945"/>
                </a:lnTo>
                <a:lnTo>
                  <a:pt x="8930" y="151804"/>
                </a:lnTo>
                <a:lnTo>
                  <a:pt x="0" y="178593"/>
                </a:lnTo>
                <a:lnTo>
                  <a:pt x="0" y="205382"/>
                </a:lnTo>
                <a:lnTo>
                  <a:pt x="8930" y="232171"/>
                </a:lnTo>
                <a:lnTo>
                  <a:pt x="8930" y="250031"/>
                </a:lnTo>
                <a:lnTo>
                  <a:pt x="17859" y="267890"/>
                </a:lnTo>
                <a:lnTo>
                  <a:pt x="17859" y="285750"/>
                </a:lnTo>
                <a:lnTo>
                  <a:pt x="26789" y="294678"/>
                </a:lnTo>
                <a:lnTo>
                  <a:pt x="26789" y="294678"/>
                </a:lnTo>
                <a:lnTo>
                  <a:pt x="26789" y="2946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705695" y="5331023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26789" y="17859"/>
                </a:moveTo>
                <a:lnTo>
                  <a:pt x="26789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9297" y="35719"/>
                </a:lnTo>
                <a:lnTo>
                  <a:pt x="98226" y="53578"/>
                </a:lnTo>
                <a:lnTo>
                  <a:pt x="98226" y="62508"/>
                </a:lnTo>
                <a:lnTo>
                  <a:pt x="107156" y="80367"/>
                </a:lnTo>
                <a:lnTo>
                  <a:pt x="98226" y="98227"/>
                </a:lnTo>
                <a:lnTo>
                  <a:pt x="98226" y="116086"/>
                </a:lnTo>
                <a:lnTo>
                  <a:pt x="89297" y="133945"/>
                </a:lnTo>
                <a:lnTo>
                  <a:pt x="89297" y="151805"/>
                </a:lnTo>
                <a:lnTo>
                  <a:pt x="80367" y="160734"/>
                </a:lnTo>
                <a:lnTo>
                  <a:pt x="62508" y="169664"/>
                </a:lnTo>
                <a:lnTo>
                  <a:pt x="53578" y="169664"/>
                </a:lnTo>
                <a:lnTo>
                  <a:pt x="44648" y="169664"/>
                </a:lnTo>
                <a:lnTo>
                  <a:pt x="35719" y="160734"/>
                </a:lnTo>
                <a:lnTo>
                  <a:pt x="26789" y="160734"/>
                </a:lnTo>
                <a:lnTo>
                  <a:pt x="17859" y="151805"/>
                </a:lnTo>
                <a:lnTo>
                  <a:pt x="893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53578" y="142875"/>
                </a:lnTo>
                <a:lnTo>
                  <a:pt x="62508" y="151805"/>
                </a:lnTo>
                <a:lnTo>
                  <a:pt x="80367" y="151805"/>
                </a:lnTo>
                <a:lnTo>
                  <a:pt x="89297" y="15180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0715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857500" y="5268515"/>
            <a:ext cx="62508" cy="267892"/>
          </a:xfrm>
          <a:custGeom>
            <a:avLst/>
            <a:gdLst/>
            <a:ahLst/>
            <a:cxnLst/>
            <a:rect l="0" t="0" r="0" b="0"/>
            <a:pathLst>
              <a:path w="62508" h="267892">
                <a:moveTo>
                  <a:pt x="0" y="0"/>
                </a:moveTo>
                <a:lnTo>
                  <a:pt x="0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44649"/>
                </a:lnTo>
                <a:lnTo>
                  <a:pt x="26789" y="62508"/>
                </a:lnTo>
                <a:lnTo>
                  <a:pt x="35718" y="89297"/>
                </a:lnTo>
                <a:lnTo>
                  <a:pt x="53578" y="116086"/>
                </a:lnTo>
                <a:lnTo>
                  <a:pt x="53578" y="142875"/>
                </a:lnTo>
                <a:lnTo>
                  <a:pt x="62507" y="169664"/>
                </a:lnTo>
                <a:lnTo>
                  <a:pt x="62507" y="196453"/>
                </a:lnTo>
                <a:lnTo>
                  <a:pt x="53578" y="223242"/>
                </a:lnTo>
                <a:lnTo>
                  <a:pt x="53578" y="241102"/>
                </a:lnTo>
                <a:lnTo>
                  <a:pt x="35718" y="250031"/>
                </a:lnTo>
                <a:lnTo>
                  <a:pt x="17859" y="258961"/>
                </a:lnTo>
                <a:lnTo>
                  <a:pt x="8929" y="267891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982515" y="5116710"/>
            <a:ext cx="71439" cy="1"/>
          </a:xfrm>
          <a:custGeom>
            <a:avLst/>
            <a:gdLst/>
            <a:ahLst/>
            <a:cxnLst/>
            <a:rect l="0" t="0" r="0" b="0"/>
            <a:pathLst>
              <a:path w="71439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982515" y="5161359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214687" y="4955976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44648" y="0"/>
                </a:moveTo>
                <a:lnTo>
                  <a:pt x="3571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35719"/>
                </a:lnTo>
                <a:lnTo>
                  <a:pt x="17859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107156"/>
                </a:lnTo>
                <a:lnTo>
                  <a:pt x="44648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80367" y="107156"/>
                </a:lnTo>
                <a:lnTo>
                  <a:pt x="89297" y="107156"/>
                </a:lnTo>
                <a:lnTo>
                  <a:pt x="89297" y="107156"/>
                </a:lnTo>
                <a:lnTo>
                  <a:pt x="98227" y="107156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348632" y="4938117"/>
            <a:ext cx="8931" cy="258962"/>
          </a:xfrm>
          <a:custGeom>
            <a:avLst/>
            <a:gdLst/>
            <a:ahLst/>
            <a:cxnLst/>
            <a:rect l="0" t="0" r="0" b="0"/>
            <a:pathLst>
              <a:path w="8931" h="258962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0" y="178593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205757" y="5214937"/>
            <a:ext cx="267892" cy="71439"/>
          </a:xfrm>
          <a:custGeom>
            <a:avLst/>
            <a:gdLst/>
            <a:ahLst/>
            <a:cxnLst/>
            <a:rect l="0" t="0" r="0" b="0"/>
            <a:pathLst>
              <a:path w="267892" h="71439">
                <a:moveTo>
                  <a:pt x="267891" y="0"/>
                </a:moveTo>
                <a:lnTo>
                  <a:pt x="267891" y="8930"/>
                </a:lnTo>
                <a:lnTo>
                  <a:pt x="258961" y="8930"/>
                </a:lnTo>
                <a:lnTo>
                  <a:pt x="250032" y="8930"/>
                </a:lnTo>
                <a:lnTo>
                  <a:pt x="241102" y="17859"/>
                </a:lnTo>
                <a:lnTo>
                  <a:pt x="223243" y="17859"/>
                </a:lnTo>
                <a:lnTo>
                  <a:pt x="205383" y="26789"/>
                </a:lnTo>
                <a:lnTo>
                  <a:pt x="187524" y="26789"/>
                </a:lnTo>
                <a:lnTo>
                  <a:pt x="160735" y="35719"/>
                </a:lnTo>
                <a:lnTo>
                  <a:pt x="133946" y="35719"/>
                </a:lnTo>
                <a:lnTo>
                  <a:pt x="116086" y="44648"/>
                </a:lnTo>
                <a:lnTo>
                  <a:pt x="89297" y="53578"/>
                </a:lnTo>
                <a:lnTo>
                  <a:pt x="62508" y="53578"/>
                </a:lnTo>
                <a:lnTo>
                  <a:pt x="35719" y="62508"/>
                </a:lnTo>
                <a:lnTo>
                  <a:pt x="17860" y="6250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196828" y="528637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277195" y="5304234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44648" y="0"/>
                </a:moveTo>
                <a:lnTo>
                  <a:pt x="35719" y="8930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7" y="125016"/>
                </a:lnTo>
                <a:lnTo>
                  <a:pt x="80367" y="116086"/>
                </a:lnTo>
                <a:lnTo>
                  <a:pt x="8036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393281" y="5304234"/>
            <a:ext cx="8930" cy="223243"/>
          </a:xfrm>
          <a:custGeom>
            <a:avLst/>
            <a:gdLst/>
            <a:ahLst/>
            <a:cxnLst/>
            <a:rect l="0" t="0" r="0" b="0"/>
            <a:pathLst>
              <a:path w="8930" h="223243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554015" y="5214937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554015" y="5277445"/>
            <a:ext cx="80368" cy="17860"/>
          </a:xfrm>
          <a:custGeom>
            <a:avLst/>
            <a:gdLst/>
            <a:ahLst/>
            <a:cxnLst/>
            <a:rect l="0" t="0" r="0" b="0"/>
            <a:pathLst>
              <a:path w="80368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71438" y="17859"/>
                </a:lnTo>
                <a:lnTo>
                  <a:pt x="80367" y="17859"/>
                </a:lnTo>
                <a:lnTo>
                  <a:pt x="8036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812976" y="5045273"/>
            <a:ext cx="1" cy="437556"/>
          </a:xfrm>
          <a:custGeom>
            <a:avLst/>
            <a:gdLst/>
            <a:ahLst/>
            <a:cxnLst/>
            <a:rect l="0" t="0" r="0" b="0"/>
            <a:pathLst>
              <a:path w="1" h="437556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17859"/>
                </a:lnTo>
                <a:lnTo>
                  <a:pt x="0" y="44648"/>
                </a:lnTo>
                <a:lnTo>
                  <a:pt x="0" y="71437"/>
                </a:lnTo>
                <a:lnTo>
                  <a:pt x="0" y="98227"/>
                </a:lnTo>
                <a:lnTo>
                  <a:pt x="0" y="133945"/>
                </a:lnTo>
                <a:lnTo>
                  <a:pt x="0" y="178594"/>
                </a:lnTo>
                <a:lnTo>
                  <a:pt x="0" y="214312"/>
                </a:lnTo>
                <a:lnTo>
                  <a:pt x="0" y="250031"/>
                </a:lnTo>
                <a:lnTo>
                  <a:pt x="0" y="285750"/>
                </a:lnTo>
                <a:lnTo>
                  <a:pt x="0" y="321469"/>
                </a:lnTo>
                <a:lnTo>
                  <a:pt x="0" y="357187"/>
                </a:lnTo>
                <a:lnTo>
                  <a:pt x="0" y="383977"/>
                </a:lnTo>
                <a:lnTo>
                  <a:pt x="0" y="410766"/>
                </a:lnTo>
                <a:lnTo>
                  <a:pt x="0" y="428625"/>
                </a:lnTo>
                <a:lnTo>
                  <a:pt x="0" y="437555"/>
                </a:lnTo>
                <a:lnTo>
                  <a:pt x="0" y="4375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313039" y="4464843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0" y="0"/>
                </a:moveTo>
                <a:lnTo>
                  <a:pt x="8929" y="8930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35719"/>
                </a:lnTo>
                <a:lnTo>
                  <a:pt x="35718" y="53578"/>
                </a:lnTo>
                <a:lnTo>
                  <a:pt x="53578" y="80367"/>
                </a:lnTo>
                <a:lnTo>
                  <a:pt x="62507" y="98226"/>
                </a:lnTo>
                <a:lnTo>
                  <a:pt x="80367" y="125015"/>
                </a:lnTo>
                <a:lnTo>
                  <a:pt x="98226" y="151805"/>
                </a:lnTo>
                <a:lnTo>
                  <a:pt x="116086" y="169664"/>
                </a:lnTo>
                <a:lnTo>
                  <a:pt x="125015" y="187523"/>
                </a:lnTo>
                <a:lnTo>
                  <a:pt x="133945" y="196453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339828" y="4473773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133945" y="0"/>
                </a:moveTo>
                <a:lnTo>
                  <a:pt x="133945" y="892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16086" y="26789"/>
                </a:lnTo>
                <a:lnTo>
                  <a:pt x="107156" y="44648"/>
                </a:lnTo>
                <a:lnTo>
                  <a:pt x="98226" y="62507"/>
                </a:lnTo>
                <a:lnTo>
                  <a:pt x="80367" y="89296"/>
                </a:lnTo>
                <a:lnTo>
                  <a:pt x="71437" y="107156"/>
                </a:lnTo>
                <a:lnTo>
                  <a:pt x="53578" y="125015"/>
                </a:lnTo>
                <a:lnTo>
                  <a:pt x="44648" y="142875"/>
                </a:lnTo>
                <a:lnTo>
                  <a:pt x="26789" y="151804"/>
                </a:lnTo>
                <a:lnTo>
                  <a:pt x="17859" y="160734"/>
                </a:lnTo>
                <a:lnTo>
                  <a:pt x="8929" y="169664"/>
                </a:lnTo>
                <a:lnTo>
                  <a:pt x="8929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536281" y="4554140"/>
            <a:ext cx="71438" cy="1"/>
          </a:xfrm>
          <a:custGeom>
            <a:avLst/>
            <a:gdLst/>
            <a:ahLst/>
            <a:cxnLst/>
            <a:rect l="0" t="0" r="0" b="0"/>
            <a:pathLst>
              <a:path w="7143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536281" y="4607718"/>
            <a:ext cx="98227" cy="26790"/>
          </a:xfrm>
          <a:custGeom>
            <a:avLst/>
            <a:gdLst/>
            <a:ahLst/>
            <a:cxnLst/>
            <a:rect l="0" t="0" r="0" b="0"/>
            <a:pathLst>
              <a:path w="98227" h="26790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9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741664" y="4438054"/>
            <a:ext cx="8930" cy="232173"/>
          </a:xfrm>
          <a:custGeom>
            <a:avLst/>
            <a:gdLst/>
            <a:ahLst/>
            <a:cxnLst/>
            <a:rect l="0" t="0" r="0" b="0"/>
            <a:pathLst>
              <a:path w="8930" h="232173">
                <a:moveTo>
                  <a:pt x="8929" y="0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60734"/>
                </a:lnTo>
                <a:lnTo>
                  <a:pt x="8929" y="178594"/>
                </a:lnTo>
                <a:lnTo>
                  <a:pt x="8929" y="196453"/>
                </a:lnTo>
                <a:lnTo>
                  <a:pt x="8929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c. Find the vertex.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 vertex is ___________.</a:t>
            </a:r>
          </a:p>
          <a:p>
            <a:pPr>
              <a:buNone/>
            </a:pPr>
            <a:r>
              <a:rPr lang="en-US" dirty="0" smtClean="0"/>
              <a:t>d. Find the y-intercept.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y intercept is _______________.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80429" y="2134195"/>
            <a:ext cx="142876" cy="285751"/>
          </a:xfrm>
          <a:custGeom>
            <a:avLst/>
            <a:gdLst/>
            <a:ahLst/>
            <a:cxnLst/>
            <a:rect l="0" t="0" r="0" b="0"/>
            <a:pathLst>
              <a:path w="142876" h="285751">
                <a:moveTo>
                  <a:pt x="142875" y="0"/>
                </a:moveTo>
                <a:lnTo>
                  <a:pt x="133946" y="0"/>
                </a:lnTo>
                <a:lnTo>
                  <a:pt x="133946" y="8929"/>
                </a:lnTo>
                <a:lnTo>
                  <a:pt x="125016" y="8929"/>
                </a:lnTo>
                <a:lnTo>
                  <a:pt x="116086" y="17859"/>
                </a:lnTo>
                <a:lnTo>
                  <a:pt x="107157" y="26789"/>
                </a:lnTo>
                <a:lnTo>
                  <a:pt x="98227" y="35718"/>
                </a:lnTo>
                <a:lnTo>
                  <a:pt x="89297" y="44648"/>
                </a:lnTo>
                <a:lnTo>
                  <a:pt x="80367" y="62507"/>
                </a:lnTo>
                <a:lnTo>
                  <a:pt x="62508" y="80367"/>
                </a:lnTo>
                <a:lnTo>
                  <a:pt x="53578" y="107156"/>
                </a:lnTo>
                <a:lnTo>
                  <a:pt x="35719" y="125015"/>
                </a:lnTo>
                <a:lnTo>
                  <a:pt x="26789" y="151804"/>
                </a:lnTo>
                <a:lnTo>
                  <a:pt x="17860" y="178593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8930" y="250031"/>
                </a:lnTo>
                <a:lnTo>
                  <a:pt x="17860" y="267890"/>
                </a:lnTo>
                <a:lnTo>
                  <a:pt x="26789" y="276820"/>
                </a:lnTo>
                <a:lnTo>
                  <a:pt x="44649" y="285750"/>
                </a:lnTo>
                <a:lnTo>
                  <a:pt x="53578" y="285750"/>
                </a:lnTo>
                <a:lnTo>
                  <a:pt x="62508" y="285750"/>
                </a:lnTo>
                <a:lnTo>
                  <a:pt x="71438" y="285750"/>
                </a:lnTo>
                <a:lnTo>
                  <a:pt x="71438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94742" y="2169913"/>
            <a:ext cx="17860" cy="241103"/>
          </a:xfrm>
          <a:custGeom>
            <a:avLst/>
            <a:gdLst/>
            <a:ahLst/>
            <a:cxnLst/>
            <a:rect l="0" t="0" r="0" b="0"/>
            <a:pathLst>
              <a:path w="17860" h="241103">
                <a:moveTo>
                  <a:pt x="8929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29" y="107157"/>
                </a:lnTo>
                <a:lnTo>
                  <a:pt x="8929" y="133946"/>
                </a:lnTo>
                <a:lnTo>
                  <a:pt x="8929" y="160735"/>
                </a:lnTo>
                <a:lnTo>
                  <a:pt x="8929" y="178594"/>
                </a:lnTo>
                <a:lnTo>
                  <a:pt x="8929" y="196453"/>
                </a:lnTo>
                <a:lnTo>
                  <a:pt x="8929" y="214313"/>
                </a:lnTo>
                <a:lnTo>
                  <a:pt x="17859" y="223243"/>
                </a:lnTo>
                <a:lnTo>
                  <a:pt x="17859" y="241102"/>
                </a:lnTo>
                <a:lnTo>
                  <a:pt x="17859" y="241102"/>
                </a:lnTo>
                <a:lnTo>
                  <a:pt x="17859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303984" y="955476"/>
            <a:ext cx="116087" cy="375048"/>
          </a:xfrm>
          <a:custGeom>
            <a:avLst/>
            <a:gdLst/>
            <a:ahLst/>
            <a:cxnLst/>
            <a:rect l="0" t="0" r="0" b="0"/>
            <a:pathLst>
              <a:path w="116087" h="375048">
                <a:moveTo>
                  <a:pt x="116086" y="53578"/>
                </a:moveTo>
                <a:lnTo>
                  <a:pt x="116086" y="44648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6" y="0"/>
                </a:lnTo>
                <a:lnTo>
                  <a:pt x="98226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17859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0" y="267891"/>
                </a:lnTo>
                <a:lnTo>
                  <a:pt x="0" y="294680"/>
                </a:lnTo>
                <a:lnTo>
                  <a:pt x="0" y="321469"/>
                </a:lnTo>
                <a:lnTo>
                  <a:pt x="0" y="339328"/>
                </a:lnTo>
                <a:lnTo>
                  <a:pt x="0" y="357188"/>
                </a:lnTo>
                <a:lnTo>
                  <a:pt x="0" y="366117"/>
                </a:lnTo>
                <a:lnTo>
                  <a:pt x="0" y="375047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41476" y="1205507"/>
            <a:ext cx="107157" cy="44650"/>
          </a:xfrm>
          <a:custGeom>
            <a:avLst/>
            <a:gdLst/>
            <a:ahLst/>
            <a:cxnLst/>
            <a:rect l="0" t="0" r="0" b="0"/>
            <a:pathLst>
              <a:path w="107157" h="44650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9" y="17860"/>
                </a:lnTo>
                <a:lnTo>
                  <a:pt x="62508" y="17860"/>
                </a:lnTo>
                <a:lnTo>
                  <a:pt x="80367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84351" y="1026913"/>
            <a:ext cx="98228" cy="276822"/>
          </a:xfrm>
          <a:custGeom>
            <a:avLst/>
            <a:gdLst/>
            <a:ahLst/>
            <a:cxnLst/>
            <a:rect l="0" t="0" r="0" b="0"/>
            <a:pathLst>
              <a:path w="98228" h="276822">
                <a:moveTo>
                  <a:pt x="89297" y="0"/>
                </a:moveTo>
                <a:lnTo>
                  <a:pt x="98227" y="8930"/>
                </a:lnTo>
                <a:lnTo>
                  <a:pt x="89297" y="8930"/>
                </a:lnTo>
                <a:lnTo>
                  <a:pt x="80367" y="17860"/>
                </a:lnTo>
                <a:lnTo>
                  <a:pt x="80367" y="26790"/>
                </a:lnTo>
                <a:lnTo>
                  <a:pt x="71438" y="44649"/>
                </a:lnTo>
                <a:lnTo>
                  <a:pt x="62508" y="62508"/>
                </a:lnTo>
                <a:lnTo>
                  <a:pt x="44649" y="80368"/>
                </a:lnTo>
                <a:lnTo>
                  <a:pt x="35719" y="107157"/>
                </a:lnTo>
                <a:lnTo>
                  <a:pt x="26789" y="133946"/>
                </a:lnTo>
                <a:lnTo>
                  <a:pt x="17859" y="160735"/>
                </a:lnTo>
                <a:lnTo>
                  <a:pt x="8930" y="187524"/>
                </a:lnTo>
                <a:lnTo>
                  <a:pt x="8930" y="205383"/>
                </a:lnTo>
                <a:lnTo>
                  <a:pt x="0" y="232172"/>
                </a:lnTo>
                <a:lnTo>
                  <a:pt x="8930" y="241102"/>
                </a:lnTo>
                <a:lnTo>
                  <a:pt x="8930" y="258962"/>
                </a:lnTo>
                <a:lnTo>
                  <a:pt x="17859" y="267891"/>
                </a:lnTo>
                <a:lnTo>
                  <a:pt x="26789" y="267891"/>
                </a:lnTo>
                <a:lnTo>
                  <a:pt x="26789" y="276821"/>
                </a:lnTo>
                <a:lnTo>
                  <a:pt x="26789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73648" y="1187648"/>
            <a:ext cx="71438" cy="71438"/>
          </a:xfrm>
          <a:custGeom>
            <a:avLst/>
            <a:gdLst/>
            <a:ahLst/>
            <a:cxnLst/>
            <a:rect l="0" t="0" r="0" b="0"/>
            <a:pathLst>
              <a:path w="71438" h="7143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35719"/>
                </a:lnTo>
                <a:lnTo>
                  <a:pt x="44648" y="44648"/>
                </a:lnTo>
                <a:lnTo>
                  <a:pt x="53578" y="53578"/>
                </a:lnTo>
                <a:lnTo>
                  <a:pt x="62508" y="62508"/>
                </a:lnTo>
                <a:lnTo>
                  <a:pt x="71437" y="71437"/>
                </a:lnTo>
                <a:lnTo>
                  <a:pt x="71437" y="7143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73648" y="1178718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107156" y="0"/>
                </a:moveTo>
                <a:lnTo>
                  <a:pt x="9822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71437" y="17860"/>
                </a:lnTo>
                <a:lnTo>
                  <a:pt x="53578" y="35719"/>
                </a:lnTo>
                <a:lnTo>
                  <a:pt x="44648" y="44649"/>
                </a:lnTo>
                <a:lnTo>
                  <a:pt x="35719" y="53578"/>
                </a:lnTo>
                <a:lnTo>
                  <a:pt x="17859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89734" y="1026913"/>
            <a:ext cx="89298" cy="250033"/>
          </a:xfrm>
          <a:custGeom>
            <a:avLst/>
            <a:gdLst/>
            <a:ahLst/>
            <a:cxnLst/>
            <a:rect l="0" t="0" r="0" b="0"/>
            <a:pathLst>
              <a:path w="89298" h="25003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35719" y="53579"/>
                </a:lnTo>
                <a:lnTo>
                  <a:pt x="53578" y="71438"/>
                </a:lnTo>
                <a:lnTo>
                  <a:pt x="62508" y="98227"/>
                </a:lnTo>
                <a:lnTo>
                  <a:pt x="80367" y="125016"/>
                </a:lnTo>
                <a:lnTo>
                  <a:pt x="89297" y="151805"/>
                </a:lnTo>
                <a:lnTo>
                  <a:pt x="89297" y="178594"/>
                </a:lnTo>
                <a:lnTo>
                  <a:pt x="89297" y="196454"/>
                </a:lnTo>
                <a:lnTo>
                  <a:pt x="80367" y="214313"/>
                </a:lnTo>
                <a:lnTo>
                  <a:pt x="71437" y="232172"/>
                </a:lnTo>
                <a:lnTo>
                  <a:pt x="62508" y="241102"/>
                </a:lnTo>
                <a:lnTo>
                  <a:pt x="44648" y="250032"/>
                </a:lnTo>
                <a:lnTo>
                  <a:pt x="44648" y="250032"/>
                </a:lnTo>
                <a:lnTo>
                  <a:pt x="44648" y="25003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32609" y="1116210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41539" y="1178718"/>
            <a:ext cx="62508" cy="8931"/>
          </a:xfrm>
          <a:custGeom>
            <a:avLst/>
            <a:gdLst/>
            <a:ahLst/>
            <a:cxnLst/>
            <a:rect l="0" t="0" r="0" b="0"/>
            <a:pathLst>
              <a:path w="62508" h="893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62507" y="8930"/>
                </a:lnTo>
                <a:lnTo>
                  <a:pt x="62507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902273" y="1026913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62508" y="71438"/>
                </a:moveTo>
                <a:lnTo>
                  <a:pt x="62508" y="62508"/>
                </a:lnTo>
                <a:lnTo>
                  <a:pt x="62508" y="53579"/>
                </a:lnTo>
                <a:lnTo>
                  <a:pt x="62508" y="53579"/>
                </a:lnTo>
                <a:lnTo>
                  <a:pt x="71437" y="35719"/>
                </a:lnTo>
                <a:lnTo>
                  <a:pt x="71437" y="26790"/>
                </a:lnTo>
                <a:lnTo>
                  <a:pt x="80367" y="17860"/>
                </a:lnTo>
                <a:lnTo>
                  <a:pt x="98227" y="893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51805" y="17860"/>
                </a:lnTo>
                <a:lnTo>
                  <a:pt x="160734" y="26790"/>
                </a:lnTo>
                <a:lnTo>
                  <a:pt x="169664" y="44649"/>
                </a:lnTo>
                <a:lnTo>
                  <a:pt x="169664" y="62508"/>
                </a:lnTo>
                <a:lnTo>
                  <a:pt x="169664" y="89297"/>
                </a:lnTo>
                <a:lnTo>
                  <a:pt x="169664" y="107157"/>
                </a:lnTo>
                <a:lnTo>
                  <a:pt x="160734" y="133946"/>
                </a:lnTo>
                <a:lnTo>
                  <a:pt x="142875" y="151805"/>
                </a:lnTo>
                <a:lnTo>
                  <a:pt x="133945" y="178594"/>
                </a:lnTo>
                <a:lnTo>
                  <a:pt x="116086" y="196454"/>
                </a:lnTo>
                <a:lnTo>
                  <a:pt x="98227" y="205383"/>
                </a:lnTo>
                <a:lnTo>
                  <a:pt x="80367" y="223243"/>
                </a:lnTo>
                <a:lnTo>
                  <a:pt x="62508" y="232172"/>
                </a:lnTo>
                <a:lnTo>
                  <a:pt x="44648" y="232172"/>
                </a:lnTo>
                <a:lnTo>
                  <a:pt x="26789" y="232172"/>
                </a:lnTo>
                <a:lnTo>
                  <a:pt x="17859" y="232172"/>
                </a:lnTo>
                <a:lnTo>
                  <a:pt x="8930" y="223243"/>
                </a:lnTo>
                <a:lnTo>
                  <a:pt x="0" y="214313"/>
                </a:lnTo>
                <a:lnTo>
                  <a:pt x="8930" y="205383"/>
                </a:lnTo>
                <a:lnTo>
                  <a:pt x="17859" y="187524"/>
                </a:lnTo>
                <a:lnTo>
                  <a:pt x="26789" y="178594"/>
                </a:lnTo>
                <a:lnTo>
                  <a:pt x="44648" y="169665"/>
                </a:lnTo>
                <a:lnTo>
                  <a:pt x="62508" y="169665"/>
                </a:lnTo>
                <a:lnTo>
                  <a:pt x="80367" y="169665"/>
                </a:lnTo>
                <a:lnTo>
                  <a:pt x="98227" y="169665"/>
                </a:lnTo>
                <a:lnTo>
                  <a:pt x="116086" y="169665"/>
                </a:lnTo>
                <a:lnTo>
                  <a:pt x="142875" y="178594"/>
                </a:lnTo>
                <a:lnTo>
                  <a:pt x="169664" y="187524"/>
                </a:lnTo>
                <a:lnTo>
                  <a:pt x="169664" y="187524"/>
                </a:lnTo>
                <a:lnTo>
                  <a:pt x="169664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161234" y="1151929"/>
            <a:ext cx="98227" cy="107157"/>
          </a:xfrm>
          <a:custGeom>
            <a:avLst/>
            <a:gdLst/>
            <a:ahLst/>
            <a:cxnLst/>
            <a:rect l="0" t="0" r="0" b="0"/>
            <a:pathLst>
              <a:path w="98227" h="107157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35719"/>
                </a:lnTo>
                <a:lnTo>
                  <a:pt x="44648" y="53578"/>
                </a:lnTo>
                <a:lnTo>
                  <a:pt x="62508" y="62508"/>
                </a:lnTo>
                <a:lnTo>
                  <a:pt x="71437" y="80367"/>
                </a:lnTo>
                <a:lnTo>
                  <a:pt x="80367" y="89297"/>
                </a:lnTo>
                <a:lnTo>
                  <a:pt x="98226" y="98227"/>
                </a:lnTo>
                <a:lnTo>
                  <a:pt x="98226" y="107156"/>
                </a:lnTo>
                <a:lnTo>
                  <a:pt x="98226" y="107156"/>
                </a:lnTo>
                <a:lnTo>
                  <a:pt x="98226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16585" y="1151929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151805" y="0"/>
                </a:moveTo>
                <a:lnTo>
                  <a:pt x="151805" y="0"/>
                </a:lnTo>
                <a:lnTo>
                  <a:pt x="133946" y="8930"/>
                </a:lnTo>
                <a:lnTo>
                  <a:pt x="133946" y="8930"/>
                </a:lnTo>
                <a:lnTo>
                  <a:pt x="116086" y="26789"/>
                </a:lnTo>
                <a:lnTo>
                  <a:pt x="98227" y="44649"/>
                </a:lnTo>
                <a:lnTo>
                  <a:pt x="80368" y="53578"/>
                </a:lnTo>
                <a:lnTo>
                  <a:pt x="53579" y="71438"/>
                </a:lnTo>
                <a:lnTo>
                  <a:pt x="35719" y="89297"/>
                </a:lnTo>
                <a:lnTo>
                  <a:pt x="17860" y="10715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77320" y="937617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35719" y="26789"/>
                </a:moveTo>
                <a:lnTo>
                  <a:pt x="35719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29"/>
                </a:lnTo>
                <a:lnTo>
                  <a:pt x="89297" y="17859"/>
                </a:lnTo>
                <a:lnTo>
                  <a:pt x="98226" y="26789"/>
                </a:lnTo>
                <a:lnTo>
                  <a:pt x="107156" y="35718"/>
                </a:lnTo>
                <a:lnTo>
                  <a:pt x="107156" y="53578"/>
                </a:lnTo>
                <a:lnTo>
                  <a:pt x="107156" y="71437"/>
                </a:lnTo>
                <a:lnTo>
                  <a:pt x="107156" y="89296"/>
                </a:lnTo>
                <a:lnTo>
                  <a:pt x="98226" y="107156"/>
                </a:lnTo>
                <a:lnTo>
                  <a:pt x="89297" y="125015"/>
                </a:lnTo>
                <a:lnTo>
                  <a:pt x="71437" y="142875"/>
                </a:lnTo>
                <a:lnTo>
                  <a:pt x="62508" y="151804"/>
                </a:lnTo>
                <a:lnTo>
                  <a:pt x="44648" y="160734"/>
                </a:lnTo>
                <a:lnTo>
                  <a:pt x="35719" y="160734"/>
                </a:lnTo>
                <a:lnTo>
                  <a:pt x="17859" y="160734"/>
                </a:lnTo>
                <a:lnTo>
                  <a:pt x="8930" y="160734"/>
                </a:lnTo>
                <a:lnTo>
                  <a:pt x="0" y="160734"/>
                </a:lnTo>
                <a:lnTo>
                  <a:pt x="0" y="151804"/>
                </a:lnTo>
                <a:lnTo>
                  <a:pt x="0" y="142875"/>
                </a:lnTo>
                <a:lnTo>
                  <a:pt x="0" y="133945"/>
                </a:lnTo>
                <a:lnTo>
                  <a:pt x="8930" y="125015"/>
                </a:lnTo>
                <a:lnTo>
                  <a:pt x="17859" y="116086"/>
                </a:lnTo>
                <a:lnTo>
                  <a:pt x="35719" y="107156"/>
                </a:lnTo>
                <a:lnTo>
                  <a:pt x="53578" y="107156"/>
                </a:lnTo>
                <a:lnTo>
                  <a:pt x="71437" y="98226"/>
                </a:lnTo>
                <a:lnTo>
                  <a:pt x="80367" y="98226"/>
                </a:lnTo>
                <a:lnTo>
                  <a:pt x="89297" y="98226"/>
                </a:lnTo>
                <a:lnTo>
                  <a:pt x="89297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464843" y="1160859"/>
            <a:ext cx="71439" cy="8930"/>
          </a:xfrm>
          <a:custGeom>
            <a:avLst/>
            <a:gdLst/>
            <a:ahLst/>
            <a:cxnLst/>
            <a:rect l="0" t="0" r="0" b="0"/>
            <a:pathLst>
              <a:path w="71439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661296" y="1044773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26789" y="0"/>
                </a:moveTo>
                <a:lnTo>
                  <a:pt x="26789" y="8930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89" y="133945"/>
                </a:lnTo>
                <a:lnTo>
                  <a:pt x="44649" y="125015"/>
                </a:lnTo>
                <a:lnTo>
                  <a:pt x="53579" y="125015"/>
                </a:lnTo>
                <a:lnTo>
                  <a:pt x="62508" y="116086"/>
                </a:lnTo>
                <a:lnTo>
                  <a:pt x="71438" y="107156"/>
                </a:lnTo>
                <a:lnTo>
                  <a:pt x="80368" y="107156"/>
                </a:lnTo>
                <a:lnTo>
                  <a:pt x="89297" y="107156"/>
                </a:lnTo>
                <a:lnTo>
                  <a:pt x="89297" y="98226"/>
                </a:lnTo>
                <a:lnTo>
                  <a:pt x="89297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732734" y="1035843"/>
            <a:ext cx="44649" cy="232173"/>
          </a:xfrm>
          <a:custGeom>
            <a:avLst/>
            <a:gdLst/>
            <a:ahLst/>
            <a:cxnLst/>
            <a:rect l="0" t="0" r="0" b="0"/>
            <a:pathLst>
              <a:path w="44649" h="232173">
                <a:moveTo>
                  <a:pt x="44648" y="0"/>
                </a:moveTo>
                <a:lnTo>
                  <a:pt x="44648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98227"/>
                </a:lnTo>
                <a:lnTo>
                  <a:pt x="17859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813101" y="1134070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26789" y="35718"/>
                </a:lnTo>
                <a:lnTo>
                  <a:pt x="35719" y="44648"/>
                </a:lnTo>
                <a:lnTo>
                  <a:pt x="53578" y="62508"/>
                </a:lnTo>
                <a:lnTo>
                  <a:pt x="62508" y="71437"/>
                </a:lnTo>
                <a:lnTo>
                  <a:pt x="80367" y="89297"/>
                </a:lnTo>
                <a:lnTo>
                  <a:pt x="89297" y="98226"/>
                </a:lnTo>
                <a:lnTo>
                  <a:pt x="89297" y="107156"/>
                </a:lnTo>
                <a:lnTo>
                  <a:pt x="98227" y="116086"/>
                </a:lnTo>
                <a:lnTo>
                  <a:pt x="98227" y="116086"/>
                </a:lnTo>
                <a:lnTo>
                  <a:pt x="9822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813101" y="1134070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98227" y="0"/>
                </a:moveTo>
                <a:lnTo>
                  <a:pt x="98227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71438" y="35718"/>
                </a:lnTo>
                <a:lnTo>
                  <a:pt x="53578" y="53578"/>
                </a:lnTo>
                <a:lnTo>
                  <a:pt x="44649" y="71437"/>
                </a:lnTo>
                <a:lnTo>
                  <a:pt x="26789" y="89297"/>
                </a:lnTo>
                <a:lnTo>
                  <a:pt x="17859" y="9822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089921" y="1098351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036343" y="1169788"/>
            <a:ext cx="71439" cy="26791"/>
          </a:xfrm>
          <a:custGeom>
            <a:avLst/>
            <a:gdLst/>
            <a:ahLst/>
            <a:cxnLst/>
            <a:rect l="0" t="0" r="0" b="0"/>
            <a:pathLst>
              <a:path w="71439" h="26791">
                <a:moveTo>
                  <a:pt x="0" y="26790"/>
                </a:moveTo>
                <a:lnTo>
                  <a:pt x="0" y="26790"/>
                </a:lnTo>
                <a:lnTo>
                  <a:pt x="893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06007" y="1071562"/>
            <a:ext cx="133947" cy="169665"/>
          </a:xfrm>
          <a:custGeom>
            <a:avLst/>
            <a:gdLst/>
            <a:ahLst/>
            <a:cxnLst/>
            <a:rect l="0" t="0" r="0" b="0"/>
            <a:pathLst>
              <a:path w="133947" h="169665">
                <a:moveTo>
                  <a:pt x="35719" y="0"/>
                </a:move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71437"/>
                </a:lnTo>
                <a:lnTo>
                  <a:pt x="17860" y="62508"/>
                </a:lnTo>
                <a:lnTo>
                  <a:pt x="26789" y="62508"/>
                </a:lnTo>
                <a:lnTo>
                  <a:pt x="44649" y="53578"/>
                </a:lnTo>
                <a:lnTo>
                  <a:pt x="62508" y="53578"/>
                </a:lnTo>
                <a:lnTo>
                  <a:pt x="80368" y="62508"/>
                </a:lnTo>
                <a:lnTo>
                  <a:pt x="98227" y="62508"/>
                </a:lnTo>
                <a:lnTo>
                  <a:pt x="116086" y="71437"/>
                </a:lnTo>
                <a:lnTo>
                  <a:pt x="125016" y="80367"/>
                </a:lnTo>
                <a:lnTo>
                  <a:pt x="133946" y="98226"/>
                </a:lnTo>
                <a:lnTo>
                  <a:pt x="133946" y="107156"/>
                </a:lnTo>
                <a:lnTo>
                  <a:pt x="133946" y="125016"/>
                </a:lnTo>
                <a:lnTo>
                  <a:pt x="125016" y="133945"/>
                </a:lnTo>
                <a:lnTo>
                  <a:pt x="107157" y="151805"/>
                </a:lnTo>
                <a:lnTo>
                  <a:pt x="89297" y="160734"/>
                </a:lnTo>
                <a:lnTo>
                  <a:pt x="71438" y="160734"/>
                </a:lnTo>
                <a:lnTo>
                  <a:pt x="44649" y="169664"/>
                </a:lnTo>
                <a:lnTo>
                  <a:pt x="35719" y="169664"/>
                </a:lnTo>
                <a:lnTo>
                  <a:pt x="17860" y="169664"/>
                </a:lnTo>
                <a:lnTo>
                  <a:pt x="1786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241726" y="1009054"/>
            <a:ext cx="89298" cy="44650"/>
          </a:xfrm>
          <a:custGeom>
            <a:avLst/>
            <a:gdLst/>
            <a:ahLst/>
            <a:cxnLst/>
            <a:rect l="0" t="0" r="0" b="0"/>
            <a:pathLst>
              <a:path w="89298" h="44650">
                <a:moveTo>
                  <a:pt x="0" y="44649"/>
                </a:move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53578" y="17859"/>
                </a:lnTo>
                <a:lnTo>
                  <a:pt x="71438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205757" y="1410890"/>
            <a:ext cx="98228" cy="312540"/>
          </a:xfrm>
          <a:custGeom>
            <a:avLst/>
            <a:gdLst/>
            <a:ahLst/>
            <a:cxnLst/>
            <a:rect l="0" t="0" r="0" b="0"/>
            <a:pathLst>
              <a:path w="98228" h="312540">
                <a:moveTo>
                  <a:pt x="98227" y="80367"/>
                </a:moveTo>
                <a:lnTo>
                  <a:pt x="98227" y="71437"/>
                </a:lnTo>
                <a:lnTo>
                  <a:pt x="98227" y="71437"/>
                </a:lnTo>
                <a:lnTo>
                  <a:pt x="98227" y="71437"/>
                </a:lnTo>
                <a:lnTo>
                  <a:pt x="98227" y="62508"/>
                </a:lnTo>
                <a:lnTo>
                  <a:pt x="98227" y="53578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17859"/>
                </a:lnTo>
                <a:lnTo>
                  <a:pt x="89297" y="893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14312"/>
                </a:lnTo>
                <a:lnTo>
                  <a:pt x="893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0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107531" y="1598413"/>
            <a:ext cx="133946" cy="35720"/>
          </a:xfrm>
          <a:custGeom>
            <a:avLst/>
            <a:gdLst/>
            <a:ahLst/>
            <a:cxnLst/>
            <a:rect l="0" t="0" r="0" b="0"/>
            <a:pathLst>
              <a:path w="133946" h="35720">
                <a:moveTo>
                  <a:pt x="0" y="35719"/>
                </a:moveTo>
                <a:lnTo>
                  <a:pt x="8929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26789" y="26789"/>
                </a:lnTo>
                <a:lnTo>
                  <a:pt x="44648" y="17860"/>
                </a:lnTo>
                <a:lnTo>
                  <a:pt x="62508" y="17860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5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303984" y="1464468"/>
            <a:ext cx="107157" cy="223243"/>
          </a:xfrm>
          <a:custGeom>
            <a:avLst/>
            <a:gdLst/>
            <a:ahLst/>
            <a:cxnLst/>
            <a:rect l="0" t="0" r="0" b="0"/>
            <a:pathLst>
              <a:path w="107157" h="223243">
                <a:moveTo>
                  <a:pt x="98226" y="0"/>
                </a:moveTo>
                <a:lnTo>
                  <a:pt x="10715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7" y="44648"/>
                </a:lnTo>
                <a:lnTo>
                  <a:pt x="62508" y="62508"/>
                </a:lnTo>
                <a:lnTo>
                  <a:pt x="44648" y="80367"/>
                </a:lnTo>
                <a:lnTo>
                  <a:pt x="35719" y="98227"/>
                </a:lnTo>
                <a:lnTo>
                  <a:pt x="26789" y="116086"/>
                </a:lnTo>
                <a:lnTo>
                  <a:pt x="17859" y="142875"/>
                </a:lnTo>
                <a:lnTo>
                  <a:pt x="893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14313"/>
                </a:lnTo>
                <a:lnTo>
                  <a:pt x="1785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446859" y="1491257"/>
            <a:ext cx="8931" cy="178595"/>
          </a:xfrm>
          <a:custGeom>
            <a:avLst/>
            <a:gdLst/>
            <a:ahLst/>
            <a:cxnLst/>
            <a:rect l="0" t="0" r="0" b="0"/>
            <a:pathLst>
              <a:path w="8931" h="178595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500437" y="1419820"/>
            <a:ext cx="80368" cy="285751"/>
          </a:xfrm>
          <a:custGeom>
            <a:avLst/>
            <a:gdLst/>
            <a:ahLst/>
            <a:cxnLst/>
            <a:rect l="0" t="0" r="0" b="0"/>
            <a:pathLst>
              <a:path w="80368" h="28575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26789"/>
                </a:lnTo>
                <a:lnTo>
                  <a:pt x="44648" y="35718"/>
                </a:lnTo>
                <a:lnTo>
                  <a:pt x="53578" y="53578"/>
                </a:lnTo>
                <a:lnTo>
                  <a:pt x="62508" y="80367"/>
                </a:lnTo>
                <a:lnTo>
                  <a:pt x="71438" y="107156"/>
                </a:lnTo>
                <a:lnTo>
                  <a:pt x="80367" y="125015"/>
                </a:lnTo>
                <a:lnTo>
                  <a:pt x="80367" y="151804"/>
                </a:lnTo>
                <a:lnTo>
                  <a:pt x="80367" y="169664"/>
                </a:lnTo>
                <a:lnTo>
                  <a:pt x="71438" y="196453"/>
                </a:lnTo>
                <a:lnTo>
                  <a:pt x="62508" y="214312"/>
                </a:lnTo>
                <a:lnTo>
                  <a:pt x="44648" y="241101"/>
                </a:lnTo>
                <a:lnTo>
                  <a:pt x="26789" y="258961"/>
                </a:lnTo>
                <a:lnTo>
                  <a:pt x="17859" y="267890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616523" y="1553765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589734" y="1616273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830835" y="1446609"/>
            <a:ext cx="187525" cy="241102"/>
          </a:xfrm>
          <a:custGeom>
            <a:avLst/>
            <a:gdLst/>
            <a:ahLst/>
            <a:cxnLst/>
            <a:rect l="0" t="0" r="0" b="0"/>
            <a:pathLst>
              <a:path w="187525" h="241102">
                <a:moveTo>
                  <a:pt x="8930" y="53578"/>
                </a:moveTo>
                <a:lnTo>
                  <a:pt x="17860" y="44648"/>
                </a:lnTo>
                <a:lnTo>
                  <a:pt x="17860" y="44648"/>
                </a:lnTo>
                <a:lnTo>
                  <a:pt x="17860" y="35718"/>
                </a:lnTo>
                <a:lnTo>
                  <a:pt x="26790" y="26789"/>
                </a:lnTo>
                <a:lnTo>
                  <a:pt x="26790" y="17859"/>
                </a:lnTo>
                <a:lnTo>
                  <a:pt x="44649" y="8929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29"/>
                </a:lnTo>
                <a:lnTo>
                  <a:pt x="98227" y="8929"/>
                </a:lnTo>
                <a:lnTo>
                  <a:pt x="107157" y="17859"/>
                </a:lnTo>
                <a:lnTo>
                  <a:pt x="107157" y="26789"/>
                </a:lnTo>
                <a:lnTo>
                  <a:pt x="116086" y="44648"/>
                </a:lnTo>
                <a:lnTo>
                  <a:pt x="116086" y="62507"/>
                </a:lnTo>
                <a:lnTo>
                  <a:pt x="116086" y="80367"/>
                </a:lnTo>
                <a:lnTo>
                  <a:pt x="116086" y="98226"/>
                </a:lnTo>
                <a:lnTo>
                  <a:pt x="116086" y="125015"/>
                </a:lnTo>
                <a:lnTo>
                  <a:pt x="107157" y="142875"/>
                </a:lnTo>
                <a:lnTo>
                  <a:pt x="98227" y="160734"/>
                </a:lnTo>
                <a:lnTo>
                  <a:pt x="89297" y="187523"/>
                </a:lnTo>
                <a:lnTo>
                  <a:pt x="71438" y="205382"/>
                </a:lnTo>
                <a:lnTo>
                  <a:pt x="62508" y="214312"/>
                </a:lnTo>
                <a:lnTo>
                  <a:pt x="53579" y="232172"/>
                </a:lnTo>
                <a:lnTo>
                  <a:pt x="35719" y="241101"/>
                </a:lnTo>
                <a:lnTo>
                  <a:pt x="26790" y="241101"/>
                </a:lnTo>
                <a:lnTo>
                  <a:pt x="17860" y="241101"/>
                </a:lnTo>
                <a:lnTo>
                  <a:pt x="8930" y="232172"/>
                </a:lnTo>
                <a:lnTo>
                  <a:pt x="8930" y="223242"/>
                </a:lnTo>
                <a:lnTo>
                  <a:pt x="0" y="214312"/>
                </a:lnTo>
                <a:lnTo>
                  <a:pt x="0" y="196453"/>
                </a:lnTo>
                <a:lnTo>
                  <a:pt x="8930" y="187523"/>
                </a:lnTo>
                <a:lnTo>
                  <a:pt x="17860" y="169664"/>
                </a:lnTo>
                <a:lnTo>
                  <a:pt x="26790" y="160734"/>
                </a:lnTo>
                <a:lnTo>
                  <a:pt x="35719" y="160734"/>
                </a:lnTo>
                <a:lnTo>
                  <a:pt x="44649" y="151804"/>
                </a:lnTo>
                <a:lnTo>
                  <a:pt x="62508" y="160734"/>
                </a:lnTo>
                <a:lnTo>
                  <a:pt x="80368" y="160734"/>
                </a:lnTo>
                <a:lnTo>
                  <a:pt x="89297" y="169664"/>
                </a:lnTo>
                <a:lnTo>
                  <a:pt x="107157" y="178593"/>
                </a:lnTo>
                <a:lnTo>
                  <a:pt x="125016" y="187523"/>
                </a:lnTo>
                <a:lnTo>
                  <a:pt x="142875" y="196453"/>
                </a:lnTo>
                <a:lnTo>
                  <a:pt x="160735" y="214312"/>
                </a:lnTo>
                <a:lnTo>
                  <a:pt x="178594" y="214312"/>
                </a:lnTo>
                <a:lnTo>
                  <a:pt x="187524" y="223242"/>
                </a:lnTo>
                <a:lnTo>
                  <a:pt x="187524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080867" y="1589484"/>
            <a:ext cx="98227" cy="1"/>
          </a:xfrm>
          <a:custGeom>
            <a:avLst/>
            <a:gdLst/>
            <a:ahLst/>
            <a:cxnLst/>
            <a:rect l="0" t="0" r="0" b="0"/>
            <a:pathLst>
              <a:path w="98227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250531" y="1482327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2678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7" y="89297"/>
                </a:lnTo>
                <a:lnTo>
                  <a:pt x="80367" y="89297"/>
                </a:lnTo>
                <a:lnTo>
                  <a:pt x="89297" y="80368"/>
                </a:lnTo>
                <a:lnTo>
                  <a:pt x="98226" y="80368"/>
                </a:lnTo>
                <a:lnTo>
                  <a:pt x="116086" y="80368"/>
                </a:lnTo>
                <a:lnTo>
                  <a:pt x="116086" y="80368"/>
                </a:lnTo>
                <a:lnTo>
                  <a:pt x="116086" y="8036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348757" y="1473398"/>
            <a:ext cx="26790" cy="205384"/>
          </a:xfrm>
          <a:custGeom>
            <a:avLst/>
            <a:gdLst/>
            <a:ahLst/>
            <a:cxnLst/>
            <a:rect l="0" t="0" r="0" b="0"/>
            <a:pathLst>
              <a:path w="26790" h="205384">
                <a:moveTo>
                  <a:pt x="26789" y="0"/>
                </a:move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62508"/>
                </a:lnTo>
                <a:lnTo>
                  <a:pt x="17860" y="80367"/>
                </a:lnTo>
                <a:lnTo>
                  <a:pt x="17860" y="98226"/>
                </a:lnTo>
                <a:lnTo>
                  <a:pt x="17860" y="11608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527351" y="1500187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464843" y="1571624"/>
            <a:ext cx="71439" cy="17861"/>
          </a:xfrm>
          <a:custGeom>
            <a:avLst/>
            <a:gdLst/>
            <a:ahLst/>
            <a:cxnLst/>
            <a:rect l="0" t="0" r="0" b="0"/>
            <a:pathLst>
              <a:path w="71439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634507" y="1500187"/>
            <a:ext cx="98228" cy="151805"/>
          </a:xfrm>
          <a:custGeom>
            <a:avLst/>
            <a:gdLst/>
            <a:ahLst/>
            <a:cxnLst/>
            <a:rect l="0" t="0" r="0" b="0"/>
            <a:pathLst>
              <a:path w="98228" h="151805">
                <a:moveTo>
                  <a:pt x="26789" y="0"/>
                </a:moveTo>
                <a:lnTo>
                  <a:pt x="2678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9" y="44648"/>
                </a:lnTo>
                <a:lnTo>
                  <a:pt x="62508" y="44648"/>
                </a:lnTo>
                <a:lnTo>
                  <a:pt x="71438" y="53578"/>
                </a:lnTo>
                <a:lnTo>
                  <a:pt x="80368" y="53578"/>
                </a:lnTo>
                <a:lnTo>
                  <a:pt x="89297" y="62508"/>
                </a:lnTo>
                <a:lnTo>
                  <a:pt x="98227" y="71437"/>
                </a:lnTo>
                <a:lnTo>
                  <a:pt x="98227" y="89297"/>
                </a:lnTo>
                <a:lnTo>
                  <a:pt x="98227" y="107156"/>
                </a:lnTo>
                <a:lnTo>
                  <a:pt x="89297" y="116086"/>
                </a:lnTo>
                <a:lnTo>
                  <a:pt x="80368" y="133945"/>
                </a:lnTo>
                <a:lnTo>
                  <a:pt x="71438" y="142875"/>
                </a:lnTo>
                <a:lnTo>
                  <a:pt x="62508" y="151804"/>
                </a:lnTo>
                <a:lnTo>
                  <a:pt x="44649" y="151804"/>
                </a:lnTo>
                <a:lnTo>
                  <a:pt x="26789" y="151804"/>
                </a:lnTo>
                <a:lnTo>
                  <a:pt x="17860" y="151804"/>
                </a:lnTo>
                <a:lnTo>
                  <a:pt x="8930" y="15180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643437" y="1464468"/>
            <a:ext cx="89298" cy="26790"/>
          </a:xfrm>
          <a:custGeom>
            <a:avLst/>
            <a:gdLst/>
            <a:ahLst/>
            <a:cxnLst/>
            <a:rect l="0" t="0" r="0" b="0"/>
            <a:pathLst>
              <a:path w="89298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822031" y="1535906"/>
            <a:ext cx="89298" cy="8930"/>
          </a:xfrm>
          <a:custGeom>
            <a:avLst/>
            <a:gdLst/>
            <a:ahLst/>
            <a:cxnLst/>
            <a:rect l="0" t="0" r="0" b="0"/>
            <a:pathLst>
              <a:path w="89298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830960" y="1598413"/>
            <a:ext cx="80369" cy="8931"/>
          </a:xfrm>
          <a:custGeom>
            <a:avLst/>
            <a:gdLst/>
            <a:ahLst/>
            <a:cxnLst/>
            <a:rect l="0" t="0" r="0" b="0"/>
            <a:pathLst>
              <a:path w="8036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2679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009554" y="1446609"/>
            <a:ext cx="133947" cy="241102"/>
          </a:xfrm>
          <a:custGeom>
            <a:avLst/>
            <a:gdLst/>
            <a:ahLst/>
            <a:cxnLst/>
            <a:rect l="0" t="0" r="0" b="0"/>
            <a:pathLst>
              <a:path w="133947" h="241102">
                <a:moveTo>
                  <a:pt x="8930" y="26789"/>
                </a:moveTo>
                <a:lnTo>
                  <a:pt x="8930" y="2678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17859"/>
                </a:lnTo>
                <a:lnTo>
                  <a:pt x="107156" y="26789"/>
                </a:lnTo>
                <a:lnTo>
                  <a:pt x="116086" y="35718"/>
                </a:lnTo>
                <a:lnTo>
                  <a:pt x="116086" y="44648"/>
                </a:lnTo>
                <a:lnTo>
                  <a:pt x="116086" y="53578"/>
                </a:lnTo>
                <a:lnTo>
                  <a:pt x="116086" y="62507"/>
                </a:lnTo>
                <a:lnTo>
                  <a:pt x="107156" y="80367"/>
                </a:lnTo>
                <a:lnTo>
                  <a:pt x="98227" y="89297"/>
                </a:lnTo>
                <a:lnTo>
                  <a:pt x="89297" y="98226"/>
                </a:lnTo>
                <a:lnTo>
                  <a:pt x="80367" y="107156"/>
                </a:lnTo>
                <a:lnTo>
                  <a:pt x="71438" y="116086"/>
                </a:lnTo>
                <a:lnTo>
                  <a:pt x="62508" y="116086"/>
                </a:lnTo>
                <a:lnTo>
                  <a:pt x="53578" y="125015"/>
                </a:lnTo>
                <a:lnTo>
                  <a:pt x="53578" y="125015"/>
                </a:lnTo>
                <a:lnTo>
                  <a:pt x="44649" y="125015"/>
                </a:lnTo>
                <a:lnTo>
                  <a:pt x="44649" y="125015"/>
                </a:lnTo>
                <a:lnTo>
                  <a:pt x="35719" y="125015"/>
                </a:lnTo>
                <a:lnTo>
                  <a:pt x="35719" y="125015"/>
                </a:lnTo>
                <a:lnTo>
                  <a:pt x="44649" y="125015"/>
                </a:lnTo>
                <a:lnTo>
                  <a:pt x="44649" y="125015"/>
                </a:lnTo>
                <a:lnTo>
                  <a:pt x="53578" y="125015"/>
                </a:lnTo>
                <a:lnTo>
                  <a:pt x="62508" y="116086"/>
                </a:lnTo>
                <a:lnTo>
                  <a:pt x="71438" y="125015"/>
                </a:lnTo>
                <a:lnTo>
                  <a:pt x="80367" y="125015"/>
                </a:lnTo>
                <a:lnTo>
                  <a:pt x="89297" y="133945"/>
                </a:lnTo>
                <a:lnTo>
                  <a:pt x="98227" y="133945"/>
                </a:lnTo>
                <a:lnTo>
                  <a:pt x="107156" y="142875"/>
                </a:lnTo>
                <a:lnTo>
                  <a:pt x="125016" y="160734"/>
                </a:lnTo>
                <a:lnTo>
                  <a:pt x="125016" y="169664"/>
                </a:lnTo>
                <a:lnTo>
                  <a:pt x="133946" y="178593"/>
                </a:lnTo>
                <a:lnTo>
                  <a:pt x="133946" y="187523"/>
                </a:lnTo>
                <a:lnTo>
                  <a:pt x="125016" y="205382"/>
                </a:lnTo>
                <a:lnTo>
                  <a:pt x="125016" y="214312"/>
                </a:lnTo>
                <a:lnTo>
                  <a:pt x="107156" y="223242"/>
                </a:lnTo>
                <a:lnTo>
                  <a:pt x="98227" y="223242"/>
                </a:lnTo>
                <a:lnTo>
                  <a:pt x="80367" y="232172"/>
                </a:lnTo>
                <a:lnTo>
                  <a:pt x="71438" y="241101"/>
                </a:lnTo>
                <a:lnTo>
                  <a:pt x="53578" y="241101"/>
                </a:lnTo>
                <a:lnTo>
                  <a:pt x="35719" y="241101"/>
                </a:lnTo>
                <a:lnTo>
                  <a:pt x="26789" y="241101"/>
                </a:lnTo>
                <a:lnTo>
                  <a:pt x="8930" y="24110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901898" y="2464593"/>
            <a:ext cx="53579" cy="89298"/>
          </a:xfrm>
          <a:custGeom>
            <a:avLst/>
            <a:gdLst/>
            <a:ahLst/>
            <a:cxnLst/>
            <a:rect l="0" t="0" r="0" b="0"/>
            <a:pathLst>
              <a:path w="53579" h="89298">
                <a:moveTo>
                  <a:pt x="53578" y="0"/>
                </a:moveTo>
                <a:lnTo>
                  <a:pt x="4464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35719" y="44649"/>
                </a:lnTo>
                <a:lnTo>
                  <a:pt x="17859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035843" y="2214562"/>
            <a:ext cx="125017" cy="267892"/>
          </a:xfrm>
          <a:custGeom>
            <a:avLst/>
            <a:gdLst/>
            <a:ahLst/>
            <a:cxnLst/>
            <a:rect l="0" t="0" r="0" b="0"/>
            <a:pathLst>
              <a:path w="125017" h="267892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17860" y="8929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8929"/>
                </a:lnTo>
                <a:lnTo>
                  <a:pt x="80368" y="8929"/>
                </a:lnTo>
                <a:lnTo>
                  <a:pt x="89297" y="17859"/>
                </a:lnTo>
                <a:lnTo>
                  <a:pt x="98227" y="35719"/>
                </a:lnTo>
                <a:lnTo>
                  <a:pt x="98227" y="44648"/>
                </a:lnTo>
                <a:lnTo>
                  <a:pt x="89297" y="53578"/>
                </a:lnTo>
                <a:lnTo>
                  <a:pt x="80368" y="71437"/>
                </a:lnTo>
                <a:lnTo>
                  <a:pt x="71438" y="89297"/>
                </a:lnTo>
                <a:lnTo>
                  <a:pt x="53578" y="98226"/>
                </a:lnTo>
                <a:lnTo>
                  <a:pt x="44649" y="98226"/>
                </a:lnTo>
                <a:lnTo>
                  <a:pt x="3571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80368" y="125015"/>
                </a:lnTo>
                <a:lnTo>
                  <a:pt x="89297" y="133945"/>
                </a:lnTo>
                <a:lnTo>
                  <a:pt x="107157" y="142875"/>
                </a:lnTo>
                <a:lnTo>
                  <a:pt x="116086" y="151804"/>
                </a:lnTo>
                <a:lnTo>
                  <a:pt x="125016" y="160734"/>
                </a:lnTo>
                <a:lnTo>
                  <a:pt x="125016" y="178594"/>
                </a:lnTo>
                <a:lnTo>
                  <a:pt x="125016" y="196453"/>
                </a:lnTo>
                <a:lnTo>
                  <a:pt x="116086" y="214312"/>
                </a:lnTo>
                <a:lnTo>
                  <a:pt x="107157" y="223242"/>
                </a:lnTo>
                <a:lnTo>
                  <a:pt x="98227" y="241102"/>
                </a:lnTo>
                <a:lnTo>
                  <a:pt x="80368" y="250031"/>
                </a:lnTo>
                <a:lnTo>
                  <a:pt x="62508" y="258961"/>
                </a:lnTo>
                <a:lnTo>
                  <a:pt x="44649" y="267891"/>
                </a:lnTo>
                <a:lnTo>
                  <a:pt x="26789" y="267891"/>
                </a:lnTo>
                <a:lnTo>
                  <a:pt x="17860" y="267891"/>
                </a:lnTo>
                <a:lnTo>
                  <a:pt x="17860" y="26789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223367" y="2160984"/>
            <a:ext cx="151805" cy="330399"/>
          </a:xfrm>
          <a:custGeom>
            <a:avLst/>
            <a:gdLst/>
            <a:ahLst/>
            <a:cxnLst/>
            <a:rect l="0" t="0" r="0" b="0"/>
            <a:pathLst>
              <a:path w="151805" h="330399">
                <a:moveTo>
                  <a:pt x="0" y="0"/>
                </a:moveTo>
                <a:lnTo>
                  <a:pt x="17859" y="0"/>
                </a:lnTo>
                <a:lnTo>
                  <a:pt x="35718" y="8929"/>
                </a:lnTo>
                <a:lnTo>
                  <a:pt x="44648" y="17859"/>
                </a:lnTo>
                <a:lnTo>
                  <a:pt x="62508" y="35718"/>
                </a:lnTo>
                <a:lnTo>
                  <a:pt x="89297" y="62507"/>
                </a:lnTo>
                <a:lnTo>
                  <a:pt x="116086" y="89297"/>
                </a:lnTo>
                <a:lnTo>
                  <a:pt x="133945" y="125015"/>
                </a:lnTo>
                <a:lnTo>
                  <a:pt x="151804" y="151804"/>
                </a:lnTo>
                <a:lnTo>
                  <a:pt x="151804" y="187523"/>
                </a:lnTo>
                <a:lnTo>
                  <a:pt x="151804" y="214312"/>
                </a:lnTo>
                <a:lnTo>
                  <a:pt x="142875" y="241101"/>
                </a:lnTo>
                <a:lnTo>
                  <a:pt x="133945" y="267890"/>
                </a:lnTo>
                <a:lnTo>
                  <a:pt x="116086" y="294680"/>
                </a:lnTo>
                <a:lnTo>
                  <a:pt x="107156" y="321469"/>
                </a:lnTo>
                <a:lnTo>
                  <a:pt x="98226" y="330398"/>
                </a:lnTo>
                <a:lnTo>
                  <a:pt x="98226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705695" y="2580679"/>
            <a:ext cx="169665" cy="330399"/>
          </a:xfrm>
          <a:custGeom>
            <a:avLst/>
            <a:gdLst/>
            <a:ahLst/>
            <a:cxnLst/>
            <a:rect l="0" t="0" r="0" b="0"/>
            <a:pathLst>
              <a:path w="169665" h="330399">
                <a:moveTo>
                  <a:pt x="169664" y="0"/>
                </a:move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33945" y="17860"/>
                </a:lnTo>
                <a:lnTo>
                  <a:pt x="116086" y="35719"/>
                </a:lnTo>
                <a:lnTo>
                  <a:pt x="98226" y="62508"/>
                </a:lnTo>
                <a:lnTo>
                  <a:pt x="80367" y="80367"/>
                </a:lnTo>
                <a:lnTo>
                  <a:pt x="62508" y="107156"/>
                </a:lnTo>
                <a:lnTo>
                  <a:pt x="44648" y="133946"/>
                </a:lnTo>
                <a:lnTo>
                  <a:pt x="26789" y="160735"/>
                </a:lnTo>
                <a:lnTo>
                  <a:pt x="17859" y="187524"/>
                </a:lnTo>
                <a:lnTo>
                  <a:pt x="8930" y="214312"/>
                </a:lnTo>
                <a:lnTo>
                  <a:pt x="0" y="250031"/>
                </a:lnTo>
                <a:lnTo>
                  <a:pt x="0" y="267890"/>
                </a:lnTo>
                <a:lnTo>
                  <a:pt x="8930" y="285750"/>
                </a:lnTo>
                <a:lnTo>
                  <a:pt x="26789" y="312539"/>
                </a:lnTo>
                <a:lnTo>
                  <a:pt x="35719" y="321469"/>
                </a:lnTo>
                <a:lnTo>
                  <a:pt x="62508" y="330398"/>
                </a:lnTo>
                <a:lnTo>
                  <a:pt x="80367" y="330398"/>
                </a:lnTo>
                <a:lnTo>
                  <a:pt x="89297" y="330398"/>
                </a:lnTo>
                <a:lnTo>
                  <a:pt x="89297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902148" y="2661046"/>
            <a:ext cx="17860" cy="196454"/>
          </a:xfrm>
          <a:custGeom>
            <a:avLst/>
            <a:gdLst/>
            <a:ahLst/>
            <a:cxnLst/>
            <a:rect l="0" t="0" r="0" b="0"/>
            <a:pathLst>
              <a:path w="17860" h="196454">
                <a:moveTo>
                  <a:pt x="8930" y="0"/>
                </a:moveTo>
                <a:lnTo>
                  <a:pt x="17859" y="17860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6250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18752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009304" y="2875358"/>
            <a:ext cx="8931" cy="44650"/>
          </a:xfrm>
          <a:custGeom>
            <a:avLst/>
            <a:gdLst/>
            <a:ahLst/>
            <a:cxnLst/>
            <a:rect l="0" t="0" r="0" b="0"/>
            <a:pathLst>
              <a:path w="8931" h="44650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90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125390" y="2652117"/>
            <a:ext cx="116087" cy="232172"/>
          </a:xfrm>
          <a:custGeom>
            <a:avLst/>
            <a:gdLst/>
            <a:ahLst/>
            <a:cxnLst/>
            <a:rect l="0" t="0" r="0" b="0"/>
            <a:pathLst>
              <a:path w="116087" h="232172">
                <a:moveTo>
                  <a:pt x="0" y="8929"/>
                </a:moveTo>
                <a:lnTo>
                  <a:pt x="8930" y="8929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8929"/>
                </a:lnTo>
                <a:lnTo>
                  <a:pt x="80367" y="17859"/>
                </a:lnTo>
                <a:lnTo>
                  <a:pt x="89297" y="35718"/>
                </a:lnTo>
                <a:lnTo>
                  <a:pt x="89297" y="44648"/>
                </a:lnTo>
                <a:lnTo>
                  <a:pt x="80367" y="62508"/>
                </a:lnTo>
                <a:lnTo>
                  <a:pt x="80367" y="71437"/>
                </a:lnTo>
                <a:lnTo>
                  <a:pt x="62508" y="80367"/>
                </a:lnTo>
                <a:lnTo>
                  <a:pt x="53578" y="98226"/>
                </a:lnTo>
                <a:lnTo>
                  <a:pt x="44649" y="107156"/>
                </a:lnTo>
                <a:lnTo>
                  <a:pt x="3571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8" y="98226"/>
                </a:lnTo>
                <a:lnTo>
                  <a:pt x="71438" y="107156"/>
                </a:lnTo>
                <a:lnTo>
                  <a:pt x="80367" y="107156"/>
                </a:lnTo>
                <a:lnTo>
                  <a:pt x="89297" y="116086"/>
                </a:lnTo>
                <a:lnTo>
                  <a:pt x="98227" y="125015"/>
                </a:lnTo>
                <a:lnTo>
                  <a:pt x="107156" y="133945"/>
                </a:lnTo>
                <a:lnTo>
                  <a:pt x="116086" y="142874"/>
                </a:lnTo>
                <a:lnTo>
                  <a:pt x="116086" y="151804"/>
                </a:lnTo>
                <a:lnTo>
                  <a:pt x="116086" y="160734"/>
                </a:lnTo>
                <a:lnTo>
                  <a:pt x="116086" y="178593"/>
                </a:lnTo>
                <a:lnTo>
                  <a:pt x="98227" y="187523"/>
                </a:lnTo>
                <a:lnTo>
                  <a:pt x="89297" y="205382"/>
                </a:lnTo>
                <a:lnTo>
                  <a:pt x="71438" y="214312"/>
                </a:lnTo>
                <a:lnTo>
                  <a:pt x="53578" y="214312"/>
                </a:lnTo>
                <a:lnTo>
                  <a:pt x="35719" y="223241"/>
                </a:lnTo>
                <a:lnTo>
                  <a:pt x="17860" y="223241"/>
                </a:lnTo>
                <a:lnTo>
                  <a:pt x="8930" y="232171"/>
                </a:lnTo>
                <a:lnTo>
                  <a:pt x="0" y="232171"/>
                </a:lnTo>
                <a:lnTo>
                  <a:pt x="0" y="2321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250406" y="2580679"/>
            <a:ext cx="151805" cy="401837"/>
          </a:xfrm>
          <a:custGeom>
            <a:avLst/>
            <a:gdLst/>
            <a:ahLst/>
            <a:cxnLst/>
            <a:rect l="0" t="0" r="0" b="0"/>
            <a:pathLst>
              <a:path w="151805" h="401837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17859" y="17860"/>
                </a:lnTo>
                <a:lnTo>
                  <a:pt x="35719" y="26789"/>
                </a:lnTo>
                <a:lnTo>
                  <a:pt x="53578" y="53578"/>
                </a:lnTo>
                <a:lnTo>
                  <a:pt x="80367" y="80367"/>
                </a:lnTo>
                <a:lnTo>
                  <a:pt x="98226" y="107156"/>
                </a:lnTo>
                <a:lnTo>
                  <a:pt x="116086" y="133946"/>
                </a:lnTo>
                <a:lnTo>
                  <a:pt x="133945" y="169664"/>
                </a:lnTo>
                <a:lnTo>
                  <a:pt x="142875" y="196453"/>
                </a:lnTo>
                <a:lnTo>
                  <a:pt x="151804" y="223242"/>
                </a:lnTo>
                <a:lnTo>
                  <a:pt x="142875" y="258961"/>
                </a:lnTo>
                <a:lnTo>
                  <a:pt x="142875" y="285750"/>
                </a:lnTo>
                <a:lnTo>
                  <a:pt x="125015" y="312539"/>
                </a:lnTo>
                <a:lnTo>
                  <a:pt x="107156" y="339328"/>
                </a:lnTo>
                <a:lnTo>
                  <a:pt x="89297" y="366117"/>
                </a:lnTo>
                <a:lnTo>
                  <a:pt x="71437" y="383976"/>
                </a:lnTo>
                <a:lnTo>
                  <a:pt x="53578" y="401836"/>
                </a:lnTo>
                <a:lnTo>
                  <a:pt x="53578" y="4018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411140" y="4455913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107156" y="0"/>
                </a:moveTo>
                <a:lnTo>
                  <a:pt x="98227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71438" y="26789"/>
                </a:lnTo>
                <a:lnTo>
                  <a:pt x="53578" y="44649"/>
                </a:lnTo>
                <a:lnTo>
                  <a:pt x="35719" y="71438"/>
                </a:lnTo>
                <a:lnTo>
                  <a:pt x="26789" y="98227"/>
                </a:lnTo>
                <a:lnTo>
                  <a:pt x="8930" y="11608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509367" y="4518421"/>
            <a:ext cx="160735" cy="178595"/>
          </a:xfrm>
          <a:custGeom>
            <a:avLst/>
            <a:gdLst/>
            <a:ahLst/>
            <a:cxnLst/>
            <a:rect l="0" t="0" r="0" b="0"/>
            <a:pathLst>
              <a:path w="160735" h="178595">
                <a:moveTo>
                  <a:pt x="133945" y="0"/>
                </a:moveTo>
                <a:lnTo>
                  <a:pt x="125015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53578" y="8930"/>
                </a:lnTo>
                <a:lnTo>
                  <a:pt x="35718" y="17859"/>
                </a:lnTo>
                <a:lnTo>
                  <a:pt x="26789" y="35719"/>
                </a:lnTo>
                <a:lnTo>
                  <a:pt x="8929" y="53578"/>
                </a:lnTo>
                <a:lnTo>
                  <a:pt x="0" y="7143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33945"/>
                </a:lnTo>
                <a:lnTo>
                  <a:pt x="17859" y="151805"/>
                </a:lnTo>
                <a:lnTo>
                  <a:pt x="35718" y="169664"/>
                </a:lnTo>
                <a:lnTo>
                  <a:pt x="53578" y="178594"/>
                </a:lnTo>
                <a:lnTo>
                  <a:pt x="62508" y="178594"/>
                </a:lnTo>
                <a:lnTo>
                  <a:pt x="80367" y="178594"/>
                </a:lnTo>
                <a:lnTo>
                  <a:pt x="98226" y="178594"/>
                </a:lnTo>
                <a:lnTo>
                  <a:pt x="116086" y="169664"/>
                </a:lnTo>
                <a:lnTo>
                  <a:pt x="133945" y="151805"/>
                </a:lnTo>
                <a:lnTo>
                  <a:pt x="142875" y="142875"/>
                </a:lnTo>
                <a:lnTo>
                  <a:pt x="151804" y="116086"/>
                </a:lnTo>
                <a:lnTo>
                  <a:pt x="160734" y="98227"/>
                </a:lnTo>
                <a:lnTo>
                  <a:pt x="160734" y="71437"/>
                </a:lnTo>
                <a:lnTo>
                  <a:pt x="160734" y="62508"/>
                </a:lnTo>
                <a:lnTo>
                  <a:pt x="160734" y="53578"/>
                </a:lnTo>
                <a:lnTo>
                  <a:pt x="160734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687960" y="4723804"/>
            <a:ext cx="35720" cy="80368"/>
          </a:xfrm>
          <a:custGeom>
            <a:avLst/>
            <a:gdLst/>
            <a:ahLst/>
            <a:cxnLst/>
            <a:rect l="0" t="0" r="0" b="0"/>
            <a:pathLst>
              <a:path w="35720" h="80368">
                <a:moveTo>
                  <a:pt x="35719" y="0"/>
                </a:moveTo>
                <a:lnTo>
                  <a:pt x="35719" y="8929"/>
                </a:lnTo>
                <a:lnTo>
                  <a:pt x="26790" y="26789"/>
                </a:lnTo>
                <a:lnTo>
                  <a:pt x="26790" y="26789"/>
                </a:lnTo>
                <a:lnTo>
                  <a:pt x="17860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804046" y="4500562"/>
            <a:ext cx="98228" cy="214313"/>
          </a:xfrm>
          <a:custGeom>
            <a:avLst/>
            <a:gdLst/>
            <a:ahLst/>
            <a:cxnLst/>
            <a:rect l="0" t="0" r="0" b="0"/>
            <a:pathLst>
              <a:path w="98228" h="214313">
                <a:moveTo>
                  <a:pt x="53579" y="0"/>
                </a:moveTo>
                <a:lnTo>
                  <a:pt x="44649" y="0"/>
                </a:lnTo>
                <a:lnTo>
                  <a:pt x="44649" y="8929"/>
                </a:lnTo>
                <a:lnTo>
                  <a:pt x="44649" y="892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6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62507"/>
                </a:lnTo>
                <a:lnTo>
                  <a:pt x="35719" y="71437"/>
                </a:lnTo>
                <a:lnTo>
                  <a:pt x="53579" y="80367"/>
                </a:lnTo>
                <a:lnTo>
                  <a:pt x="71438" y="89296"/>
                </a:lnTo>
                <a:lnTo>
                  <a:pt x="80368" y="107156"/>
                </a:lnTo>
                <a:lnTo>
                  <a:pt x="89297" y="116086"/>
                </a:lnTo>
                <a:lnTo>
                  <a:pt x="98227" y="133945"/>
                </a:lnTo>
                <a:lnTo>
                  <a:pt x="98227" y="160734"/>
                </a:lnTo>
                <a:lnTo>
                  <a:pt x="98227" y="178593"/>
                </a:lnTo>
                <a:lnTo>
                  <a:pt x="89297" y="187523"/>
                </a:lnTo>
                <a:lnTo>
                  <a:pt x="80368" y="205382"/>
                </a:lnTo>
                <a:lnTo>
                  <a:pt x="71438" y="214312"/>
                </a:lnTo>
                <a:lnTo>
                  <a:pt x="62508" y="214312"/>
                </a:lnTo>
                <a:lnTo>
                  <a:pt x="44649" y="214312"/>
                </a:lnTo>
                <a:lnTo>
                  <a:pt x="26789" y="205382"/>
                </a:lnTo>
                <a:lnTo>
                  <a:pt x="17860" y="19645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812976" y="4446983"/>
            <a:ext cx="71439" cy="17861"/>
          </a:xfrm>
          <a:custGeom>
            <a:avLst/>
            <a:gdLst/>
            <a:ahLst/>
            <a:cxnLst/>
            <a:rect l="0" t="0" r="0" b="0"/>
            <a:pathLst>
              <a:path w="71439" h="1786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946921" y="4402335"/>
            <a:ext cx="89298" cy="357189"/>
          </a:xfrm>
          <a:custGeom>
            <a:avLst/>
            <a:gdLst/>
            <a:ahLst/>
            <a:cxnLst/>
            <a:rect l="0" t="0" r="0" b="0"/>
            <a:pathLst>
              <a:path w="89298" h="357189">
                <a:moveTo>
                  <a:pt x="17860" y="0"/>
                </a:moveTo>
                <a:lnTo>
                  <a:pt x="17860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35719"/>
                </a:lnTo>
                <a:lnTo>
                  <a:pt x="44649" y="53578"/>
                </a:lnTo>
                <a:lnTo>
                  <a:pt x="53579" y="71438"/>
                </a:lnTo>
                <a:lnTo>
                  <a:pt x="62508" y="107156"/>
                </a:lnTo>
                <a:lnTo>
                  <a:pt x="71438" y="133945"/>
                </a:lnTo>
                <a:lnTo>
                  <a:pt x="80368" y="169664"/>
                </a:lnTo>
                <a:lnTo>
                  <a:pt x="89297" y="196453"/>
                </a:lnTo>
                <a:lnTo>
                  <a:pt x="89297" y="223242"/>
                </a:lnTo>
                <a:lnTo>
                  <a:pt x="89297" y="258961"/>
                </a:lnTo>
                <a:lnTo>
                  <a:pt x="80368" y="276820"/>
                </a:lnTo>
                <a:lnTo>
                  <a:pt x="71438" y="294680"/>
                </a:lnTo>
                <a:lnTo>
                  <a:pt x="53579" y="321469"/>
                </a:lnTo>
                <a:lnTo>
                  <a:pt x="35719" y="330398"/>
                </a:lnTo>
                <a:lnTo>
                  <a:pt x="26789" y="339328"/>
                </a:lnTo>
                <a:lnTo>
                  <a:pt x="8930" y="357188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Determine whether the graph opens upward or downward.</a:t>
            </a:r>
          </a:p>
          <a:p>
            <a:r>
              <a:rPr lang="en-US" dirty="0" smtClean="0"/>
              <a:t>Find the axis of symmetry.</a:t>
            </a:r>
          </a:p>
          <a:p>
            <a:r>
              <a:rPr lang="en-US" dirty="0" smtClean="0"/>
              <a:t>Find the vertex.</a:t>
            </a:r>
          </a:p>
          <a:p>
            <a:r>
              <a:rPr lang="en-US" dirty="0" smtClean="0"/>
              <a:t>Find the </a:t>
            </a:r>
            <a:r>
              <a:rPr lang="en-US" dirty="0" smtClean="0"/>
              <a:t>y-intercept.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3795712" cy="62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3 correct answers only!</a:t>
            </a:r>
          </a:p>
          <a:p>
            <a:r>
              <a:rPr lang="en-US" dirty="0" smtClean="0"/>
              <a:t>Write the function below in standard form. </a:t>
            </a:r>
            <a:r>
              <a:rPr lang="en-US" b="1" i="1" u="sng" dirty="0" smtClean="0"/>
              <a:t>THEN, </a:t>
            </a:r>
            <a:r>
              <a:rPr lang="en-US" dirty="0" smtClean="0"/>
              <a:t>find the axis of symmetry, vertex,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y-intercept </a:t>
            </a:r>
            <a:r>
              <a:rPr lang="en-US" dirty="0" smtClean="0"/>
              <a:t>and if the parabola open upward or downward.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4191000" cy="6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1625" y="0"/>
            <a:ext cx="1882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and 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a graph opens upward, it will have a </a:t>
            </a:r>
            <a:r>
              <a:rPr lang="en-US" b="1" i="1" u="sng" dirty="0" smtClean="0"/>
              <a:t>minimum</a:t>
            </a:r>
            <a:r>
              <a:rPr lang="en-US" dirty="0" smtClean="0"/>
              <a:t> y-value at the y-coordinate of the vertex.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graph opens downward, it will have a </a:t>
            </a:r>
            <a:r>
              <a:rPr lang="en-US" b="1" i="1" u="sng" dirty="0" smtClean="0"/>
              <a:t>maximum</a:t>
            </a:r>
            <a:r>
              <a:rPr lang="en-US" dirty="0" smtClean="0"/>
              <a:t> y-value at the y-coordinate of the vertex.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205757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187050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eft-Up Arrow 7"/>
          <p:cNvSpPr/>
          <p:nvPr/>
        </p:nvSpPr>
        <p:spPr>
          <a:xfrm rot="5400000">
            <a:off x="114300" y="2247900"/>
            <a:ext cx="1219200" cy="1447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Up Arrow 8"/>
          <p:cNvSpPr/>
          <p:nvPr/>
        </p:nvSpPr>
        <p:spPr>
          <a:xfrm>
            <a:off x="7086600" y="4191000"/>
            <a:ext cx="1524000" cy="21336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questions will we answer?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transform a quadratic function?</a:t>
            </a:r>
          </a:p>
          <a:p>
            <a:r>
              <a:rPr lang="en-US" dirty="0" smtClean="0"/>
              <a:t>What are the key features of a quadratic function?</a:t>
            </a:r>
          </a:p>
          <a:p>
            <a:r>
              <a:rPr lang="en-US" dirty="0" smtClean="0"/>
              <a:t>How can we solve a quadratic equation by graphing?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cc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90600"/>
            <a:ext cx="3521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5181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When a soccer ball is kicked into the air, how long will the ball take to hit the ground? </a:t>
            </a:r>
            <a:br>
              <a:rPr lang="en-US" sz="2400">
                <a:latin typeface="Verdana" pitchFamily="34" charset="0"/>
              </a:rPr>
            </a:br>
            <a:r>
              <a:rPr lang="en-US" sz="2400">
                <a:latin typeface="Verdana" pitchFamily="34" charset="0"/>
              </a:rPr>
              <a:t>The height </a:t>
            </a:r>
            <a:r>
              <a:rPr lang="en-US" sz="2400" i="1">
                <a:latin typeface="Verdana" pitchFamily="34" charset="0"/>
              </a:rPr>
              <a:t>h </a:t>
            </a:r>
            <a:r>
              <a:rPr lang="en-US" sz="2400">
                <a:latin typeface="Verdana" pitchFamily="34" charset="0"/>
              </a:rPr>
              <a:t>in feet of the ball after </a:t>
            </a:r>
            <a:r>
              <a:rPr lang="en-US" sz="2400" i="1">
                <a:latin typeface="Verdana" pitchFamily="34" charset="0"/>
              </a:rPr>
              <a:t>t</a:t>
            </a:r>
            <a:r>
              <a:rPr lang="en-US" sz="2400">
                <a:latin typeface="Verdana" pitchFamily="34" charset="0"/>
              </a:rPr>
              <a:t> seconds can be modeled by the quadratic function </a:t>
            </a:r>
            <a:br>
              <a:rPr lang="en-US" sz="2400">
                <a:latin typeface="Verdana" pitchFamily="34" charset="0"/>
              </a:rPr>
            </a:br>
            <a:r>
              <a:rPr lang="en-US" sz="2400" i="1">
                <a:latin typeface="Verdana" pitchFamily="34" charset="0"/>
              </a:rPr>
              <a:t>h</a:t>
            </a:r>
            <a:r>
              <a:rPr lang="en-US" sz="2400">
                <a:latin typeface="Verdana" pitchFamily="34" charset="0"/>
              </a:rPr>
              <a:t>(</a:t>
            </a:r>
            <a:r>
              <a:rPr lang="en-US" sz="2400" i="1">
                <a:latin typeface="Verdana" pitchFamily="34" charset="0"/>
              </a:rPr>
              <a:t>t</a:t>
            </a:r>
            <a:r>
              <a:rPr lang="en-US" sz="2400">
                <a:latin typeface="Verdana" pitchFamily="34" charset="0"/>
              </a:rPr>
              <a:t>) = –16</a:t>
            </a:r>
            <a:r>
              <a:rPr lang="en-US" sz="2400" i="1">
                <a:latin typeface="Verdana" pitchFamily="34" charset="0"/>
              </a:rPr>
              <a:t>t</a:t>
            </a:r>
            <a:r>
              <a:rPr lang="en-US" sz="2400" baseline="30000">
                <a:latin typeface="Verdana" pitchFamily="34" charset="0"/>
              </a:rPr>
              <a:t>2</a:t>
            </a:r>
            <a:r>
              <a:rPr lang="en-US" sz="2400">
                <a:latin typeface="Verdana" pitchFamily="34" charset="0"/>
              </a:rPr>
              <a:t> + 32</a:t>
            </a:r>
            <a:r>
              <a:rPr lang="en-US" sz="2400" i="1">
                <a:latin typeface="Verdana" pitchFamily="34" charset="0"/>
              </a:rPr>
              <a:t>t</a:t>
            </a:r>
            <a:r>
              <a:rPr lang="en-US" sz="2400">
                <a:latin typeface="Verdana" pitchFamily="34" charset="0"/>
              </a:rPr>
              <a:t>. In this situation, the value of the function represents the height of the soccer ball. When the </a:t>
            </a:r>
            <a:br>
              <a:rPr lang="en-US" sz="2400">
                <a:latin typeface="Verdana" pitchFamily="34" charset="0"/>
              </a:rPr>
            </a:br>
            <a:r>
              <a:rPr lang="en-US" sz="2400">
                <a:latin typeface="Verdana" pitchFamily="34" charset="0"/>
              </a:rPr>
              <a:t>ball hits the ground, the value of the function is zero.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One Last Thought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chart 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806700"/>
            <a:ext cx="51054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53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A </a:t>
            </a:r>
            <a:r>
              <a:rPr lang="en-US" sz="2400" b="1" u="sng" dirty="0">
                <a:latin typeface="Verdana" pitchFamily="34" charset="0"/>
              </a:rPr>
              <a:t>zero of a function</a:t>
            </a:r>
            <a:r>
              <a:rPr lang="en-US" sz="2400" dirty="0">
                <a:latin typeface="Verdana" pitchFamily="34" charset="0"/>
              </a:rPr>
              <a:t> is a value of the input</a:t>
            </a:r>
            <a:r>
              <a:rPr lang="en-US" sz="2400" i="1" dirty="0">
                <a:latin typeface="Verdana" pitchFamily="34" charset="0"/>
              </a:rPr>
              <a:t> x</a:t>
            </a:r>
            <a:r>
              <a:rPr lang="en-US" sz="2400" dirty="0">
                <a:latin typeface="Verdana" pitchFamily="34" charset="0"/>
              </a:rPr>
              <a:t> that makes the output </a:t>
            </a:r>
            <a:r>
              <a:rPr lang="en-US" sz="2400" i="1" dirty="0">
                <a:latin typeface="Verdana" pitchFamily="34" charset="0"/>
              </a:rPr>
              <a:t>f</a:t>
            </a:r>
            <a:r>
              <a:rPr lang="en-US" sz="2400" dirty="0">
                <a:latin typeface="Verdana" pitchFamily="34" charset="0"/>
              </a:rPr>
              <a:t>(</a:t>
            </a:r>
            <a:r>
              <a:rPr lang="en-US" sz="2400" i="1" dirty="0">
                <a:latin typeface="Verdana" pitchFamily="34" charset="0"/>
              </a:rPr>
              <a:t>x</a:t>
            </a:r>
            <a:r>
              <a:rPr lang="en-US" sz="2400" dirty="0">
                <a:latin typeface="Verdana" pitchFamily="34" charset="0"/>
              </a:rPr>
              <a:t>) equal zero. The zeros of a function are the </a:t>
            </a:r>
            <a:r>
              <a:rPr lang="en-US" sz="2400" i="1" dirty="0">
                <a:latin typeface="Verdana" pitchFamily="34" charset="0"/>
              </a:rPr>
              <a:t>x</a:t>
            </a:r>
            <a:r>
              <a:rPr lang="en-US" sz="2400" dirty="0">
                <a:latin typeface="Verdana" pitchFamily="34" charset="0"/>
              </a:rPr>
              <a:t>-intercepts.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381000" y="2641600"/>
            <a:ext cx="3886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Verdana" pitchFamily="34" charset="0"/>
              </a:rPr>
              <a:t>Unlike linear functions, which have no more than one zero, quadratic functions can have two zeros, as shown at right. These zeros are always symmetric about the axis of symmetry.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Find the Zeros Using a Table and a Calculator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3508" y="1497875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 smtClean="0">
                <a:latin typeface="Verdana" pitchFamily="34" charset="0"/>
              </a:rPr>
              <a:t>Find the zeros of </a:t>
            </a:r>
            <a:r>
              <a:rPr lang="en-US" altLang="en-US" b="1" i="1" dirty="0" smtClean="0">
                <a:latin typeface="Verdana" pitchFamily="34" charset="0"/>
              </a:rPr>
              <a:t>f</a:t>
            </a:r>
            <a:r>
              <a:rPr lang="en-US" altLang="en-US" b="1" dirty="0" smtClean="0">
                <a:latin typeface="Verdana" pitchFamily="34" charset="0"/>
              </a:rPr>
              <a:t>(</a:t>
            </a:r>
            <a:r>
              <a:rPr lang="en-US" altLang="en-US" b="1" i="1" dirty="0" smtClean="0">
                <a:latin typeface="Verdana" pitchFamily="34" charset="0"/>
              </a:rPr>
              <a:t>x</a:t>
            </a:r>
            <a:r>
              <a:rPr lang="en-US" altLang="en-US" b="1" dirty="0" smtClean="0">
                <a:latin typeface="Verdana" pitchFamily="34" charset="0"/>
              </a:rPr>
              <a:t>) = </a:t>
            </a:r>
            <a:r>
              <a:rPr lang="en-US" altLang="en-US" b="1" i="1" dirty="0" smtClean="0">
                <a:latin typeface="Verdana" pitchFamily="34" charset="0"/>
              </a:rPr>
              <a:t>x</a:t>
            </a:r>
            <a:r>
              <a:rPr lang="en-US" altLang="en-US" b="1" baseline="30000" dirty="0" smtClean="0">
                <a:latin typeface="Verdana" pitchFamily="34" charset="0"/>
              </a:rPr>
              <a:t>2</a:t>
            </a:r>
            <a:r>
              <a:rPr lang="en-US" altLang="en-US" b="1" dirty="0" smtClean="0">
                <a:latin typeface="Verdana" pitchFamily="34" charset="0"/>
              </a:rPr>
              <a:t> – 6</a:t>
            </a:r>
            <a:r>
              <a:rPr lang="en-US" altLang="en-US" b="1" i="1" dirty="0" smtClean="0">
                <a:latin typeface="Verdana" pitchFamily="34" charset="0"/>
              </a:rPr>
              <a:t>x </a:t>
            </a:r>
            <a:r>
              <a:rPr lang="en-US" altLang="en-US" b="1" dirty="0" smtClean="0">
                <a:latin typeface="Verdana" pitchFamily="34" charset="0"/>
              </a:rPr>
              <a:t>+ 8 by using a graph and table.</a:t>
            </a:r>
            <a:endParaRPr lang="en-US" altLang="en-US" dirty="0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One!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the zeros of the graph using a table and a graph (calculator).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514600" y="23622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dirty="0" smtClean="0">
                <a:latin typeface="Verdana" pitchFamily="34" charset="0"/>
              </a:rPr>
              <a:t>f</a:t>
            </a:r>
            <a:r>
              <a:rPr lang="en-US" altLang="en-US" b="1" dirty="0" smtClean="0">
                <a:latin typeface="Verdana" pitchFamily="34" charset="0"/>
              </a:rPr>
              <a:t>(</a:t>
            </a:r>
            <a:r>
              <a:rPr lang="en-US" altLang="en-US" b="1" i="1" dirty="0" smtClean="0">
                <a:latin typeface="Verdana" pitchFamily="34" charset="0"/>
              </a:rPr>
              <a:t>x</a:t>
            </a:r>
            <a:r>
              <a:rPr lang="en-US" altLang="en-US" b="1" dirty="0" smtClean="0">
                <a:latin typeface="Verdana" pitchFamily="34" charset="0"/>
              </a:rPr>
              <a:t>) = </a:t>
            </a:r>
            <a:r>
              <a:rPr lang="en-US" altLang="en-US" b="1" i="1" dirty="0" smtClean="0">
                <a:latin typeface="Verdana" pitchFamily="34" charset="0"/>
              </a:rPr>
              <a:t>x</a:t>
            </a:r>
            <a:r>
              <a:rPr lang="en-US" altLang="en-US" b="1" baseline="30000" dirty="0" smtClean="0">
                <a:latin typeface="Verdana" pitchFamily="34" charset="0"/>
              </a:rPr>
              <a:t>2</a:t>
            </a:r>
            <a:r>
              <a:rPr lang="en-US" altLang="en-US" b="1" dirty="0" smtClean="0">
                <a:latin typeface="Verdana" pitchFamily="34" charset="0"/>
              </a:rPr>
              <a:t> – 6</a:t>
            </a:r>
            <a:r>
              <a:rPr lang="en-US" altLang="en-US" b="1" i="1" dirty="0" smtClean="0">
                <a:latin typeface="Verdana" pitchFamily="34" charset="0"/>
              </a:rPr>
              <a:t>x </a:t>
            </a:r>
            <a:r>
              <a:rPr lang="en-US" altLang="en-US" b="1" dirty="0" smtClean="0">
                <a:latin typeface="Verdana" pitchFamily="34" charset="0"/>
              </a:rPr>
              <a:t>+ 8 </a:t>
            </a:r>
            <a:endParaRPr lang="en-US" altLang="en-US" dirty="0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Did It!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181350" cy="316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7239000" cy="4846320"/>
          </a:xfrm>
        </p:spPr>
        <p:txBody>
          <a:bodyPr/>
          <a:lstStyle/>
          <a:p>
            <a:r>
              <a:rPr lang="en-US" dirty="0" smtClean="0"/>
              <a:t>Throughout this entire chapter, we will be analyzing quadratic functions.</a:t>
            </a:r>
          </a:p>
          <a:p>
            <a:r>
              <a:rPr lang="en-US" dirty="0" smtClean="0"/>
              <a:t>A quadratic function is a function that can be written in the form of 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81400"/>
            <a:ext cx="2819400" cy="60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"/>
            <a:ext cx="267176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Explore!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What conclusion can you make from our exploration?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67000"/>
            <a:ext cx="4391025" cy="363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(x-1)</a:t>
            </a:r>
            <a:r>
              <a:rPr lang="en-US" b="1" baseline="30000" dirty="0" smtClean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98789" y="4839890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71437" y="44649"/>
                </a:moveTo>
                <a:lnTo>
                  <a:pt x="71437" y="35718"/>
                </a:lnTo>
                <a:lnTo>
                  <a:pt x="71437" y="35718"/>
                </a:lnTo>
                <a:lnTo>
                  <a:pt x="71437" y="26789"/>
                </a:lnTo>
                <a:lnTo>
                  <a:pt x="62507" y="26789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8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71438"/>
                </a:lnTo>
                <a:lnTo>
                  <a:pt x="35718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62507" y="62508"/>
                </a:lnTo>
                <a:lnTo>
                  <a:pt x="62507" y="62508"/>
                </a:lnTo>
                <a:lnTo>
                  <a:pt x="71437" y="62508"/>
                </a:lnTo>
                <a:lnTo>
                  <a:pt x="80367" y="53578"/>
                </a:lnTo>
                <a:lnTo>
                  <a:pt x="80367" y="44649"/>
                </a:lnTo>
                <a:lnTo>
                  <a:pt x="80367" y="35718"/>
                </a:lnTo>
                <a:lnTo>
                  <a:pt x="8036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62507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35718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35718"/>
                </a:lnTo>
                <a:lnTo>
                  <a:pt x="0" y="44649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80367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62507" y="89297"/>
                </a:lnTo>
                <a:lnTo>
                  <a:pt x="62507" y="89297"/>
                </a:lnTo>
                <a:lnTo>
                  <a:pt x="71437" y="80367"/>
                </a:lnTo>
                <a:lnTo>
                  <a:pt x="80367" y="71438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35718"/>
                </a:lnTo>
                <a:lnTo>
                  <a:pt x="80367" y="26789"/>
                </a:lnTo>
                <a:lnTo>
                  <a:pt x="71437" y="17859"/>
                </a:lnTo>
                <a:lnTo>
                  <a:pt x="71437" y="8929"/>
                </a:lnTo>
                <a:lnTo>
                  <a:pt x="62507" y="8929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44649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71438"/>
                </a:lnTo>
                <a:lnTo>
                  <a:pt x="35718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62507" y="80367"/>
                </a:lnTo>
                <a:lnTo>
                  <a:pt x="62507" y="71438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53578"/>
                </a:lnTo>
                <a:lnTo>
                  <a:pt x="71437" y="44649"/>
                </a:lnTo>
                <a:lnTo>
                  <a:pt x="71437" y="35718"/>
                </a:lnTo>
                <a:lnTo>
                  <a:pt x="62507" y="17859"/>
                </a:lnTo>
                <a:lnTo>
                  <a:pt x="53578" y="17859"/>
                </a:lnTo>
                <a:lnTo>
                  <a:pt x="44648" y="8929"/>
                </a:lnTo>
                <a:lnTo>
                  <a:pt x="35718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35718"/>
                </a:lnTo>
                <a:lnTo>
                  <a:pt x="0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71438"/>
                </a:lnTo>
                <a:lnTo>
                  <a:pt x="35718" y="80367"/>
                </a:lnTo>
                <a:lnTo>
                  <a:pt x="44648" y="80367"/>
                </a:lnTo>
                <a:lnTo>
                  <a:pt x="53578" y="71438"/>
                </a:lnTo>
                <a:lnTo>
                  <a:pt x="53578" y="71438"/>
                </a:lnTo>
                <a:lnTo>
                  <a:pt x="62507" y="62508"/>
                </a:lnTo>
                <a:lnTo>
                  <a:pt x="62507" y="53578"/>
                </a:lnTo>
                <a:lnTo>
                  <a:pt x="62507" y="44649"/>
                </a:lnTo>
                <a:lnTo>
                  <a:pt x="62507" y="4464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57687" y="4964906"/>
            <a:ext cx="107157" cy="187524"/>
          </a:xfrm>
          <a:custGeom>
            <a:avLst/>
            <a:gdLst/>
            <a:ahLst/>
            <a:cxnLst/>
            <a:rect l="0" t="0" r="0" b="0"/>
            <a:pathLst>
              <a:path w="107157" h="187524">
                <a:moveTo>
                  <a:pt x="107156" y="8929"/>
                </a:moveTo>
                <a:lnTo>
                  <a:pt x="98227" y="0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9664"/>
                </a:lnTo>
                <a:lnTo>
                  <a:pt x="17859" y="178594"/>
                </a:lnTo>
                <a:lnTo>
                  <a:pt x="17859" y="187523"/>
                </a:lnTo>
                <a:lnTo>
                  <a:pt x="17859" y="18752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46984" y="5045273"/>
            <a:ext cx="98227" cy="125017"/>
          </a:xfrm>
          <a:custGeom>
            <a:avLst/>
            <a:gdLst/>
            <a:ahLst/>
            <a:cxnLst/>
            <a:rect l="0" t="0" r="0" b="0"/>
            <a:pathLst>
              <a:path w="98227" h="125017">
                <a:moveTo>
                  <a:pt x="98226" y="26789"/>
                </a:moveTo>
                <a:lnTo>
                  <a:pt x="98226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8" y="116086"/>
                </a:lnTo>
                <a:lnTo>
                  <a:pt x="62508" y="107156"/>
                </a:lnTo>
                <a:lnTo>
                  <a:pt x="71437" y="89297"/>
                </a:lnTo>
                <a:lnTo>
                  <a:pt x="71437" y="80367"/>
                </a:lnTo>
                <a:lnTo>
                  <a:pt x="71437" y="71437"/>
                </a:lnTo>
                <a:lnTo>
                  <a:pt x="71437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527351" y="5214937"/>
            <a:ext cx="26790" cy="44649"/>
          </a:xfrm>
          <a:custGeom>
            <a:avLst/>
            <a:gdLst/>
            <a:ahLst/>
            <a:cxnLst/>
            <a:rect l="0" t="0" r="0" b="0"/>
            <a:pathLst>
              <a:path w="26790" h="44649">
                <a:moveTo>
                  <a:pt x="26789" y="0"/>
                </a:moveTo>
                <a:lnTo>
                  <a:pt x="2678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25578" y="5143500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80367" y="35718"/>
                </a:moveTo>
                <a:lnTo>
                  <a:pt x="80367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7" y="17859"/>
                </a:lnTo>
                <a:lnTo>
                  <a:pt x="62507" y="8929"/>
                </a:lnTo>
                <a:lnTo>
                  <a:pt x="62507" y="0"/>
                </a:lnTo>
                <a:lnTo>
                  <a:pt x="44648" y="0"/>
                </a:lnTo>
                <a:lnTo>
                  <a:pt x="35718" y="0"/>
                </a:lnTo>
                <a:lnTo>
                  <a:pt x="17859" y="8929"/>
                </a:lnTo>
                <a:lnTo>
                  <a:pt x="8929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98226"/>
                </a:lnTo>
                <a:lnTo>
                  <a:pt x="8929" y="116085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8" y="133945"/>
                </a:lnTo>
                <a:lnTo>
                  <a:pt x="44648" y="125015"/>
                </a:lnTo>
                <a:lnTo>
                  <a:pt x="62507" y="125015"/>
                </a:lnTo>
                <a:lnTo>
                  <a:pt x="71437" y="107156"/>
                </a:lnTo>
                <a:lnTo>
                  <a:pt x="80367" y="98226"/>
                </a:lnTo>
                <a:lnTo>
                  <a:pt x="80367" y="89296"/>
                </a:lnTo>
                <a:lnTo>
                  <a:pt x="80367" y="8929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697015" y="5036343"/>
            <a:ext cx="89298" cy="294681"/>
          </a:xfrm>
          <a:custGeom>
            <a:avLst/>
            <a:gdLst/>
            <a:ahLst/>
            <a:cxnLst/>
            <a:rect l="0" t="0" r="0" b="0"/>
            <a:pathLst>
              <a:path w="89298" h="294681">
                <a:moveTo>
                  <a:pt x="0" y="0"/>
                </a:moveTo>
                <a:lnTo>
                  <a:pt x="8930" y="0"/>
                </a:lnTo>
                <a:lnTo>
                  <a:pt x="17860" y="17860"/>
                </a:lnTo>
                <a:lnTo>
                  <a:pt x="17860" y="17860"/>
                </a:lnTo>
                <a:lnTo>
                  <a:pt x="26789" y="35719"/>
                </a:lnTo>
                <a:lnTo>
                  <a:pt x="44649" y="62508"/>
                </a:lnTo>
                <a:lnTo>
                  <a:pt x="53578" y="80367"/>
                </a:lnTo>
                <a:lnTo>
                  <a:pt x="62508" y="116086"/>
                </a:lnTo>
                <a:lnTo>
                  <a:pt x="71438" y="142875"/>
                </a:lnTo>
                <a:lnTo>
                  <a:pt x="80367" y="169664"/>
                </a:lnTo>
                <a:lnTo>
                  <a:pt x="89297" y="187524"/>
                </a:lnTo>
                <a:lnTo>
                  <a:pt x="89297" y="214313"/>
                </a:lnTo>
                <a:lnTo>
                  <a:pt x="80367" y="232172"/>
                </a:lnTo>
                <a:lnTo>
                  <a:pt x="80367" y="250032"/>
                </a:lnTo>
                <a:lnTo>
                  <a:pt x="71438" y="258961"/>
                </a:lnTo>
                <a:lnTo>
                  <a:pt x="62508" y="276821"/>
                </a:lnTo>
                <a:lnTo>
                  <a:pt x="53578" y="285750"/>
                </a:lnTo>
                <a:lnTo>
                  <a:pt x="44649" y="294680"/>
                </a:lnTo>
                <a:lnTo>
                  <a:pt x="44649" y="294680"/>
                </a:lnTo>
                <a:lnTo>
                  <a:pt x="44649" y="294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82765" y="4857749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62508" y="44649"/>
                </a:moveTo>
                <a:lnTo>
                  <a:pt x="62508" y="35719"/>
                </a:lnTo>
                <a:lnTo>
                  <a:pt x="53578" y="35719"/>
                </a:lnTo>
                <a:lnTo>
                  <a:pt x="4464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26789" y="35719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35719" y="53579"/>
                </a:lnTo>
                <a:lnTo>
                  <a:pt x="44649" y="53579"/>
                </a:lnTo>
                <a:lnTo>
                  <a:pt x="53578" y="44649"/>
                </a:lnTo>
                <a:lnTo>
                  <a:pt x="62508" y="35719"/>
                </a:lnTo>
                <a:lnTo>
                  <a:pt x="71438" y="35719"/>
                </a:lnTo>
                <a:lnTo>
                  <a:pt x="71438" y="26790"/>
                </a:lnTo>
                <a:lnTo>
                  <a:pt x="71438" y="17859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0368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8" y="80368"/>
                </a:lnTo>
                <a:lnTo>
                  <a:pt x="71438" y="71438"/>
                </a:lnTo>
                <a:lnTo>
                  <a:pt x="80367" y="53579"/>
                </a:lnTo>
                <a:lnTo>
                  <a:pt x="80367" y="44649"/>
                </a:lnTo>
                <a:lnTo>
                  <a:pt x="80367" y="35719"/>
                </a:lnTo>
                <a:lnTo>
                  <a:pt x="71438" y="26790"/>
                </a:lnTo>
                <a:lnTo>
                  <a:pt x="71438" y="17859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17860" y="71438"/>
                </a:lnTo>
                <a:lnTo>
                  <a:pt x="17860" y="80368"/>
                </a:lnTo>
                <a:lnTo>
                  <a:pt x="26789" y="80368"/>
                </a:lnTo>
                <a:lnTo>
                  <a:pt x="35719" y="80368"/>
                </a:lnTo>
                <a:lnTo>
                  <a:pt x="44649" y="80368"/>
                </a:lnTo>
                <a:lnTo>
                  <a:pt x="53578" y="71438"/>
                </a:lnTo>
                <a:lnTo>
                  <a:pt x="53578" y="62508"/>
                </a:lnTo>
                <a:lnTo>
                  <a:pt x="62508" y="53579"/>
                </a:lnTo>
                <a:lnTo>
                  <a:pt x="62508" y="4464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26790"/>
                </a:lnTo>
                <a:lnTo>
                  <a:pt x="53578" y="17859"/>
                </a:lnTo>
                <a:lnTo>
                  <a:pt x="44649" y="17859"/>
                </a:lnTo>
                <a:lnTo>
                  <a:pt x="4464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00625" y="5009554"/>
            <a:ext cx="116086" cy="151806"/>
          </a:xfrm>
          <a:custGeom>
            <a:avLst/>
            <a:gdLst/>
            <a:ahLst/>
            <a:cxnLst/>
            <a:rect l="0" t="0" r="0" b="0"/>
            <a:pathLst>
              <a:path w="116086" h="151806">
                <a:moveTo>
                  <a:pt x="116085" y="8930"/>
                </a:moveTo>
                <a:lnTo>
                  <a:pt x="116085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62507" y="8930"/>
                </a:lnTo>
                <a:lnTo>
                  <a:pt x="53578" y="17860"/>
                </a:lnTo>
                <a:lnTo>
                  <a:pt x="35718" y="26789"/>
                </a:lnTo>
                <a:lnTo>
                  <a:pt x="26789" y="35719"/>
                </a:lnTo>
                <a:lnTo>
                  <a:pt x="8929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518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125640" y="5045273"/>
            <a:ext cx="35720" cy="125017"/>
          </a:xfrm>
          <a:custGeom>
            <a:avLst/>
            <a:gdLst/>
            <a:ahLst/>
            <a:cxnLst/>
            <a:rect l="0" t="0" r="0" b="0"/>
            <a:pathLst>
              <a:path w="35720" h="125017">
                <a:moveTo>
                  <a:pt x="35719" y="0"/>
                </a:moveTo>
                <a:lnTo>
                  <a:pt x="3571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179218" y="5197078"/>
            <a:ext cx="17861" cy="35719"/>
          </a:xfrm>
          <a:custGeom>
            <a:avLst/>
            <a:gdLst/>
            <a:ahLst/>
            <a:cxnLst/>
            <a:rect l="0" t="0" r="0" b="0"/>
            <a:pathLst>
              <a:path w="17861" h="35719">
                <a:moveTo>
                  <a:pt x="17860" y="0"/>
                </a:moveTo>
                <a:lnTo>
                  <a:pt x="17860" y="892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241726" y="5143500"/>
            <a:ext cx="98228" cy="116086"/>
          </a:xfrm>
          <a:custGeom>
            <a:avLst/>
            <a:gdLst/>
            <a:ahLst/>
            <a:cxnLst/>
            <a:rect l="0" t="0" r="0" b="0"/>
            <a:pathLst>
              <a:path w="98228" h="116086">
                <a:moveTo>
                  <a:pt x="98227" y="26789"/>
                </a:moveTo>
                <a:lnTo>
                  <a:pt x="98227" y="26789"/>
                </a:lnTo>
                <a:lnTo>
                  <a:pt x="89297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6"/>
                </a:lnTo>
                <a:lnTo>
                  <a:pt x="26789" y="98226"/>
                </a:lnTo>
                <a:lnTo>
                  <a:pt x="35719" y="107156"/>
                </a:lnTo>
                <a:lnTo>
                  <a:pt x="44649" y="116085"/>
                </a:lnTo>
                <a:lnTo>
                  <a:pt x="53578" y="116085"/>
                </a:lnTo>
                <a:lnTo>
                  <a:pt x="71438" y="107156"/>
                </a:lnTo>
                <a:lnTo>
                  <a:pt x="80367" y="98226"/>
                </a:lnTo>
                <a:lnTo>
                  <a:pt x="80367" y="89296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339953" y="5116710"/>
            <a:ext cx="80368" cy="214314"/>
          </a:xfrm>
          <a:custGeom>
            <a:avLst/>
            <a:gdLst/>
            <a:ahLst/>
            <a:cxnLst/>
            <a:rect l="0" t="0" r="0" b="0"/>
            <a:pathLst>
              <a:path w="80368" h="214314">
                <a:moveTo>
                  <a:pt x="44648" y="0"/>
                </a:moveTo>
                <a:lnTo>
                  <a:pt x="44648" y="8930"/>
                </a:lnTo>
                <a:lnTo>
                  <a:pt x="44648" y="26790"/>
                </a:lnTo>
                <a:lnTo>
                  <a:pt x="53578" y="35719"/>
                </a:lnTo>
                <a:lnTo>
                  <a:pt x="53578" y="53579"/>
                </a:lnTo>
                <a:lnTo>
                  <a:pt x="62507" y="80368"/>
                </a:lnTo>
                <a:lnTo>
                  <a:pt x="71437" y="107157"/>
                </a:lnTo>
                <a:lnTo>
                  <a:pt x="80367" y="133946"/>
                </a:lnTo>
                <a:lnTo>
                  <a:pt x="80367" y="151805"/>
                </a:lnTo>
                <a:lnTo>
                  <a:pt x="80367" y="169665"/>
                </a:lnTo>
                <a:lnTo>
                  <a:pt x="71437" y="187524"/>
                </a:lnTo>
                <a:lnTo>
                  <a:pt x="62507" y="196454"/>
                </a:lnTo>
                <a:lnTo>
                  <a:pt x="53578" y="205383"/>
                </a:lnTo>
                <a:lnTo>
                  <a:pt x="35718" y="205383"/>
                </a:lnTo>
                <a:lnTo>
                  <a:pt x="17859" y="214313"/>
                </a:lnTo>
                <a:lnTo>
                  <a:pt x="8929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What would the graph of                   look like?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173831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440532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81600" y="26670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of our quadratic functions form graphs that are </a:t>
            </a:r>
            <a:r>
              <a:rPr lang="en-US" sz="2000" b="1" i="1" u="sng" dirty="0" smtClean="0"/>
              <a:t>parabolas</a:t>
            </a:r>
            <a:r>
              <a:rPr lang="en-US" sz="2000" b="1" dirty="0" smtClean="0"/>
              <a:t>,</a:t>
            </a:r>
            <a:r>
              <a:rPr lang="en-US" sz="2000" dirty="0" smtClean="0"/>
              <a:t> or U-shaped curves.</a:t>
            </a:r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3107531" y="4429124"/>
            <a:ext cx="80368" cy="62509"/>
          </a:xfrm>
          <a:custGeom>
            <a:avLst/>
            <a:gdLst/>
            <a:ahLst/>
            <a:cxnLst/>
            <a:rect l="0" t="0" r="0" b="0"/>
            <a:pathLst>
              <a:path w="80368" h="62509">
                <a:moveTo>
                  <a:pt x="53578" y="8930"/>
                </a:move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35719" y="35719"/>
                </a:lnTo>
                <a:lnTo>
                  <a:pt x="44648" y="44649"/>
                </a:lnTo>
                <a:lnTo>
                  <a:pt x="44648" y="44649"/>
                </a:lnTo>
                <a:lnTo>
                  <a:pt x="53578" y="44649"/>
                </a:lnTo>
                <a:lnTo>
                  <a:pt x="5357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71437" y="35719"/>
                </a:lnTo>
                <a:lnTo>
                  <a:pt x="7143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62508"/>
                </a:lnTo>
                <a:lnTo>
                  <a:pt x="53578" y="53578"/>
                </a:lnTo>
                <a:lnTo>
                  <a:pt x="62508" y="53578"/>
                </a:lnTo>
                <a:lnTo>
                  <a:pt x="62508" y="44649"/>
                </a:lnTo>
                <a:lnTo>
                  <a:pt x="62508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35719" y="62508"/>
                </a:lnTo>
                <a:lnTo>
                  <a:pt x="35719" y="62508"/>
                </a:lnTo>
                <a:lnTo>
                  <a:pt x="44648" y="62508"/>
                </a:lnTo>
                <a:lnTo>
                  <a:pt x="53578" y="62508"/>
                </a:lnTo>
                <a:lnTo>
                  <a:pt x="62508" y="53578"/>
                </a:lnTo>
                <a:lnTo>
                  <a:pt x="62508" y="53578"/>
                </a:lnTo>
                <a:lnTo>
                  <a:pt x="71437" y="44649"/>
                </a:lnTo>
                <a:lnTo>
                  <a:pt x="71437" y="3571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7" y="893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77132" y="4098726"/>
            <a:ext cx="71439" cy="80368"/>
          </a:xfrm>
          <a:custGeom>
            <a:avLst/>
            <a:gdLst/>
            <a:ahLst/>
            <a:cxnLst/>
            <a:rect l="0" t="0" r="0" b="0"/>
            <a:pathLst>
              <a:path w="71439" h="80368">
                <a:moveTo>
                  <a:pt x="35719" y="35718"/>
                </a:moveTo>
                <a:lnTo>
                  <a:pt x="35719" y="35718"/>
                </a:lnTo>
                <a:lnTo>
                  <a:pt x="26789" y="44648"/>
                </a:lnTo>
                <a:lnTo>
                  <a:pt x="26789" y="44648"/>
                </a:lnTo>
                <a:lnTo>
                  <a:pt x="17860" y="53578"/>
                </a:lnTo>
                <a:lnTo>
                  <a:pt x="17860" y="53578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71437"/>
                </a:lnTo>
                <a:lnTo>
                  <a:pt x="17860" y="71437"/>
                </a:lnTo>
                <a:lnTo>
                  <a:pt x="1786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35719" y="62507"/>
                </a:lnTo>
                <a:lnTo>
                  <a:pt x="44649" y="53578"/>
                </a:lnTo>
                <a:lnTo>
                  <a:pt x="44649" y="44648"/>
                </a:lnTo>
                <a:lnTo>
                  <a:pt x="53578" y="35718"/>
                </a:lnTo>
                <a:lnTo>
                  <a:pt x="53578" y="35718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9" y="17859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17860" y="8929"/>
                </a:lnTo>
                <a:lnTo>
                  <a:pt x="1786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9" y="62507"/>
                </a:lnTo>
                <a:lnTo>
                  <a:pt x="53578" y="62507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35718"/>
                </a:lnTo>
                <a:lnTo>
                  <a:pt x="71438" y="35718"/>
                </a:lnTo>
                <a:lnTo>
                  <a:pt x="71438" y="26789"/>
                </a:lnTo>
                <a:lnTo>
                  <a:pt x="71438" y="17859"/>
                </a:lnTo>
                <a:lnTo>
                  <a:pt x="62508" y="8929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7"/>
                </a:lnTo>
                <a:lnTo>
                  <a:pt x="17860" y="71437"/>
                </a:lnTo>
                <a:lnTo>
                  <a:pt x="17860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8" y="62507"/>
                </a:lnTo>
                <a:lnTo>
                  <a:pt x="71438" y="53578"/>
                </a:lnTo>
                <a:lnTo>
                  <a:pt x="71438" y="35718"/>
                </a:lnTo>
                <a:lnTo>
                  <a:pt x="71438" y="26789"/>
                </a:lnTo>
                <a:lnTo>
                  <a:pt x="62508" y="17859"/>
                </a:lnTo>
                <a:lnTo>
                  <a:pt x="53578" y="8929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20070" y="4107655"/>
            <a:ext cx="71438" cy="71439"/>
          </a:xfrm>
          <a:custGeom>
            <a:avLst/>
            <a:gdLst/>
            <a:ahLst/>
            <a:cxnLst/>
            <a:rect l="0" t="0" r="0" b="0"/>
            <a:pathLst>
              <a:path w="71438" h="71439">
                <a:moveTo>
                  <a:pt x="53578" y="17860"/>
                </a:moveTo>
                <a:lnTo>
                  <a:pt x="44648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8" y="53578"/>
                </a:lnTo>
                <a:lnTo>
                  <a:pt x="53578" y="44649"/>
                </a:lnTo>
                <a:lnTo>
                  <a:pt x="62508" y="44649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1786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8" y="62508"/>
                </a:lnTo>
                <a:lnTo>
                  <a:pt x="53578" y="62508"/>
                </a:lnTo>
                <a:lnTo>
                  <a:pt x="53578" y="53578"/>
                </a:lnTo>
                <a:lnTo>
                  <a:pt x="62508" y="44649"/>
                </a:lnTo>
                <a:lnTo>
                  <a:pt x="62508" y="35719"/>
                </a:lnTo>
                <a:lnTo>
                  <a:pt x="71437" y="26789"/>
                </a:lnTo>
                <a:lnTo>
                  <a:pt x="71437" y="1786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25390" y="2652117"/>
            <a:ext cx="741165" cy="1812727"/>
          </a:xfrm>
          <a:custGeom>
            <a:avLst/>
            <a:gdLst/>
            <a:ahLst/>
            <a:cxnLst/>
            <a:rect l="0" t="0" r="0" b="0"/>
            <a:pathLst>
              <a:path w="741165" h="1812727">
                <a:moveTo>
                  <a:pt x="0" y="1812726"/>
                </a:moveTo>
                <a:lnTo>
                  <a:pt x="0" y="1812726"/>
                </a:lnTo>
                <a:lnTo>
                  <a:pt x="0" y="1803796"/>
                </a:lnTo>
                <a:lnTo>
                  <a:pt x="0" y="1803796"/>
                </a:lnTo>
                <a:lnTo>
                  <a:pt x="8930" y="1803796"/>
                </a:lnTo>
                <a:lnTo>
                  <a:pt x="17860" y="1803796"/>
                </a:lnTo>
                <a:lnTo>
                  <a:pt x="26789" y="1794866"/>
                </a:lnTo>
                <a:lnTo>
                  <a:pt x="26789" y="1794866"/>
                </a:lnTo>
                <a:lnTo>
                  <a:pt x="44649" y="1794866"/>
                </a:lnTo>
                <a:lnTo>
                  <a:pt x="44649" y="1785937"/>
                </a:lnTo>
                <a:lnTo>
                  <a:pt x="53578" y="1785937"/>
                </a:lnTo>
                <a:lnTo>
                  <a:pt x="62508" y="1777007"/>
                </a:lnTo>
                <a:lnTo>
                  <a:pt x="71438" y="1768077"/>
                </a:lnTo>
                <a:lnTo>
                  <a:pt x="80367" y="1768077"/>
                </a:lnTo>
                <a:lnTo>
                  <a:pt x="98227" y="1759148"/>
                </a:lnTo>
                <a:lnTo>
                  <a:pt x="98227" y="1750218"/>
                </a:lnTo>
                <a:lnTo>
                  <a:pt x="107156" y="1750218"/>
                </a:lnTo>
                <a:lnTo>
                  <a:pt x="125016" y="1741288"/>
                </a:lnTo>
                <a:lnTo>
                  <a:pt x="133945" y="1732359"/>
                </a:lnTo>
                <a:lnTo>
                  <a:pt x="142875" y="1723429"/>
                </a:lnTo>
                <a:lnTo>
                  <a:pt x="151805" y="1714499"/>
                </a:lnTo>
                <a:lnTo>
                  <a:pt x="160735" y="1705570"/>
                </a:lnTo>
                <a:lnTo>
                  <a:pt x="169664" y="1696640"/>
                </a:lnTo>
                <a:lnTo>
                  <a:pt x="187524" y="1687710"/>
                </a:lnTo>
                <a:lnTo>
                  <a:pt x="196453" y="1678781"/>
                </a:lnTo>
                <a:lnTo>
                  <a:pt x="205383" y="1660921"/>
                </a:lnTo>
                <a:lnTo>
                  <a:pt x="214313" y="1651991"/>
                </a:lnTo>
                <a:lnTo>
                  <a:pt x="223242" y="1643062"/>
                </a:lnTo>
                <a:lnTo>
                  <a:pt x="232172" y="1634132"/>
                </a:lnTo>
                <a:lnTo>
                  <a:pt x="241102" y="1616273"/>
                </a:lnTo>
                <a:lnTo>
                  <a:pt x="241102" y="1607343"/>
                </a:lnTo>
                <a:lnTo>
                  <a:pt x="258961" y="1598413"/>
                </a:lnTo>
                <a:lnTo>
                  <a:pt x="267891" y="1580554"/>
                </a:lnTo>
                <a:lnTo>
                  <a:pt x="276820" y="1571624"/>
                </a:lnTo>
                <a:lnTo>
                  <a:pt x="285750" y="1553765"/>
                </a:lnTo>
                <a:lnTo>
                  <a:pt x="294680" y="1544835"/>
                </a:lnTo>
                <a:lnTo>
                  <a:pt x="303610" y="1535906"/>
                </a:lnTo>
                <a:lnTo>
                  <a:pt x="312539" y="1518046"/>
                </a:lnTo>
                <a:lnTo>
                  <a:pt x="321469" y="1509116"/>
                </a:lnTo>
                <a:lnTo>
                  <a:pt x="330399" y="1491257"/>
                </a:lnTo>
                <a:lnTo>
                  <a:pt x="339328" y="1482327"/>
                </a:lnTo>
                <a:lnTo>
                  <a:pt x="348258" y="1464468"/>
                </a:lnTo>
                <a:lnTo>
                  <a:pt x="348258" y="1455538"/>
                </a:lnTo>
                <a:lnTo>
                  <a:pt x="366117" y="1437679"/>
                </a:lnTo>
                <a:lnTo>
                  <a:pt x="366117" y="1428749"/>
                </a:lnTo>
                <a:lnTo>
                  <a:pt x="375047" y="1410890"/>
                </a:lnTo>
                <a:lnTo>
                  <a:pt x="383977" y="1393031"/>
                </a:lnTo>
                <a:lnTo>
                  <a:pt x="392906" y="1384101"/>
                </a:lnTo>
                <a:lnTo>
                  <a:pt x="392906" y="1366241"/>
                </a:lnTo>
                <a:lnTo>
                  <a:pt x="401836" y="1348382"/>
                </a:lnTo>
                <a:lnTo>
                  <a:pt x="410766" y="1330523"/>
                </a:lnTo>
                <a:lnTo>
                  <a:pt x="419695" y="1312663"/>
                </a:lnTo>
                <a:lnTo>
                  <a:pt x="419695" y="1294804"/>
                </a:lnTo>
                <a:lnTo>
                  <a:pt x="428625" y="1276945"/>
                </a:lnTo>
                <a:lnTo>
                  <a:pt x="428625" y="1259085"/>
                </a:lnTo>
                <a:lnTo>
                  <a:pt x="437555" y="1241226"/>
                </a:lnTo>
                <a:lnTo>
                  <a:pt x="446485" y="1223366"/>
                </a:lnTo>
                <a:lnTo>
                  <a:pt x="455414" y="1205507"/>
                </a:lnTo>
                <a:lnTo>
                  <a:pt x="464344" y="1187648"/>
                </a:lnTo>
                <a:lnTo>
                  <a:pt x="464344" y="1169788"/>
                </a:lnTo>
                <a:lnTo>
                  <a:pt x="473274" y="1142999"/>
                </a:lnTo>
                <a:lnTo>
                  <a:pt x="482203" y="1125140"/>
                </a:lnTo>
                <a:lnTo>
                  <a:pt x="491133" y="1107281"/>
                </a:lnTo>
                <a:lnTo>
                  <a:pt x="491133" y="1080491"/>
                </a:lnTo>
                <a:lnTo>
                  <a:pt x="500063" y="1062632"/>
                </a:lnTo>
                <a:lnTo>
                  <a:pt x="508992" y="1044773"/>
                </a:lnTo>
                <a:lnTo>
                  <a:pt x="517922" y="1017984"/>
                </a:lnTo>
                <a:lnTo>
                  <a:pt x="526852" y="991195"/>
                </a:lnTo>
                <a:lnTo>
                  <a:pt x="526852" y="964406"/>
                </a:lnTo>
                <a:lnTo>
                  <a:pt x="535781" y="937616"/>
                </a:lnTo>
                <a:lnTo>
                  <a:pt x="544711" y="919757"/>
                </a:lnTo>
                <a:lnTo>
                  <a:pt x="553641" y="892968"/>
                </a:lnTo>
                <a:lnTo>
                  <a:pt x="553641" y="866179"/>
                </a:lnTo>
                <a:lnTo>
                  <a:pt x="562570" y="839390"/>
                </a:lnTo>
                <a:lnTo>
                  <a:pt x="562570" y="812601"/>
                </a:lnTo>
                <a:lnTo>
                  <a:pt x="571500" y="785812"/>
                </a:lnTo>
                <a:lnTo>
                  <a:pt x="571500" y="759023"/>
                </a:lnTo>
                <a:lnTo>
                  <a:pt x="580430" y="732234"/>
                </a:lnTo>
                <a:lnTo>
                  <a:pt x="589360" y="705445"/>
                </a:lnTo>
                <a:lnTo>
                  <a:pt x="589360" y="678656"/>
                </a:lnTo>
                <a:lnTo>
                  <a:pt x="598289" y="651866"/>
                </a:lnTo>
                <a:lnTo>
                  <a:pt x="598289" y="616148"/>
                </a:lnTo>
                <a:lnTo>
                  <a:pt x="607219" y="589359"/>
                </a:lnTo>
                <a:lnTo>
                  <a:pt x="616149" y="562570"/>
                </a:lnTo>
                <a:lnTo>
                  <a:pt x="616149" y="535781"/>
                </a:lnTo>
                <a:lnTo>
                  <a:pt x="616149" y="508991"/>
                </a:lnTo>
                <a:lnTo>
                  <a:pt x="625078" y="482202"/>
                </a:lnTo>
                <a:lnTo>
                  <a:pt x="625078" y="455413"/>
                </a:lnTo>
                <a:lnTo>
                  <a:pt x="634008" y="419695"/>
                </a:lnTo>
                <a:lnTo>
                  <a:pt x="634008" y="392906"/>
                </a:lnTo>
                <a:lnTo>
                  <a:pt x="642938" y="366116"/>
                </a:lnTo>
                <a:lnTo>
                  <a:pt x="642938" y="339327"/>
                </a:lnTo>
                <a:lnTo>
                  <a:pt x="651867" y="312538"/>
                </a:lnTo>
                <a:lnTo>
                  <a:pt x="651867" y="285749"/>
                </a:lnTo>
                <a:lnTo>
                  <a:pt x="651867" y="258960"/>
                </a:lnTo>
                <a:lnTo>
                  <a:pt x="660797" y="232171"/>
                </a:lnTo>
                <a:lnTo>
                  <a:pt x="660797" y="205382"/>
                </a:lnTo>
                <a:lnTo>
                  <a:pt x="669727" y="187523"/>
                </a:lnTo>
                <a:lnTo>
                  <a:pt x="669727" y="160734"/>
                </a:lnTo>
                <a:lnTo>
                  <a:pt x="669727" y="133945"/>
                </a:lnTo>
                <a:lnTo>
                  <a:pt x="678656" y="116086"/>
                </a:lnTo>
                <a:lnTo>
                  <a:pt x="678656" y="98226"/>
                </a:lnTo>
                <a:lnTo>
                  <a:pt x="687586" y="80367"/>
                </a:lnTo>
                <a:lnTo>
                  <a:pt x="687586" y="62508"/>
                </a:lnTo>
                <a:lnTo>
                  <a:pt x="687586" y="53578"/>
                </a:lnTo>
                <a:lnTo>
                  <a:pt x="696516" y="35718"/>
                </a:lnTo>
                <a:lnTo>
                  <a:pt x="696516" y="26789"/>
                </a:lnTo>
                <a:lnTo>
                  <a:pt x="696516" y="26789"/>
                </a:lnTo>
                <a:lnTo>
                  <a:pt x="696516" y="17859"/>
                </a:lnTo>
                <a:lnTo>
                  <a:pt x="687586" y="17859"/>
                </a:lnTo>
                <a:lnTo>
                  <a:pt x="687586" y="17859"/>
                </a:lnTo>
                <a:lnTo>
                  <a:pt x="687586" y="26789"/>
                </a:lnTo>
                <a:lnTo>
                  <a:pt x="678656" y="26789"/>
                </a:lnTo>
                <a:lnTo>
                  <a:pt x="669727" y="44648"/>
                </a:lnTo>
                <a:lnTo>
                  <a:pt x="660797" y="53578"/>
                </a:lnTo>
                <a:lnTo>
                  <a:pt x="651867" y="62508"/>
                </a:lnTo>
                <a:lnTo>
                  <a:pt x="642938" y="80367"/>
                </a:lnTo>
                <a:lnTo>
                  <a:pt x="634008" y="89297"/>
                </a:lnTo>
                <a:lnTo>
                  <a:pt x="625078" y="98226"/>
                </a:lnTo>
                <a:lnTo>
                  <a:pt x="616149" y="107156"/>
                </a:lnTo>
                <a:lnTo>
                  <a:pt x="616149" y="107156"/>
                </a:lnTo>
                <a:lnTo>
                  <a:pt x="607219" y="116086"/>
                </a:lnTo>
                <a:lnTo>
                  <a:pt x="607219" y="116086"/>
                </a:lnTo>
                <a:lnTo>
                  <a:pt x="607219" y="116086"/>
                </a:lnTo>
                <a:lnTo>
                  <a:pt x="616149" y="116086"/>
                </a:lnTo>
                <a:lnTo>
                  <a:pt x="616149" y="107156"/>
                </a:lnTo>
                <a:lnTo>
                  <a:pt x="625078" y="107156"/>
                </a:lnTo>
                <a:lnTo>
                  <a:pt x="634008" y="89297"/>
                </a:lnTo>
                <a:lnTo>
                  <a:pt x="642938" y="80367"/>
                </a:lnTo>
                <a:lnTo>
                  <a:pt x="651867" y="62508"/>
                </a:lnTo>
                <a:lnTo>
                  <a:pt x="660797" y="44648"/>
                </a:lnTo>
                <a:lnTo>
                  <a:pt x="669727" y="26789"/>
                </a:lnTo>
                <a:lnTo>
                  <a:pt x="678656" y="17859"/>
                </a:lnTo>
                <a:lnTo>
                  <a:pt x="687586" y="8929"/>
                </a:lnTo>
                <a:lnTo>
                  <a:pt x="696516" y="0"/>
                </a:lnTo>
                <a:lnTo>
                  <a:pt x="696516" y="0"/>
                </a:lnTo>
                <a:lnTo>
                  <a:pt x="696516" y="0"/>
                </a:lnTo>
                <a:lnTo>
                  <a:pt x="705445" y="0"/>
                </a:lnTo>
                <a:lnTo>
                  <a:pt x="705445" y="0"/>
                </a:lnTo>
                <a:lnTo>
                  <a:pt x="705445" y="8929"/>
                </a:lnTo>
                <a:lnTo>
                  <a:pt x="705445" y="26789"/>
                </a:lnTo>
                <a:lnTo>
                  <a:pt x="714375" y="44648"/>
                </a:lnTo>
                <a:lnTo>
                  <a:pt x="714375" y="53578"/>
                </a:lnTo>
                <a:lnTo>
                  <a:pt x="714375" y="71437"/>
                </a:lnTo>
                <a:lnTo>
                  <a:pt x="732235" y="89297"/>
                </a:lnTo>
                <a:lnTo>
                  <a:pt x="732235" y="98226"/>
                </a:lnTo>
                <a:lnTo>
                  <a:pt x="741164" y="116086"/>
                </a:lnTo>
                <a:lnTo>
                  <a:pt x="741164" y="125015"/>
                </a:lnTo>
                <a:lnTo>
                  <a:pt x="741164" y="133945"/>
                </a:lnTo>
                <a:lnTo>
                  <a:pt x="741164" y="13394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48507" y="2687835"/>
            <a:ext cx="821533" cy="1759149"/>
          </a:xfrm>
          <a:custGeom>
            <a:avLst/>
            <a:gdLst/>
            <a:ahLst/>
            <a:cxnLst/>
            <a:rect l="0" t="0" r="0" b="0"/>
            <a:pathLst>
              <a:path w="821533" h="1759149">
                <a:moveTo>
                  <a:pt x="821532" y="1759148"/>
                </a:moveTo>
                <a:lnTo>
                  <a:pt x="812602" y="1759148"/>
                </a:lnTo>
                <a:lnTo>
                  <a:pt x="812602" y="1759148"/>
                </a:lnTo>
                <a:lnTo>
                  <a:pt x="812602" y="1759148"/>
                </a:lnTo>
                <a:lnTo>
                  <a:pt x="803672" y="1759148"/>
                </a:lnTo>
                <a:lnTo>
                  <a:pt x="803672" y="1759148"/>
                </a:lnTo>
                <a:lnTo>
                  <a:pt x="803672" y="1759148"/>
                </a:lnTo>
                <a:lnTo>
                  <a:pt x="794743" y="1750219"/>
                </a:lnTo>
                <a:lnTo>
                  <a:pt x="785813" y="1750219"/>
                </a:lnTo>
                <a:lnTo>
                  <a:pt x="785813" y="1750219"/>
                </a:lnTo>
                <a:lnTo>
                  <a:pt x="776883" y="1741289"/>
                </a:lnTo>
                <a:lnTo>
                  <a:pt x="767953" y="1741289"/>
                </a:lnTo>
                <a:lnTo>
                  <a:pt x="759024" y="1741289"/>
                </a:lnTo>
                <a:lnTo>
                  <a:pt x="759024" y="1732359"/>
                </a:lnTo>
                <a:lnTo>
                  <a:pt x="741164" y="1732359"/>
                </a:lnTo>
                <a:lnTo>
                  <a:pt x="732235" y="1723430"/>
                </a:lnTo>
                <a:lnTo>
                  <a:pt x="723305" y="1723430"/>
                </a:lnTo>
                <a:lnTo>
                  <a:pt x="714375" y="1714500"/>
                </a:lnTo>
                <a:lnTo>
                  <a:pt x="696516" y="1705570"/>
                </a:lnTo>
                <a:lnTo>
                  <a:pt x="687586" y="1696641"/>
                </a:lnTo>
                <a:lnTo>
                  <a:pt x="678657" y="1687711"/>
                </a:lnTo>
                <a:lnTo>
                  <a:pt x="669727" y="1678781"/>
                </a:lnTo>
                <a:lnTo>
                  <a:pt x="651868" y="1678781"/>
                </a:lnTo>
                <a:lnTo>
                  <a:pt x="642938" y="1660922"/>
                </a:lnTo>
                <a:lnTo>
                  <a:pt x="634008" y="1651992"/>
                </a:lnTo>
                <a:lnTo>
                  <a:pt x="625078" y="1643063"/>
                </a:lnTo>
                <a:lnTo>
                  <a:pt x="616149" y="1634133"/>
                </a:lnTo>
                <a:lnTo>
                  <a:pt x="598289" y="1625203"/>
                </a:lnTo>
                <a:lnTo>
                  <a:pt x="589360" y="1625203"/>
                </a:lnTo>
                <a:lnTo>
                  <a:pt x="580430" y="1616273"/>
                </a:lnTo>
                <a:lnTo>
                  <a:pt x="571500" y="1607344"/>
                </a:lnTo>
                <a:lnTo>
                  <a:pt x="562571" y="1598414"/>
                </a:lnTo>
                <a:lnTo>
                  <a:pt x="553641" y="1580555"/>
                </a:lnTo>
                <a:lnTo>
                  <a:pt x="544711" y="1571625"/>
                </a:lnTo>
                <a:lnTo>
                  <a:pt x="535782" y="1562695"/>
                </a:lnTo>
                <a:lnTo>
                  <a:pt x="526852" y="1553766"/>
                </a:lnTo>
                <a:lnTo>
                  <a:pt x="517922" y="1544836"/>
                </a:lnTo>
                <a:lnTo>
                  <a:pt x="508993" y="1535906"/>
                </a:lnTo>
                <a:lnTo>
                  <a:pt x="500063" y="1518047"/>
                </a:lnTo>
                <a:lnTo>
                  <a:pt x="482203" y="1509117"/>
                </a:lnTo>
                <a:lnTo>
                  <a:pt x="473274" y="1500188"/>
                </a:lnTo>
                <a:lnTo>
                  <a:pt x="464344" y="1482328"/>
                </a:lnTo>
                <a:lnTo>
                  <a:pt x="455414" y="1464469"/>
                </a:lnTo>
                <a:lnTo>
                  <a:pt x="446485" y="1455539"/>
                </a:lnTo>
                <a:lnTo>
                  <a:pt x="437555" y="1437680"/>
                </a:lnTo>
                <a:lnTo>
                  <a:pt x="428625" y="1419820"/>
                </a:lnTo>
                <a:lnTo>
                  <a:pt x="419696" y="1410891"/>
                </a:lnTo>
                <a:lnTo>
                  <a:pt x="410766" y="1393031"/>
                </a:lnTo>
                <a:lnTo>
                  <a:pt x="401836" y="1375172"/>
                </a:lnTo>
                <a:lnTo>
                  <a:pt x="401836" y="1357313"/>
                </a:lnTo>
                <a:lnTo>
                  <a:pt x="383977" y="1339453"/>
                </a:lnTo>
                <a:lnTo>
                  <a:pt x="375047" y="1321594"/>
                </a:lnTo>
                <a:lnTo>
                  <a:pt x="375047" y="1303734"/>
                </a:lnTo>
                <a:lnTo>
                  <a:pt x="366118" y="1285875"/>
                </a:lnTo>
                <a:lnTo>
                  <a:pt x="348258" y="1268016"/>
                </a:lnTo>
                <a:lnTo>
                  <a:pt x="348258" y="1250156"/>
                </a:lnTo>
                <a:lnTo>
                  <a:pt x="339328" y="1232297"/>
                </a:lnTo>
                <a:lnTo>
                  <a:pt x="330399" y="1205508"/>
                </a:lnTo>
                <a:lnTo>
                  <a:pt x="321469" y="1187648"/>
                </a:lnTo>
                <a:lnTo>
                  <a:pt x="312539" y="1169789"/>
                </a:lnTo>
                <a:lnTo>
                  <a:pt x="303610" y="1143000"/>
                </a:lnTo>
                <a:lnTo>
                  <a:pt x="294680" y="1116211"/>
                </a:lnTo>
                <a:lnTo>
                  <a:pt x="285750" y="1098352"/>
                </a:lnTo>
                <a:lnTo>
                  <a:pt x="285750" y="1071563"/>
                </a:lnTo>
                <a:lnTo>
                  <a:pt x="276821" y="1053703"/>
                </a:lnTo>
                <a:lnTo>
                  <a:pt x="267891" y="1026914"/>
                </a:lnTo>
                <a:lnTo>
                  <a:pt x="258961" y="1000125"/>
                </a:lnTo>
                <a:lnTo>
                  <a:pt x="250032" y="973336"/>
                </a:lnTo>
                <a:lnTo>
                  <a:pt x="241102" y="946547"/>
                </a:lnTo>
                <a:lnTo>
                  <a:pt x="232172" y="919758"/>
                </a:lnTo>
                <a:lnTo>
                  <a:pt x="223243" y="892969"/>
                </a:lnTo>
                <a:lnTo>
                  <a:pt x="214313" y="866180"/>
                </a:lnTo>
                <a:lnTo>
                  <a:pt x="205383" y="830461"/>
                </a:lnTo>
                <a:lnTo>
                  <a:pt x="205383" y="803672"/>
                </a:lnTo>
                <a:lnTo>
                  <a:pt x="196453" y="767953"/>
                </a:lnTo>
                <a:lnTo>
                  <a:pt x="196453" y="741164"/>
                </a:lnTo>
                <a:lnTo>
                  <a:pt x="187524" y="714375"/>
                </a:lnTo>
                <a:lnTo>
                  <a:pt x="178594" y="678656"/>
                </a:lnTo>
                <a:lnTo>
                  <a:pt x="178594" y="651867"/>
                </a:lnTo>
                <a:lnTo>
                  <a:pt x="169664" y="616148"/>
                </a:lnTo>
                <a:lnTo>
                  <a:pt x="160735" y="580430"/>
                </a:lnTo>
                <a:lnTo>
                  <a:pt x="160735" y="553641"/>
                </a:lnTo>
                <a:lnTo>
                  <a:pt x="151805" y="517922"/>
                </a:lnTo>
                <a:lnTo>
                  <a:pt x="151805" y="482203"/>
                </a:lnTo>
                <a:lnTo>
                  <a:pt x="151805" y="455414"/>
                </a:lnTo>
                <a:lnTo>
                  <a:pt x="142875" y="419695"/>
                </a:lnTo>
                <a:lnTo>
                  <a:pt x="142875" y="392906"/>
                </a:lnTo>
                <a:lnTo>
                  <a:pt x="142875" y="357188"/>
                </a:lnTo>
                <a:lnTo>
                  <a:pt x="133946" y="330398"/>
                </a:lnTo>
                <a:lnTo>
                  <a:pt x="133946" y="294680"/>
                </a:lnTo>
                <a:lnTo>
                  <a:pt x="133946" y="258961"/>
                </a:lnTo>
                <a:lnTo>
                  <a:pt x="125016" y="232172"/>
                </a:lnTo>
                <a:lnTo>
                  <a:pt x="125016" y="205383"/>
                </a:lnTo>
                <a:lnTo>
                  <a:pt x="125016" y="178594"/>
                </a:lnTo>
                <a:lnTo>
                  <a:pt x="125016" y="151805"/>
                </a:lnTo>
                <a:lnTo>
                  <a:pt x="125016" y="133945"/>
                </a:lnTo>
                <a:lnTo>
                  <a:pt x="125016" y="107156"/>
                </a:lnTo>
                <a:lnTo>
                  <a:pt x="125016" y="89297"/>
                </a:lnTo>
                <a:lnTo>
                  <a:pt x="125016" y="71438"/>
                </a:lnTo>
                <a:lnTo>
                  <a:pt x="116086" y="53579"/>
                </a:lnTo>
                <a:lnTo>
                  <a:pt x="116086" y="44649"/>
                </a:lnTo>
                <a:lnTo>
                  <a:pt x="116086" y="35719"/>
                </a:lnTo>
                <a:lnTo>
                  <a:pt x="107157" y="26790"/>
                </a:lnTo>
                <a:lnTo>
                  <a:pt x="107157" y="26790"/>
                </a:lnTo>
                <a:lnTo>
                  <a:pt x="107157" y="26790"/>
                </a:lnTo>
                <a:lnTo>
                  <a:pt x="107157" y="26790"/>
                </a:lnTo>
                <a:lnTo>
                  <a:pt x="98227" y="35719"/>
                </a:lnTo>
                <a:lnTo>
                  <a:pt x="98227" y="44649"/>
                </a:lnTo>
                <a:lnTo>
                  <a:pt x="89297" y="62508"/>
                </a:lnTo>
                <a:lnTo>
                  <a:pt x="80368" y="80368"/>
                </a:lnTo>
                <a:lnTo>
                  <a:pt x="71438" y="98227"/>
                </a:lnTo>
                <a:lnTo>
                  <a:pt x="53578" y="116086"/>
                </a:lnTo>
                <a:lnTo>
                  <a:pt x="44649" y="133945"/>
                </a:lnTo>
                <a:lnTo>
                  <a:pt x="26789" y="151805"/>
                </a:lnTo>
                <a:lnTo>
                  <a:pt x="17860" y="160734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69664"/>
                </a:lnTo>
                <a:lnTo>
                  <a:pt x="8930" y="160734"/>
                </a:lnTo>
                <a:lnTo>
                  <a:pt x="17860" y="151805"/>
                </a:lnTo>
                <a:lnTo>
                  <a:pt x="26789" y="125016"/>
                </a:lnTo>
                <a:lnTo>
                  <a:pt x="35719" y="107156"/>
                </a:lnTo>
                <a:lnTo>
                  <a:pt x="44649" y="89297"/>
                </a:lnTo>
                <a:lnTo>
                  <a:pt x="62508" y="71438"/>
                </a:lnTo>
                <a:lnTo>
                  <a:pt x="71438" y="44649"/>
                </a:lnTo>
                <a:lnTo>
                  <a:pt x="80368" y="35719"/>
                </a:lnTo>
                <a:lnTo>
                  <a:pt x="89297" y="17860"/>
                </a:lnTo>
                <a:lnTo>
                  <a:pt x="98227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8930"/>
                </a:lnTo>
                <a:lnTo>
                  <a:pt x="151805" y="17860"/>
                </a:lnTo>
                <a:lnTo>
                  <a:pt x="160735" y="26790"/>
                </a:lnTo>
                <a:lnTo>
                  <a:pt x="178594" y="35719"/>
                </a:lnTo>
                <a:lnTo>
                  <a:pt x="187524" y="44649"/>
                </a:lnTo>
                <a:lnTo>
                  <a:pt x="196453" y="53579"/>
                </a:lnTo>
                <a:lnTo>
                  <a:pt x="205383" y="62508"/>
                </a:lnTo>
                <a:lnTo>
                  <a:pt x="214313" y="80368"/>
                </a:lnTo>
                <a:lnTo>
                  <a:pt x="214313" y="80368"/>
                </a:lnTo>
                <a:lnTo>
                  <a:pt x="214313" y="8036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Further….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would you expect following graph to look like?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06937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440532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>
          <a:xfrm>
            <a:off x="3741539" y="4089796"/>
            <a:ext cx="80368" cy="80368"/>
          </a:xfrm>
          <a:custGeom>
            <a:avLst/>
            <a:gdLst/>
            <a:ahLst/>
            <a:cxnLst/>
            <a:rect l="0" t="0" r="0" b="0"/>
            <a:pathLst>
              <a:path w="80368" h="80368">
                <a:moveTo>
                  <a:pt x="71437" y="35719"/>
                </a:moveTo>
                <a:lnTo>
                  <a:pt x="71437" y="35719"/>
                </a:lnTo>
                <a:lnTo>
                  <a:pt x="62507" y="35719"/>
                </a:lnTo>
                <a:lnTo>
                  <a:pt x="62507" y="35719"/>
                </a:lnTo>
                <a:lnTo>
                  <a:pt x="53578" y="35719"/>
                </a:lnTo>
                <a:lnTo>
                  <a:pt x="44648" y="35719"/>
                </a:lnTo>
                <a:lnTo>
                  <a:pt x="44648" y="44648"/>
                </a:lnTo>
                <a:lnTo>
                  <a:pt x="35718" y="4464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62508"/>
                </a:lnTo>
                <a:lnTo>
                  <a:pt x="35718" y="62508"/>
                </a:lnTo>
                <a:lnTo>
                  <a:pt x="44648" y="71437"/>
                </a:lnTo>
                <a:lnTo>
                  <a:pt x="44648" y="71437"/>
                </a:lnTo>
                <a:lnTo>
                  <a:pt x="53578" y="71437"/>
                </a:lnTo>
                <a:lnTo>
                  <a:pt x="62507" y="62508"/>
                </a:lnTo>
                <a:lnTo>
                  <a:pt x="62507" y="62508"/>
                </a:lnTo>
                <a:lnTo>
                  <a:pt x="71437" y="53578"/>
                </a:lnTo>
                <a:lnTo>
                  <a:pt x="80367" y="44648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7" y="17859"/>
                </a:lnTo>
                <a:lnTo>
                  <a:pt x="62507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8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62507" y="71437"/>
                </a:lnTo>
                <a:lnTo>
                  <a:pt x="7143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71437" y="8930"/>
                </a:lnTo>
                <a:lnTo>
                  <a:pt x="62507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8" y="71437"/>
                </a:lnTo>
                <a:lnTo>
                  <a:pt x="44648" y="71437"/>
                </a:lnTo>
                <a:lnTo>
                  <a:pt x="53578" y="71437"/>
                </a:lnTo>
                <a:lnTo>
                  <a:pt x="62507" y="62508"/>
                </a:lnTo>
                <a:lnTo>
                  <a:pt x="62507" y="53578"/>
                </a:lnTo>
                <a:lnTo>
                  <a:pt x="71437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8930"/>
                </a:lnTo>
                <a:lnTo>
                  <a:pt x="71437" y="8930"/>
                </a:lnTo>
                <a:lnTo>
                  <a:pt x="62507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46859" y="3777257"/>
            <a:ext cx="71438" cy="89298"/>
          </a:xfrm>
          <a:custGeom>
            <a:avLst/>
            <a:gdLst/>
            <a:ahLst/>
            <a:cxnLst/>
            <a:rect l="0" t="0" r="0" b="0"/>
            <a:pathLst>
              <a:path w="71438" h="89298">
                <a:moveTo>
                  <a:pt x="8930" y="26789"/>
                </a:move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80367"/>
                </a:lnTo>
                <a:lnTo>
                  <a:pt x="53578" y="71437"/>
                </a:lnTo>
                <a:lnTo>
                  <a:pt x="62508" y="62508"/>
                </a:lnTo>
                <a:lnTo>
                  <a:pt x="71437" y="53578"/>
                </a:lnTo>
                <a:lnTo>
                  <a:pt x="71437" y="44648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8" y="62508"/>
                </a:lnTo>
                <a:lnTo>
                  <a:pt x="53578" y="62508"/>
                </a:lnTo>
                <a:lnTo>
                  <a:pt x="62508" y="53578"/>
                </a:lnTo>
                <a:lnTo>
                  <a:pt x="62508" y="44648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071937" y="3786187"/>
            <a:ext cx="71439" cy="53579"/>
          </a:xfrm>
          <a:custGeom>
            <a:avLst/>
            <a:gdLst/>
            <a:ahLst/>
            <a:cxnLst/>
            <a:rect l="0" t="0" r="0" b="0"/>
            <a:pathLst>
              <a:path w="71439" h="53579">
                <a:moveTo>
                  <a:pt x="44648" y="0"/>
                </a:move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9" y="44648"/>
                </a:lnTo>
                <a:lnTo>
                  <a:pt x="53578" y="35718"/>
                </a:lnTo>
                <a:lnTo>
                  <a:pt x="62508" y="35718"/>
                </a:lnTo>
                <a:lnTo>
                  <a:pt x="62508" y="26789"/>
                </a:lnTo>
                <a:lnTo>
                  <a:pt x="71438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17859" y="35718"/>
                </a:lnTo>
                <a:lnTo>
                  <a:pt x="26789" y="35718"/>
                </a:lnTo>
                <a:lnTo>
                  <a:pt x="26789" y="35718"/>
                </a:lnTo>
                <a:lnTo>
                  <a:pt x="35719" y="26789"/>
                </a:lnTo>
                <a:lnTo>
                  <a:pt x="44648" y="26789"/>
                </a:lnTo>
                <a:lnTo>
                  <a:pt x="4464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95117" y="2750343"/>
            <a:ext cx="651868" cy="1330524"/>
          </a:xfrm>
          <a:custGeom>
            <a:avLst/>
            <a:gdLst/>
            <a:ahLst/>
            <a:cxnLst/>
            <a:rect l="0" t="0" r="0" b="0"/>
            <a:pathLst>
              <a:path w="651868" h="1330524">
                <a:moveTo>
                  <a:pt x="0" y="1330523"/>
                </a:moveTo>
                <a:lnTo>
                  <a:pt x="8929" y="1330523"/>
                </a:lnTo>
                <a:lnTo>
                  <a:pt x="8929" y="1321594"/>
                </a:lnTo>
                <a:lnTo>
                  <a:pt x="17859" y="1321594"/>
                </a:lnTo>
                <a:lnTo>
                  <a:pt x="17859" y="1312664"/>
                </a:lnTo>
                <a:lnTo>
                  <a:pt x="26789" y="1303734"/>
                </a:lnTo>
                <a:lnTo>
                  <a:pt x="44648" y="1294805"/>
                </a:lnTo>
                <a:lnTo>
                  <a:pt x="53578" y="1285875"/>
                </a:lnTo>
                <a:lnTo>
                  <a:pt x="71437" y="1276945"/>
                </a:lnTo>
                <a:lnTo>
                  <a:pt x="80367" y="1268015"/>
                </a:lnTo>
                <a:lnTo>
                  <a:pt x="98226" y="1259086"/>
                </a:lnTo>
                <a:lnTo>
                  <a:pt x="116086" y="1250156"/>
                </a:lnTo>
                <a:lnTo>
                  <a:pt x="125015" y="1232297"/>
                </a:lnTo>
                <a:lnTo>
                  <a:pt x="142875" y="1223367"/>
                </a:lnTo>
                <a:lnTo>
                  <a:pt x="160734" y="1205508"/>
                </a:lnTo>
                <a:lnTo>
                  <a:pt x="169664" y="1187648"/>
                </a:lnTo>
                <a:lnTo>
                  <a:pt x="187523" y="1178719"/>
                </a:lnTo>
                <a:lnTo>
                  <a:pt x="205383" y="1160859"/>
                </a:lnTo>
                <a:lnTo>
                  <a:pt x="214312" y="1143000"/>
                </a:lnTo>
                <a:lnTo>
                  <a:pt x="232172" y="1134070"/>
                </a:lnTo>
                <a:lnTo>
                  <a:pt x="241101" y="1116211"/>
                </a:lnTo>
                <a:lnTo>
                  <a:pt x="258961" y="1098351"/>
                </a:lnTo>
                <a:lnTo>
                  <a:pt x="267890" y="1080492"/>
                </a:lnTo>
                <a:lnTo>
                  <a:pt x="276820" y="1062633"/>
                </a:lnTo>
                <a:lnTo>
                  <a:pt x="294679" y="1044773"/>
                </a:lnTo>
                <a:lnTo>
                  <a:pt x="303609" y="1026914"/>
                </a:lnTo>
                <a:lnTo>
                  <a:pt x="312539" y="1009055"/>
                </a:lnTo>
                <a:lnTo>
                  <a:pt x="330398" y="991195"/>
                </a:lnTo>
                <a:lnTo>
                  <a:pt x="339328" y="973336"/>
                </a:lnTo>
                <a:lnTo>
                  <a:pt x="348258" y="955476"/>
                </a:lnTo>
                <a:lnTo>
                  <a:pt x="357187" y="937617"/>
                </a:lnTo>
                <a:lnTo>
                  <a:pt x="366117" y="919758"/>
                </a:lnTo>
                <a:lnTo>
                  <a:pt x="375047" y="892969"/>
                </a:lnTo>
                <a:lnTo>
                  <a:pt x="383976" y="875109"/>
                </a:lnTo>
                <a:lnTo>
                  <a:pt x="392906" y="857250"/>
                </a:lnTo>
                <a:lnTo>
                  <a:pt x="392906" y="830461"/>
                </a:lnTo>
                <a:lnTo>
                  <a:pt x="401836" y="812601"/>
                </a:lnTo>
                <a:lnTo>
                  <a:pt x="410765" y="785812"/>
                </a:lnTo>
                <a:lnTo>
                  <a:pt x="419695" y="759023"/>
                </a:lnTo>
                <a:lnTo>
                  <a:pt x="428625" y="741164"/>
                </a:lnTo>
                <a:lnTo>
                  <a:pt x="437554" y="714375"/>
                </a:lnTo>
                <a:lnTo>
                  <a:pt x="446484" y="687586"/>
                </a:lnTo>
                <a:lnTo>
                  <a:pt x="446484" y="660797"/>
                </a:lnTo>
                <a:lnTo>
                  <a:pt x="455414" y="642937"/>
                </a:lnTo>
                <a:lnTo>
                  <a:pt x="464343" y="607219"/>
                </a:lnTo>
                <a:lnTo>
                  <a:pt x="473273" y="580430"/>
                </a:lnTo>
                <a:lnTo>
                  <a:pt x="473273" y="553640"/>
                </a:lnTo>
                <a:lnTo>
                  <a:pt x="482203" y="526851"/>
                </a:lnTo>
                <a:lnTo>
                  <a:pt x="491133" y="500062"/>
                </a:lnTo>
                <a:lnTo>
                  <a:pt x="500062" y="473273"/>
                </a:lnTo>
                <a:lnTo>
                  <a:pt x="508992" y="446484"/>
                </a:lnTo>
                <a:lnTo>
                  <a:pt x="517922" y="419695"/>
                </a:lnTo>
                <a:lnTo>
                  <a:pt x="517922" y="383976"/>
                </a:lnTo>
                <a:lnTo>
                  <a:pt x="526851" y="357187"/>
                </a:lnTo>
                <a:lnTo>
                  <a:pt x="535781" y="330398"/>
                </a:lnTo>
                <a:lnTo>
                  <a:pt x="535781" y="303609"/>
                </a:lnTo>
                <a:lnTo>
                  <a:pt x="544711" y="267890"/>
                </a:lnTo>
                <a:lnTo>
                  <a:pt x="553640" y="241101"/>
                </a:lnTo>
                <a:lnTo>
                  <a:pt x="553640" y="214312"/>
                </a:lnTo>
                <a:lnTo>
                  <a:pt x="562570" y="187523"/>
                </a:lnTo>
                <a:lnTo>
                  <a:pt x="571500" y="160734"/>
                </a:lnTo>
                <a:lnTo>
                  <a:pt x="571500" y="133945"/>
                </a:lnTo>
                <a:lnTo>
                  <a:pt x="580429" y="107156"/>
                </a:lnTo>
                <a:lnTo>
                  <a:pt x="589359" y="89297"/>
                </a:lnTo>
                <a:lnTo>
                  <a:pt x="598289" y="62508"/>
                </a:lnTo>
                <a:lnTo>
                  <a:pt x="598289" y="44648"/>
                </a:lnTo>
                <a:lnTo>
                  <a:pt x="607218" y="35719"/>
                </a:lnTo>
                <a:lnTo>
                  <a:pt x="607218" y="17860"/>
                </a:lnTo>
                <a:lnTo>
                  <a:pt x="607218" y="8930"/>
                </a:lnTo>
                <a:lnTo>
                  <a:pt x="607218" y="0"/>
                </a:lnTo>
                <a:lnTo>
                  <a:pt x="616148" y="0"/>
                </a:lnTo>
                <a:lnTo>
                  <a:pt x="616148" y="0"/>
                </a:lnTo>
                <a:lnTo>
                  <a:pt x="616148" y="0"/>
                </a:lnTo>
                <a:lnTo>
                  <a:pt x="607218" y="8930"/>
                </a:lnTo>
                <a:lnTo>
                  <a:pt x="607218" y="17860"/>
                </a:lnTo>
                <a:lnTo>
                  <a:pt x="589359" y="26789"/>
                </a:lnTo>
                <a:lnTo>
                  <a:pt x="580429" y="44648"/>
                </a:lnTo>
                <a:lnTo>
                  <a:pt x="562570" y="62508"/>
                </a:lnTo>
                <a:lnTo>
                  <a:pt x="553640" y="89297"/>
                </a:lnTo>
                <a:lnTo>
                  <a:pt x="535781" y="107156"/>
                </a:lnTo>
                <a:lnTo>
                  <a:pt x="517922" y="116086"/>
                </a:lnTo>
                <a:lnTo>
                  <a:pt x="500062" y="133945"/>
                </a:lnTo>
                <a:lnTo>
                  <a:pt x="491133" y="142875"/>
                </a:lnTo>
                <a:lnTo>
                  <a:pt x="482203" y="151805"/>
                </a:lnTo>
                <a:lnTo>
                  <a:pt x="482203" y="160734"/>
                </a:lnTo>
                <a:lnTo>
                  <a:pt x="473273" y="160734"/>
                </a:lnTo>
                <a:lnTo>
                  <a:pt x="473273" y="160734"/>
                </a:lnTo>
                <a:lnTo>
                  <a:pt x="473273" y="151805"/>
                </a:lnTo>
                <a:lnTo>
                  <a:pt x="482203" y="142875"/>
                </a:lnTo>
                <a:lnTo>
                  <a:pt x="491133" y="133945"/>
                </a:lnTo>
                <a:lnTo>
                  <a:pt x="500062" y="116086"/>
                </a:lnTo>
                <a:lnTo>
                  <a:pt x="517922" y="89297"/>
                </a:lnTo>
                <a:lnTo>
                  <a:pt x="535781" y="71437"/>
                </a:lnTo>
                <a:lnTo>
                  <a:pt x="553640" y="44648"/>
                </a:lnTo>
                <a:lnTo>
                  <a:pt x="571500" y="26789"/>
                </a:lnTo>
                <a:lnTo>
                  <a:pt x="589359" y="17860"/>
                </a:lnTo>
                <a:lnTo>
                  <a:pt x="598289" y="8930"/>
                </a:lnTo>
                <a:lnTo>
                  <a:pt x="607218" y="0"/>
                </a:lnTo>
                <a:lnTo>
                  <a:pt x="616148" y="0"/>
                </a:lnTo>
                <a:lnTo>
                  <a:pt x="616148" y="0"/>
                </a:lnTo>
                <a:lnTo>
                  <a:pt x="625078" y="8930"/>
                </a:lnTo>
                <a:lnTo>
                  <a:pt x="625078" y="17860"/>
                </a:lnTo>
                <a:lnTo>
                  <a:pt x="625078" y="35719"/>
                </a:lnTo>
                <a:lnTo>
                  <a:pt x="634008" y="53578"/>
                </a:lnTo>
                <a:lnTo>
                  <a:pt x="634008" y="71437"/>
                </a:lnTo>
                <a:lnTo>
                  <a:pt x="634008" y="89297"/>
                </a:lnTo>
                <a:lnTo>
                  <a:pt x="642937" y="107156"/>
                </a:lnTo>
                <a:lnTo>
                  <a:pt x="642937" y="116086"/>
                </a:lnTo>
                <a:lnTo>
                  <a:pt x="651867" y="133945"/>
                </a:lnTo>
                <a:lnTo>
                  <a:pt x="651867" y="142875"/>
                </a:lnTo>
                <a:lnTo>
                  <a:pt x="651867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61109" y="2732484"/>
            <a:ext cx="625079" cy="1321594"/>
          </a:xfrm>
          <a:custGeom>
            <a:avLst/>
            <a:gdLst/>
            <a:ahLst/>
            <a:cxnLst/>
            <a:rect l="0" t="0" r="0" b="0"/>
            <a:pathLst>
              <a:path w="625079" h="1321594">
                <a:moveTo>
                  <a:pt x="625078" y="1321593"/>
                </a:moveTo>
                <a:lnTo>
                  <a:pt x="625078" y="1321593"/>
                </a:lnTo>
                <a:lnTo>
                  <a:pt x="625078" y="1321593"/>
                </a:lnTo>
                <a:lnTo>
                  <a:pt x="625078" y="1321593"/>
                </a:lnTo>
                <a:lnTo>
                  <a:pt x="625078" y="1321593"/>
                </a:lnTo>
                <a:lnTo>
                  <a:pt x="625078" y="1321593"/>
                </a:lnTo>
                <a:lnTo>
                  <a:pt x="616148" y="1321593"/>
                </a:lnTo>
                <a:lnTo>
                  <a:pt x="616148" y="1312664"/>
                </a:lnTo>
                <a:lnTo>
                  <a:pt x="616148" y="1312664"/>
                </a:lnTo>
                <a:lnTo>
                  <a:pt x="607219" y="1303734"/>
                </a:lnTo>
                <a:lnTo>
                  <a:pt x="607219" y="1303734"/>
                </a:lnTo>
                <a:lnTo>
                  <a:pt x="598289" y="1294804"/>
                </a:lnTo>
                <a:lnTo>
                  <a:pt x="589359" y="1294804"/>
                </a:lnTo>
                <a:lnTo>
                  <a:pt x="571500" y="1285874"/>
                </a:lnTo>
                <a:lnTo>
                  <a:pt x="562570" y="1285874"/>
                </a:lnTo>
                <a:lnTo>
                  <a:pt x="553641" y="1276945"/>
                </a:lnTo>
                <a:lnTo>
                  <a:pt x="535781" y="1268015"/>
                </a:lnTo>
                <a:lnTo>
                  <a:pt x="526851" y="1259085"/>
                </a:lnTo>
                <a:lnTo>
                  <a:pt x="517922" y="1250156"/>
                </a:lnTo>
                <a:lnTo>
                  <a:pt x="508992" y="1232296"/>
                </a:lnTo>
                <a:lnTo>
                  <a:pt x="500062" y="1223367"/>
                </a:lnTo>
                <a:lnTo>
                  <a:pt x="482203" y="1214437"/>
                </a:lnTo>
                <a:lnTo>
                  <a:pt x="473273" y="1205507"/>
                </a:lnTo>
                <a:lnTo>
                  <a:pt x="464344" y="1187648"/>
                </a:lnTo>
                <a:lnTo>
                  <a:pt x="446484" y="1178718"/>
                </a:lnTo>
                <a:lnTo>
                  <a:pt x="437555" y="1160859"/>
                </a:lnTo>
                <a:lnTo>
                  <a:pt x="428625" y="1151929"/>
                </a:lnTo>
                <a:lnTo>
                  <a:pt x="410766" y="1134070"/>
                </a:lnTo>
                <a:lnTo>
                  <a:pt x="401836" y="1125140"/>
                </a:lnTo>
                <a:lnTo>
                  <a:pt x="392906" y="1116210"/>
                </a:lnTo>
                <a:lnTo>
                  <a:pt x="383976" y="1098351"/>
                </a:lnTo>
                <a:lnTo>
                  <a:pt x="375047" y="1080492"/>
                </a:lnTo>
                <a:lnTo>
                  <a:pt x="366117" y="1071562"/>
                </a:lnTo>
                <a:lnTo>
                  <a:pt x="348258" y="1053703"/>
                </a:lnTo>
                <a:lnTo>
                  <a:pt x="339328" y="1035843"/>
                </a:lnTo>
                <a:lnTo>
                  <a:pt x="339328" y="1026914"/>
                </a:lnTo>
                <a:lnTo>
                  <a:pt x="321469" y="1009054"/>
                </a:lnTo>
                <a:lnTo>
                  <a:pt x="321469" y="991195"/>
                </a:lnTo>
                <a:lnTo>
                  <a:pt x="312539" y="973335"/>
                </a:lnTo>
                <a:lnTo>
                  <a:pt x="303609" y="955476"/>
                </a:lnTo>
                <a:lnTo>
                  <a:pt x="294680" y="937617"/>
                </a:lnTo>
                <a:lnTo>
                  <a:pt x="285750" y="919757"/>
                </a:lnTo>
                <a:lnTo>
                  <a:pt x="276820" y="901898"/>
                </a:lnTo>
                <a:lnTo>
                  <a:pt x="276820" y="884039"/>
                </a:lnTo>
                <a:lnTo>
                  <a:pt x="258961" y="866179"/>
                </a:lnTo>
                <a:lnTo>
                  <a:pt x="250031" y="848320"/>
                </a:lnTo>
                <a:lnTo>
                  <a:pt x="250031" y="821531"/>
                </a:lnTo>
                <a:lnTo>
                  <a:pt x="241101" y="803671"/>
                </a:lnTo>
                <a:lnTo>
                  <a:pt x="232172" y="776882"/>
                </a:lnTo>
                <a:lnTo>
                  <a:pt x="223242" y="750093"/>
                </a:lnTo>
                <a:lnTo>
                  <a:pt x="223242" y="732234"/>
                </a:lnTo>
                <a:lnTo>
                  <a:pt x="214312" y="705445"/>
                </a:lnTo>
                <a:lnTo>
                  <a:pt x="205383" y="678656"/>
                </a:lnTo>
                <a:lnTo>
                  <a:pt x="196453" y="651867"/>
                </a:lnTo>
                <a:lnTo>
                  <a:pt x="187523" y="616148"/>
                </a:lnTo>
                <a:lnTo>
                  <a:pt x="178594" y="589359"/>
                </a:lnTo>
                <a:lnTo>
                  <a:pt x="178594" y="562570"/>
                </a:lnTo>
                <a:lnTo>
                  <a:pt x="169664" y="535781"/>
                </a:lnTo>
                <a:lnTo>
                  <a:pt x="160734" y="508992"/>
                </a:lnTo>
                <a:lnTo>
                  <a:pt x="160734" y="482203"/>
                </a:lnTo>
                <a:lnTo>
                  <a:pt x="151805" y="446484"/>
                </a:lnTo>
                <a:lnTo>
                  <a:pt x="151805" y="419695"/>
                </a:lnTo>
                <a:lnTo>
                  <a:pt x="142875" y="383976"/>
                </a:lnTo>
                <a:lnTo>
                  <a:pt x="142875" y="357187"/>
                </a:lnTo>
                <a:lnTo>
                  <a:pt x="133945" y="330398"/>
                </a:lnTo>
                <a:lnTo>
                  <a:pt x="133945" y="294679"/>
                </a:lnTo>
                <a:lnTo>
                  <a:pt x="125016" y="267890"/>
                </a:lnTo>
                <a:lnTo>
                  <a:pt x="125016" y="241101"/>
                </a:lnTo>
                <a:lnTo>
                  <a:pt x="116086" y="214312"/>
                </a:lnTo>
                <a:lnTo>
                  <a:pt x="116086" y="178593"/>
                </a:lnTo>
                <a:lnTo>
                  <a:pt x="116086" y="160734"/>
                </a:lnTo>
                <a:lnTo>
                  <a:pt x="116086" y="133945"/>
                </a:lnTo>
                <a:lnTo>
                  <a:pt x="116086" y="107156"/>
                </a:lnTo>
                <a:lnTo>
                  <a:pt x="116086" y="80367"/>
                </a:lnTo>
                <a:lnTo>
                  <a:pt x="116086" y="62507"/>
                </a:lnTo>
                <a:lnTo>
                  <a:pt x="116086" y="4464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17859"/>
                </a:lnTo>
                <a:lnTo>
                  <a:pt x="89297" y="35719"/>
                </a:lnTo>
                <a:lnTo>
                  <a:pt x="80367" y="53578"/>
                </a:lnTo>
                <a:lnTo>
                  <a:pt x="71437" y="71437"/>
                </a:lnTo>
                <a:lnTo>
                  <a:pt x="53578" y="89296"/>
                </a:lnTo>
                <a:lnTo>
                  <a:pt x="35719" y="107156"/>
                </a:lnTo>
                <a:lnTo>
                  <a:pt x="26789" y="125015"/>
                </a:lnTo>
                <a:lnTo>
                  <a:pt x="17859" y="142874"/>
                </a:lnTo>
                <a:lnTo>
                  <a:pt x="893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51804"/>
                </a:lnTo>
                <a:lnTo>
                  <a:pt x="8930" y="133945"/>
                </a:lnTo>
                <a:lnTo>
                  <a:pt x="17859" y="116085"/>
                </a:lnTo>
                <a:lnTo>
                  <a:pt x="35719" y="89296"/>
                </a:lnTo>
                <a:lnTo>
                  <a:pt x="44648" y="71437"/>
                </a:lnTo>
                <a:lnTo>
                  <a:pt x="62508" y="53578"/>
                </a:lnTo>
                <a:lnTo>
                  <a:pt x="71437" y="26789"/>
                </a:lnTo>
                <a:lnTo>
                  <a:pt x="89297" y="17859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33945" y="26789"/>
                </a:lnTo>
                <a:lnTo>
                  <a:pt x="142875" y="35719"/>
                </a:lnTo>
                <a:lnTo>
                  <a:pt x="151805" y="53578"/>
                </a:lnTo>
                <a:lnTo>
                  <a:pt x="160734" y="62507"/>
                </a:lnTo>
                <a:lnTo>
                  <a:pt x="169664" y="71437"/>
                </a:lnTo>
                <a:lnTo>
                  <a:pt x="178594" y="80367"/>
                </a:lnTo>
                <a:lnTo>
                  <a:pt x="178594" y="89296"/>
                </a:lnTo>
                <a:lnTo>
                  <a:pt x="187523" y="98226"/>
                </a:lnTo>
                <a:lnTo>
                  <a:pt x="187523" y="982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this on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Graph the following:</a:t>
            </a:r>
          </a:p>
          <a:p>
            <a:pPr lvl="1"/>
            <a:r>
              <a:rPr lang="en-US" dirty="0" smtClean="0"/>
              <a:t>A) </a:t>
            </a:r>
          </a:p>
          <a:p>
            <a:pPr lvl="1"/>
            <a:r>
              <a:rPr lang="en-US" dirty="0" smtClean="0"/>
              <a:t>B)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263399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0800"/>
            <a:ext cx="2590800" cy="54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52800"/>
            <a:ext cx="3352800" cy="324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0"/>
            <a:ext cx="3352800" cy="324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eform 7"/>
          <p:cNvSpPr/>
          <p:nvPr/>
        </p:nvSpPr>
        <p:spPr>
          <a:xfrm>
            <a:off x="2035968" y="6161483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18109" y="6152553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26789" y="17860"/>
                </a:moveTo>
                <a:lnTo>
                  <a:pt x="2678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86000" y="640258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86000" y="640258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86000" y="6402585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77070" y="641151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77070" y="642044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68140" y="641151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759148" y="6411514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26789"/>
                </a:move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812726" y="6170413"/>
            <a:ext cx="455415" cy="223243"/>
          </a:xfrm>
          <a:custGeom>
            <a:avLst/>
            <a:gdLst/>
            <a:ahLst/>
            <a:cxnLst/>
            <a:rect l="0" t="0" r="0" b="0"/>
            <a:pathLst>
              <a:path w="455415" h="223243">
                <a:moveTo>
                  <a:pt x="0" y="223242"/>
                </a:move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8930" y="205383"/>
                </a:lnTo>
                <a:lnTo>
                  <a:pt x="8930" y="196453"/>
                </a:lnTo>
                <a:lnTo>
                  <a:pt x="8930" y="196453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60734"/>
                </a:lnTo>
                <a:lnTo>
                  <a:pt x="26789" y="151804"/>
                </a:lnTo>
                <a:lnTo>
                  <a:pt x="26789" y="151804"/>
                </a:lnTo>
                <a:lnTo>
                  <a:pt x="35719" y="151804"/>
                </a:lnTo>
                <a:lnTo>
                  <a:pt x="35719" y="151804"/>
                </a:lnTo>
                <a:lnTo>
                  <a:pt x="44649" y="142875"/>
                </a:lnTo>
                <a:lnTo>
                  <a:pt x="44649" y="142875"/>
                </a:lnTo>
                <a:lnTo>
                  <a:pt x="44649" y="142875"/>
                </a:lnTo>
                <a:lnTo>
                  <a:pt x="44649" y="133945"/>
                </a:lnTo>
                <a:lnTo>
                  <a:pt x="44649" y="133945"/>
                </a:lnTo>
                <a:lnTo>
                  <a:pt x="44649" y="133945"/>
                </a:lnTo>
                <a:lnTo>
                  <a:pt x="53578" y="125015"/>
                </a:lnTo>
                <a:lnTo>
                  <a:pt x="53578" y="125015"/>
                </a:lnTo>
                <a:lnTo>
                  <a:pt x="53578" y="125015"/>
                </a:lnTo>
                <a:lnTo>
                  <a:pt x="53578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98226"/>
                </a:lnTo>
                <a:lnTo>
                  <a:pt x="62508" y="98226"/>
                </a:lnTo>
                <a:lnTo>
                  <a:pt x="71438" y="98226"/>
                </a:lnTo>
                <a:lnTo>
                  <a:pt x="71438" y="89297"/>
                </a:lnTo>
                <a:lnTo>
                  <a:pt x="71438" y="89297"/>
                </a:lnTo>
                <a:lnTo>
                  <a:pt x="80367" y="89297"/>
                </a:lnTo>
                <a:lnTo>
                  <a:pt x="80367" y="89297"/>
                </a:lnTo>
                <a:lnTo>
                  <a:pt x="80367" y="80367"/>
                </a:lnTo>
                <a:lnTo>
                  <a:pt x="89297" y="80367"/>
                </a:lnTo>
                <a:lnTo>
                  <a:pt x="89297" y="80367"/>
                </a:lnTo>
                <a:lnTo>
                  <a:pt x="89297" y="71437"/>
                </a:lnTo>
                <a:lnTo>
                  <a:pt x="89297" y="71437"/>
                </a:lnTo>
                <a:lnTo>
                  <a:pt x="98227" y="71437"/>
                </a:lnTo>
                <a:lnTo>
                  <a:pt x="98227" y="71437"/>
                </a:lnTo>
                <a:lnTo>
                  <a:pt x="98227" y="62508"/>
                </a:lnTo>
                <a:lnTo>
                  <a:pt x="107156" y="62508"/>
                </a:lnTo>
                <a:lnTo>
                  <a:pt x="107156" y="62508"/>
                </a:lnTo>
                <a:lnTo>
                  <a:pt x="10715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33945" y="44648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2678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60734" y="2678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87524" y="17859"/>
                </a:lnTo>
                <a:lnTo>
                  <a:pt x="187524" y="8929"/>
                </a:lnTo>
                <a:lnTo>
                  <a:pt x="187524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8929"/>
                </a:lnTo>
                <a:lnTo>
                  <a:pt x="214313" y="8929"/>
                </a:lnTo>
                <a:lnTo>
                  <a:pt x="214313" y="8929"/>
                </a:lnTo>
                <a:lnTo>
                  <a:pt x="214313" y="8929"/>
                </a:lnTo>
                <a:lnTo>
                  <a:pt x="214313" y="8929"/>
                </a:lnTo>
                <a:lnTo>
                  <a:pt x="214313" y="8929"/>
                </a:lnTo>
                <a:lnTo>
                  <a:pt x="214313" y="8929"/>
                </a:lnTo>
                <a:lnTo>
                  <a:pt x="223242" y="8929"/>
                </a:lnTo>
                <a:lnTo>
                  <a:pt x="223242" y="8929"/>
                </a:lnTo>
                <a:lnTo>
                  <a:pt x="223242" y="8929"/>
                </a:lnTo>
                <a:lnTo>
                  <a:pt x="232172" y="8929"/>
                </a:lnTo>
                <a:lnTo>
                  <a:pt x="232172" y="8929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8961" y="0"/>
                </a:lnTo>
                <a:lnTo>
                  <a:pt x="258961" y="0"/>
                </a:lnTo>
                <a:lnTo>
                  <a:pt x="258961" y="0"/>
                </a:lnTo>
                <a:lnTo>
                  <a:pt x="258961" y="8929"/>
                </a:lnTo>
                <a:lnTo>
                  <a:pt x="25896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76820" y="8929"/>
                </a:lnTo>
                <a:lnTo>
                  <a:pt x="276820" y="17859"/>
                </a:lnTo>
                <a:lnTo>
                  <a:pt x="276820" y="17859"/>
                </a:lnTo>
                <a:lnTo>
                  <a:pt x="276820" y="17859"/>
                </a:lnTo>
                <a:lnTo>
                  <a:pt x="276820" y="17859"/>
                </a:lnTo>
                <a:lnTo>
                  <a:pt x="285750" y="17859"/>
                </a:lnTo>
                <a:lnTo>
                  <a:pt x="285750" y="17859"/>
                </a:lnTo>
                <a:lnTo>
                  <a:pt x="285750" y="17859"/>
                </a:lnTo>
                <a:lnTo>
                  <a:pt x="285750" y="17859"/>
                </a:lnTo>
                <a:lnTo>
                  <a:pt x="294680" y="17859"/>
                </a:lnTo>
                <a:lnTo>
                  <a:pt x="294680" y="17859"/>
                </a:lnTo>
                <a:lnTo>
                  <a:pt x="294680" y="26789"/>
                </a:lnTo>
                <a:lnTo>
                  <a:pt x="303609" y="26789"/>
                </a:lnTo>
                <a:lnTo>
                  <a:pt x="303609" y="26789"/>
                </a:lnTo>
                <a:lnTo>
                  <a:pt x="303609" y="26789"/>
                </a:lnTo>
                <a:lnTo>
                  <a:pt x="303609" y="35719"/>
                </a:lnTo>
                <a:lnTo>
                  <a:pt x="303609" y="35719"/>
                </a:lnTo>
                <a:lnTo>
                  <a:pt x="312539" y="35719"/>
                </a:lnTo>
                <a:lnTo>
                  <a:pt x="312539" y="44648"/>
                </a:lnTo>
                <a:lnTo>
                  <a:pt x="312539" y="44648"/>
                </a:lnTo>
                <a:lnTo>
                  <a:pt x="312539" y="44648"/>
                </a:lnTo>
                <a:lnTo>
                  <a:pt x="312539" y="44648"/>
                </a:lnTo>
                <a:lnTo>
                  <a:pt x="312539" y="44648"/>
                </a:lnTo>
                <a:lnTo>
                  <a:pt x="321469" y="53578"/>
                </a:lnTo>
                <a:lnTo>
                  <a:pt x="330399" y="53578"/>
                </a:lnTo>
                <a:lnTo>
                  <a:pt x="330399" y="53578"/>
                </a:lnTo>
                <a:lnTo>
                  <a:pt x="330399" y="62508"/>
                </a:lnTo>
                <a:lnTo>
                  <a:pt x="330399" y="62508"/>
                </a:lnTo>
                <a:lnTo>
                  <a:pt x="330399" y="62508"/>
                </a:lnTo>
                <a:lnTo>
                  <a:pt x="339328" y="62508"/>
                </a:lnTo>
                <a:lnTo>
                  <a:pt x="339328" y="62508"/>
                </a:lnTo>
                <a:lnTo>
                  <a:pt x="339328" y="71437"/>
                </a:lnTo>
                <a:lnTo>
                  <a:pt x="339328" y="71437"/>
                </a:lnTo>
                <a:lnTo>
                  <a:pt x="348258" y="71437"/>
                </a:lnTo>
                <a:lnTo>
                  <a:pt x="348258" y="71437"/>
                </a:lnTo>
                <a:lnTo>
                  <a:pt x="348258" y="71437"/>
                </a:lnTo>
                <a:lnTo>
                  <a:pt x="348258" y="71437"/>
                </a:lnTo>
                <a:lnTo>
                  <a:pt x="357188" y="80367"/>
                </a:lnTo>
                <a:lnTo>
                  <a:pt x="357188" y="80367"/>
                </a:lnTo>
                <a:lnTo>
                  <a:pt x="357188" y="80367"/>
                </a:lnTo>
                <a:lnTo>
                  <a:pt x="357188" y="80367"/>
                </a:lnTo>
                <a:lnTo>
                  <a:pt x="357188" y="80367"/>
                </a:lnTo>
                <a:lnTo>
                  <a:pt x="357188" y="80367"/>
                </a:lnTo>
                <a:lnTo>
                  <a:pt x="366117" y="80367"/>
                </a:lnTo>
                <a:lnTo>
                  <a:pt x="366117" y="80367"/>
                </a:lnTo>
                <a:lnTo>
                  <a:pt x="366117" y="89297"/>
                </a:lnTo>
                <a:lnTo>
                  <a:pt x="366117" y="89297"/>
                </a:lnTo>
                <a:lnTo>
                  <a:pt x="366117" y="89297"/>
                </a:lnTo>
                <a:lnTo>
                  <a:pt x="366117" y="89297"/>
                </a:lnTo>
                <a:lnTo>
                  <a:pt x="366117" y="89297"/>
                </a:lnTo>
                <a:lnTo>
                  <a:pt x="375047" y="89297"/>
                </a:lnTo>
                <a:lnTo>
                  <a:pt x="375047" y="98226"/>
                </a:lnTo>
                <a:lnTo>
                  <a:pt x="375047" y="98226"/>
                </a:lnTo>
                <a:lnTo>
                  <a:pt x="375047" y="98226"/>
                </a:lnTo>
                <a:lnTo>
                  <a:pt x="375047" y="98226"/>
                </a:lnTo>
                <a:lnTo>
                  <a:pt x="383977" y="98226"/>
                </a:lnTo>
                <a:lnTo>
                  <a:pt x="383977" y="107156"/>
                </a:lnTo>
                <a:lnTo>
                  <a:pt x="383977" y="107156"/>
                </a:lnTo>
                <a:lnTo>
                  <a:pt x="392906" y="107156"/>
                </a:lnTo>
                <a:lnTo>
                  <a:pt x="392906" y="116086"/>
                </a:lnTo>
                <a:lnTo>
                  <a:pt x="392906" y="116086"/>
                </a:lnTo>
                <a:lnTo>
                  <a:pt x="392906" y="116086"/>
                </a:lnTo>
                <a:lnTo>
                  <a:pt x="392906" y="116086"/>
                </a:lnTo>
                <a:lnTo>
                  <a:pt x="401836" y="125015"/>
                </a:lnTo>
                <a:lnTo>
                  <a:pt x="401836" y="125015"/>
                </a:lnTo>
                <a:lnTo>
                  <a:pt x="401836" y="125015"/>
                </a:lnTo>
                <a:lnTo>
                  <a:pt x="401836" y="125015"/>
                </a:lnTo>
                <a:lnTo>
                  <a:pt x="401836" y="125015"/>
                </a:lnTo>
                <a:lnTo>
                  <a:pt x="401836" y="133945"/>
                </a:lnTo>
                <a:lnTo>
                  <a:pt x="401836" y="133945"/>
                </a:lnTo>
                <a:lnTo>
                  <a:pt x="410766" y="133945"/>
                </a:lnTo>
                <a:lnTo>
                  <a:pt x="410766" y="142875"/>
                </a:lnTo>
                <a:lnTo>
                  <a:pt x="410766" y="142875"/>
                </a:lnTo>
                <a:lnTo>
                  <a:pt x="419695" y="142875"/>
                </a:lnTo>
                <a:lnTo>
                  <a:pt x="419695" y="142875"/>
                </a:lnTo>
                <a:lnTo>
                  <a:pt x="419695" y="142875"/>
                </a:lnTo>
                <a:lnTo>
                  <a:pt x="419695" y="151804"/>
                </a:lnTo>
                <a:lnTo>
                  <a:pt x="419695" y="151804"/>
                </a:lnTo>
                <a:lnTo>
                  <a:pt x="428625" y="151804"/>
                </a:lnTo>
                <a:lnTo>
                  <a:pt x="428625" y="160734"/>
                </a:lnTo>
                <a:lnTo>
                  <a:pt x="428625" y="160734"/>
                </a:lnTo>
                <a:lnTo>
                  <a:pt x="428625" y="160734"/>
                </a:lnTo>
                <a:lnTo>
                  <a:pt x="428625" y="169664"/>
                </a:lnTo>
                <a:lnTo>
                  <a:pt x="437555" y="169664"/>
                </a:lnTo>
                <a:lnTo>
                  <a:pt x="437555" y="178594"/>
                </a:lnTo>
                <a:lnTo>
                  <a:pt x="437555" y="178594"/>
                </a:lnTo>
                <a:lnTo>
                  <a:pt x="437555" y="178594"/>
                </a:lnTo>
                <a:lnTo>
                  <a:pt x="437555" y="178594"/>
                </a:lnTo>
                <a:lnTo>
                  <a:pt x="437555" y="187523"/>
                </a:lnTo>
                <a:lnTo>
                  <a:pt x="437555" y="187523"/>
                </a:lnTo>
                <a:lnTo>
                  <a:pt x="437555" y="18752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46484" y="196453"/>
                </a:lnTo>
                <a:lnTo>
                  <a:pt x="455414" y="205383"/>
                </a:lnTo>
                <a:lnTo>
                  <a:pt x="455414" y="205383"/>
                </a:lnTo>
                <a:lnTo>
                  <a:pt x="455414" y="205383"/>
                </a:lnTo>
                <a:lnTo>
                  <a:pt x="455414" y="205383"/>
                </a:lnTo>
                <a:lnTo>
                  <a:pt x="455414" y="205383"/>
                </a:lnTo>
                <a:lnTo>
                  <a:pt x="455414" y="205383"/>
                </a:lnTo>
                <a:lnTo>
                  <a:pt x="455414" y="205383"/>
                </a:lnTo>
                <a:lnTo>
                  <a:pt x="455414" y="205383"/>
                </a:lnTo>
                <a:lnTo>
                  <a:pt x="455414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68140" y="6366866"/>
            <a:ext cx="169665" cy="446485"/>
          </a:xfrm>
          <a:custGeom>
            <a:avLst/>
            <a:gdLst/>
            <a:ahLst/>
            <a:cxnLst/>
            <a:rect l="0" t="0" r="0" b="0"/>
            <a:pathLst>
              <a:path w="169665" h="446485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71437"/>
                </a:lnTo>
                <a:lnTo>
                  <a:pt x="1786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33945"/>
                </a:lnTo>
                <a:lnTo>
                  <a:pt x="44649" y="133945"/>
                </a:lnTo>
                <a:lnTo>
                  <a:pt x="44649" y="133945"/>
                </a:lnTo>
                <a:lnTo>
                  <a:pt x="44649" y="13394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62508" y="151805"/>
                </a:lnTo>
                <a:lnTo>
                  <a:pt x="62508" y="151805"/>
                </a:lnTo>
                <a:lnTo>
                  <a:pt x="62508" y="151805"/>
                </a:lnTo>
                <a:lnTo>
                  <a:pt x="62508" y="160734"/>
                </a:lnTo>
                <a:lnTo>
                  <a:pt x="62508" y="160734"/>
                </a:lnTo>
                <a:lnTo>
                  <a:pt x="62508" y="160734"/>
                </a:lnTo>
                <a:lnTo>
                  <a:pt x="62508" y="16073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71438" y="178594"/>
                </a:lnTo>
                <a:lnTo>
                  <a:pt x="71438" y="178594"/>
                </a:lnTo>
                <a:lnTo>
                  <a:pt x="71438" y="178594"/>
                </a:lnTo>
                <a:lnTo>
                  <a:pt x="80367" y="178594"/>
                </a:lnTo>
                <a:lnTo>
                  <a:pt x="80367" y="187523"/>
                </a:lnTo>
                <a:lnTo>
                  <a:pt x="80367" y="187523"/>
                </a:lnTo>
                <a:lnTo>
                  <a:pt x="80367" y="19645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205383"/>
                </a:lnTo>
                <a:lnTo>
                  <a:pt x="89297" y="205383"/>
                </a:lnTo>
                <a:lnTo>
                  <a:pt x="89297" y="214312"/>
                </a:lnTo>
                <a:lnTo>
                  <a:pt x="98227" y="214312"/>
                </a:lnTo>
                <a:lnTo>
                  <a:pt x="98227" y="223242"/>
                </a:lnTo>
                <a:lnTo>
                  <a:pt x="98227" y="223242"/>
                </a:lnTo>
                <a:lnTo>
                  <a:pt x="98227" y="232172"/>
                </a:lnTo>
                <a:lnTo>
                  <a:pt x="98227" y="232172"/>
                </a:lnTo>
                <a:lnTo>
                  <a:pt x="98227" y="241101"/>
                </a:lnTo>
                <a:lnTo>
                  <a:pt x="98227" y="241101"/>
                </a:lnTo>
                <a:lnTo>
                  <a:pt x="107156" y="250031"/>
                </a:lnTo>
                <a:lnTo>
                  <a:pt x="107156" y="250031"/>
                </a:lnTo>
                <a:lnTo>
                  <a:pt x="107156" y="258961"/>
                </a:lnTo>
                <a:lnTo>
                  <a:pt x="107156" y="258961"/>
                </a:lnTo>
                <a:lnTo>
                  <a:pt x="107156" y="267891"/>
                </a:lnTo>
                <a:lnTo>
                  <a:pt x="107156" y="267891"/>
                </a:lnTo>
                <a:lnTo>
                  <a:pt x="116086" y="267891"/>
                </a:lnTo>
                <a:lnTo>
                  <a:pt x="116086" y="276820"/>
                </a:lnTo>
                <a:lnTo>
                  <a:pt x="116086" y="276820"/>
                </a:lnTo>
                <a:lnTo>
                  <a:pt x="116086" y="285750"/>
                </a:lnTo>
                <a:lnTo>
                  <a:pt x="116086" y="285750"/>
                </a:lnTo>
                <a:lnTo>
                  <a:pt x="116086" y="285750"/>
                </a:lnTo>
                <a:lnTo>
                  <a:pt x="125016" y="285750"/>
                </a:lnTo>
                <a:lnTo>
                  <a:pt x="125016" y="294680"/>
                </a:lnTo>
                <a:lnTo>
                  <a:pt x="125016" y="294680"/>
                </a:lnTo>
                <a:lnTo>
                  <a:pt x="125016" y="294680"/>
                </a:lnTo>
                <a:lnTo>
                  <a:pt x="125016" y="303609"/>
                </a:lnTo>
                <a:lnTo>
                  <a:pt x="125016" y="303609"/>
                </a:lnTo>
                <a:lnTo>
                  <a:pt x="133945" y="303609"/>
                </a:lnTo>
                <a:lnTo>
                  <a:pt x="133945" y="312539"/>
                </a:lnTo>
                <a:lnTo>
                  <a:pt x="133945" y="312539"/>
                </a:lnTo>
                <a:lnTo>
                  <a:pt x="133945" y="312539"/>
                </a:lnTo>
                <a:lnTo>
                  <a:pt x="133945" y="321469"/>
                </a:lnTo>
                <a:lnTo>
                  <a:pt x="142875" y="321469"/>
                </a:lnTo>
                <a:lnTo>
                  <a:pt x="142875" y="330398"/>
                </a:lnTo>
                <a:lnTo>
                  <a:pt x="142875" y="330398"/>
                </a:lnTo>
                <a:lnTo>
                  <a:pt x="142875" y="330398"/>
                </a:lnTo>
                <a:lnTo>
                  <a:pt x="142875" y="330398"/>
                </a:lnTo>
                <a:lnTo>
                  <a:pt x="142875" y="330398"/>
                </a:lnTo>
                <a:lnTo>
                  <a:pt x="151805" y="339328"/>
                </a:lnTo>
                <a:lnTo>
                  <a:pt x="151805" y="339328"/>
                </a:lnTo>
                <a:lnTo>
                  <a:pt x="151805" y="339328"/>
                </a:lnTo>
                <a:lnTo>
                  <a:pt x="151805" y="339328"/>
                </a:lnTo>
                <a:lnTo>
                  <a:pt x="142875" y="348258"/>
                </a:lnTo>
                <a:lnTo>
                  <a:pt x="142875" y="348258"/>
                </a:lnTo>
                <a:lnTo>
                  <a:pt x="142875" y="348258"/>
                </a:lnTo>
                <a:lnTo>
                  <a:pt x="142875" y="348258"/>
                </a:lnTo>
                <a:lnTo>
                  <a:pt x="151805" y="357187"/>
                </a:lnTo>
                <a:lnTo>
                  <a:pt x="151805" y="357187"/>
                </a:lnTo>
                <a:lnTo>
                  <a:pt x="151805" y="357187"/>
                </a:lnTo>
                <a:lnTo>
                  <a:pt x="151805" y="357187"/>
                </a:lnTo>
                <a:lnTo>
                  <a:pt x="151805" y="357187"/>
                </a:lnTo>
                <a:lnTo>
                  <a:pt x="151805" y="357187"/>
                </a:lnTo>
                <a:lnTo>
                  <a:pt x="151805" y="366117"/>
                </a:lnTo>
                <a:lnTo>
                  <a:pt x="151805" y="366117"/>
                </a:lnTo>
                <a:lnTo>
                  <a:pt x="142875" y="366117"/>
                </a:lnTo>
                <a:lnTo>
                  <a:pt x="142875" y="366117"/>
                </a:lnTo>
                <a:lnTo>
                  <a:pt x="151805" y="375047"/>
                </a:lnTo>
                <a:lnTo>
                  <a:pt x="151805" y="375047"/>
                </a:lnTo>
                <a:lnTo>
                  <a:pt x="151805" y="375047"/>
                </a:lnTo>
                <a:lnTo>
                  <a:pt x="151805" y="383976"/>
                </a:lnTo>
                <a:lnTo>
                  <a:pt x="151805" y="383976"/>
                </a:lnTo>
                <a:lnTo>
                  <a:pt x="151805" y="383976"/>
                </a:lnTo>
                <a:lnTo>
                  <a:pt x="151805" y="383976"/>
                </a:lnTo>
                <a:lnTo>
                  <a:pt x="151805" y="392906"/>
                </a:lnTo>
                <a:lnTo>
                  <a:pt x="151805" y="392906"/>
                </a:lnTo>
                <a:lnTo>
                  <a:pt x="151805" y="392906"/>
                </a:lnTo>
                <a:lnTo>
                  <a:pt x="151805" y="392906"/>
                </a:lnTo>
                <a:lnTo>
                  <a:pt x="151805" y="401836"/>
                </a:lnTo>
                <a:lnTo>
                  <a:pt x="151805" y="401836"/>
                </a:lnTo>
                <a:lnTo>
                  <a:pt x="151805" y="410766"/>
                </a:lnTo>
                <a:lnTo>
                  <a:pt x="151805" y="410766"/>
                </a:lnTo>
                <a:lnTo>
                  <a:pt x="151805" y="410766"/>
                </a:lnTo>
                <a:lnTo>
                  <a:pt x="151805" y="419695"/>
                </a:lnTo>
                <a:lnTo>
                  <a:pt x="151805" y="419695"/>
                </a:lnTo>
                <a:lnTo>
                  <a:pt x="151805" y="419695"/>
                </a:lnTo>
                <a:lnTo>
                  <a:pt x="160735" y="428625"/>
                </a:lnTo>
                <a:lnTo>
                  <a:pt x="160735" y="428625"/>
                </a:lnTo>
                <a:lnTo>
                  <a:pt x="160735" y="428625"/>
                </a:lnTo>
                <a:lnTo>
                  <a:pt x="160735" y="437555"/>
                </a:lnTo>
                <a:lnTo>
                  <a:pt x="160735" y="437555"/>
                </a:lnTo>
                <a:lnTo>
                  <a:pt x="169664" y="437555"/>
                </a:lnTo>
                <a:lnTo>
                  <a:pt x="169664" y="437555"/>
                </a:lnTo>
                <a:lnTo>
                  <a:pt x="169664" y="446484"/>
                </a:lnTo>
                <a:lnTo>
                  <a:pt x="169664" y="44648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598414" y="6393655"/>
            <a:ext cx="205383" cy="437556"/>
          </a:xfrm>
          <a:custGeom>
            <a:avLst/>
            <a:gdLst/>
            <a:ahLst/>
            <a:cxnLst/>
            <a:rect l="0" t="0" r="0" b="0"/>
            <a:pathLst>
              <a:path w="205383" h="437556">
                <a:moveTo>
                  <a:pt x="205382" y="0"/>
                </a:moveTo>
                <a:lnTo>
                  <a:pt x="196453" y="0"/>
                </a:lnTo>
                <a:lnTo>
                  <a:pt x="196453" y="8930"/>
                </a:lnTo>
                <a:lnTo>
                  <a:pt x="196453" y="8930"/>
                </a:lnTo>
                <a:lnTo>
                  <a:pt x="196453" y="8930"/>
                </a:lnTo>
                <a:lnTo>
                  <a:pt x="187523" y="8930"/>
                </a:lnTo>
                <a:lnTo>
                  <a:pt x="187523" y="17859"/>
                </a:lnTo>
                <a:lnTo>
                  <a:pt x="187523" y="17859"/>
                </a:lnTo>
                <a:lnTo>
                  <a:pt x="178593" y="17859"/>
                </a:lnTo>
                <a:lnTo>
                  <a:pt x="178593" y="26789"/>
                </a:lnTo>
                <a:lnTo>
                  <a:pt x="178593" y="26789"/>
                </a:lnTo>
                <a:lnTo>
                  <a:pt x="178593" y="26789"/>
                </a:lnTo>
                <a:lnTo>
                  <a:pt x="178593" y="35719"/>
                </a:lnTo>
                <a:lnTo>
                  <a:pt x="169664" y="35719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53578"/>
                </a:lnTo>
                <a:lnTo>
                  <a:pt x="160734" y="62508"/>
                </a:lnTo>
                <a:lnTo>
                  <a:pt x="160734" y="62508"/>
                </a:lnTo>
                <a:lnTo>
                  <a:pt x="160734" y="71437"/>
                </a:lnTo>
                <a:lnTo>
                  <a:pt x="151804" y="80367"/>
                </a:lnTo>
                <a:lnTo>
                  <a:pt x="151804" y="80367"/>
                </a:lnTo>
                <a:lnTo>
                  <a:pt x="151804" y="89297"/>
                </a:lnTo>
                <a:lnTo>
                  <a:pt x="142875" y="98227"/>
                </a:lnTo>
                <a:lnTo>
                  <a:pt x="142875" y="107156"/>
                </a:lnTo>
                <a:lnTo>
                  <a:pt x="142875" y="107156"/>
                </a:lnTo>
                <a:lnTo>
                  <a:pt x="133945" y="116086"/>
                </a:lnTo>
                <a:lnTo>
                  <a:pt x="133945" y="125016"/>
                </a:lnTo>
                <a:lnTo>
                  <a:pt x="133945" y="125016"/>
                </a:lnTo>
                <a:lnTo>
                  <a:pt x="133945" y="133945"/>
                </a:lnTo>
                <a:lnTo>
                  <a:pt x="133945" y="133945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33945" y="151805"/>
                </a:lnTo>
                <a:lnTo>
                  <a:pt x="125015" y="160734"/>
                </a:lnTo>
                <a:lnTo>
                  <a:pt x="125015" y="160734"/>
                </a:lnTo>
                <a:lnTo>
                  <a:pt x="125015" y="169664"/>
                </a:lnTo>
                <a:lnTo>
                  <a:pt x="125015" y="169664"/>
                </a:lnTo>
                <a:lnTo>
                  <a:pt x="125015" y="178594"/>
                </a:lnTo>
                <a:lnTo>
                  <a:pt x="116086" y="187523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196453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98226" y="205383"/>
                </a:lnTo>
                <a:lnTo>
                  <a:pt x="98226" y="214312"/>
                </a:lnTo>
                <a:lnTo>
                  <a:pt x="98226" y="214312"/>
                </a:lnTo>
                <a:lnTo>
                  <a:pt x="89296" y="214312"/>
                </a:lnTo>
                <a:lnTo>
                  <a:pt x="89296" y="223242"/>
                </a:lnTo>
                <a:lnTo>
                  <a:pt x="89296" y="223242"/>
                </a:lnTo>
                <a:lnTo>
                  <a:pt x="89296" y="223242"/>
                </a:lnTo>
                <a:lnTo>
                  <a:pt x="80367" y="223242"/>
                </a:lnTo>
                <a:lnTo>
                  <a:pt x="80367" y="232172"/>
                </a:lnTo>
                <a:lnTo>
                  <a:pt x="80367" y="232172"/>
                </a:lnTo>
                <a:lnTo>
                  <a:pt x="80367" y="232172"/>
                </a:lnTo>
                <a:lnTo>
                  <a:pt x="71437" y="241102"/>
                </a:lnTo>
                <a:lnTo>
                  <a:pt x="71437" y="241102"/>
                </a:lnTo>
                <a:lnTo>
                  <a:pt x="71437" y="241102"/>
                </a:lnTo>
                <a:lnTo>
                  <a:pt x="71437" y="250031"/>
                </a:lnTo>
                <a:lnTo>
                  <a:pt x="71437" y="250031"/>
                </a:lnTo>
                <a:lnTo>
                  <a:pt x="71437" y="258961"/>
                </a:lnTo>
                <a:lnTo>
                  <a:pt x="62507" y="258961"/>
                </a:lnTo>
                <a:lnTo>
                  <a:pt x="62507" y="267891"/>
                </a:lnTo>
                <a:lnTo>
                  <a:pt x="53578" y="267891"/>
                </a:lnTo>
                <a:lnTo>
                  <a:pt x="53578" y="276820"/>
                </a:lnTo>
                <a:lnTo>
                  <a:pt x="53578" y="276820"/>
                </a:lnTo>
                <a:lnTo>
                  <a:pt x="53578" y="285750"/>
                </a:lnTo>
                <a:lnTo>
                  <a:pt x="53578" y="285750"/>
                </a:lnTo>
                <a:lnTo>
                  <a:pt x="53578" y="294680"/>
                </a:lnTo>
                <a:lnTo>
                  <a:pt x="44648" y="303609"/>
                </a:lnTo>
                <a:lnTo>
                  <a:pt x="44648" y="303609"/>
                </a:lnTo>
                <a:lnTo>
                  <a:pt x="44648" y="312539"/>
                </a:lnTo>
                <a:lnTo>
                  <a:pt x="44648" y="312539"/>
                </a:lnTo>
                <a:lnTo>
                  <a:pt x="44648" y="321469"/>
                </a:lnTo>
                <a:lnTo>
                  <a:pt x="35718" y="321469"/>
                </a:lnTo>
                <a:lnTo>
                  <a:pt x="35718" y="330398"/>
                </a:lnTo>
                <a:lnTo>
                  <a:pt x="35718" y="330398"/>
                </a:lnTo>
                <a:lnTo>
                  <a:pt x="35718" y="330398"/>
                </a:lnTo>
                <a:lnTo>
                  <a:pt x="35718" y="339328"/>
                </a:lnTo>
                <a:lnTo>
                  <a:pt x="35718" y="339328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57187"/>
                </a:lnTo>
                <a:lnTo>
                  <a:pt x="26789" y="357187"/>
                </a:lnTo>
                <a:lnTo>
                  <a:pt x="26789" y="357187"/>
                </a:lnTo>
                <a:lnTo>
                  <a:pt x="26789" y="357187"/>
                </a:lnTo>
                <a:lnTo>
                  <a:pt x="26789" y="357187"/>
                </a:lnTo>
                <a:lnTo>
                  <a:pt x="26789" y="357187"/>
                </a:lnTo>
                <a:lnTo>
                  <a:pt x="26789" y="366117"/>
                </a:lnTo>
                <a:lnTo>
                  <a:pt x="26789" y="366117"/>
                </a:lnTo>
                <a:lnTo>
                  <a:pt x="26789" y="366117"/>
                </a:lnTo>
                <a:lnTo>
                  <a:pt x="26789" y="375047"/>
                </a:lnTo>
                <a:lnTo>
                  <a:pt x="26789" y="375047"/>
                </a:lnTo>
                <a:lnTo>
                  <a:pt x="17859" y="383977"/>
                </a:lnTo>
                <a:lnTo>
                  <a:pt x="17859" y="383977"/>
                </a:lnTo>
                <a:lnTo>
                  <a:pt x="17859" y="383977"/>
                </a:lnTo>
                <a:lnTo>
                  <a:pt x="17859" y="392906"/>
                </a:lnTo>
                <a:lnTo>
                  <a:pt x="8929" y="392906"/>
                </a:lnTo>
                <a:lnTo>
                  <a:pt x="8929" y="401836"/>
                </a:lnTo>
                <a:lnTo>
                  <a:pt x="8929" y="401836"/>
                </a:lnTo>
                <a:lnTo>
                  <a:pt x="8929" y="410766"/>
                </a:lnTo>
                <a:lnTo>
                  <a:pt x="8929" y="410766"/>
                </a:lnTo>
                <a:lnTo>
                  <a:pt x="8929" y="410766"/>
                </a:lnTo>
                <a:lnTo>
                  <a:pt x="8929" y="410766"/>
                </a:lnTo>
                <a:lnTo>
                  <a:pt x="8929" y="410766"/>
                </a:lnTo>
                <a:lnTo>
                  <a:pt x="8929" y="419695"/>
                </a:lnTo>
                <a:lnTo>
                  <a:pt x="8929" y="419695"/>
                </a:lnTo>
                <a:lnTo>
                  <a:pt x="8929" y="419695"/>
                </a:lnTo>
                <a:lnTo>
                  <a:pt x="8929" y="419695"/>
                </a:lnTo>
                <a:lnTo>
                  <a:pt x="8929" y="419695"/>
                </a:lnTo>
                <a:lnTo>
                  <a:pt x="8929" y="419695"/>
                </a:lnTo>
                <a:lnTo>
                  <a:pt x="8929" y="419695"/>
                </a:lnTo>
                <a:lnTo>
                  <a:pt x="0" y="419695"/>
                </a:lnTo>
                <a:lnTo>
                  <a:pt x="0" y="419695"/>
                </a:lnTo>
                <a:lnTo>
                  <a:pt x="0" y="419695"/>
                </a:lnTo>
                <a:lnTo>
                  <a:pt x="0" y="419695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0" y="437555"/>
                </a:lnTo>
                <a:lnTo>
                  <a:pt x="0" y="437555"/>
                </a:lnTo>
                <a:lnTo>
                  <a:pt x="0" y="43755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929312" y="5652491"/>
            <a:ext cx="26790" cy="44649"/>
          </a:xfrm>
          <a:custGeom>
            <a:avLst/>
            <a:gdLst/>
            <a:ahLst/>
            <a:cxnLst/>
            <a:rect l="0" t="0" r="0" b="0"/>
            <a:pathLst>
              <a:path w="26790" h="44649">
                <a:moveTo>
                  <a:pt x="17859" y="8930"/>
                </a:move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697140" y="516135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188273" y="5143500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920382" y="3732608"/>
            <a:ext cx="580431" cy="1919884"/>
          </a:xfrm>
          <a:custGeom>
            <a:avLst/>
            <a:gdLst/>
            <a:ahLst/>
            <a:cxnLst/>
            <a:rect l="0" t="0" r="0" b="0"/>
            <a:pathLst>
              <a:path w="580431" h="1919884">
                <a:moveTo>
                  <a:pt x="8930" y="1919883"/>
                </a:moveTo>
                <a:lnTo>
                  <a:pt x="893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0" y="1919883"/>
                </a:lnTo>
                <a:lnTo>
                  <a:pt x="8930" y="1919883"/>
                </a:lnTo>
                <a:lnTo>
                  <a:pt x="8930" y="1919883"/>
                </a:lnTo>
                <a:lnTo>
                  <a:pt x="8930" y="1919883"/>
                </a:lnTo>
                <a:lnTo>
                  <a:pt x="17860" y="1919883"/>
                </a:lnTo>
                <a:lnTo>
                  <a:pt x="17860" y="1910953"/>
                </a:lnTo>
                <a:lnTo>
                  <a:pt x="26789" y="1910953"/>
                </a:lnTo>
                <a:lnTo>
                  <a:pt x="26789" y="1910953"/>
                </a:lnTo>
                <a:lnTo>
                  <a:pt x="26789" y="1910953"/>
                </a:lnTo>
                <a:lnTo>
                  <a:pt x="35719" y="1902024"/>
                </a:lnTo>
                <a:lnTo>
                  <a:pt x="35719" y="1902024"/>
                </a:lnTo>
                <a:lnTo>
                  <a:pt x="35719" y="1902024"/>
                </a:lnTo>
                <a:lnTo>
                  <a:pt x="44649" y="1893094"/>
                </a:lnTo>
                <a:lnTo>
                  <a:pt x="44649" y="1893094"/>
                </a:lnTo>
                <a:lnTo>
                  <a:pt x="53578" y="1884164"/>
                </a:lnTo>
                <a:lnTo>
                  <a:pt x="62508" y="1884164"/>
                </a:lnTo>
                <a:lnTo>
                  <a:pt x="71438" y="1875234"/>
                </a:lnTo>
                <a:lnTo>
                  <a:pt x="71438" y="1875234"/>
                </a:lnTo>
                <a:lnTo>
                  <a:pt x="71438" y="1866305"/>
                </a:lnTo>
                <a:lnTo>
                  <a:pt x="80368" y="1857375"/>
                </a:lnTo>
                <a:lnTo>
                  <a:pt x="89297" y="1848445"/>
                </a:lnTo>
                <a:lnTo>
                  <a:pt x="89297" y="1848445"/>
                </a:lnTo>
                <a:lnTo>
                  <a:pt x="98227" y="1839517"/>
                </a:lnTo>
                <a:lnTo>
                  <a:pt x="107157" y="1830587"/>
                </a:lnTo>
                <a:lnTo>
                  <a:pt x="107157" y="1821657"/>
                </a:lnTo>
                <a:lnTo>
                  <a:pt x="116086" y="1812727"/>
                </a:lnTo>
                <a:lnTo>
                  <a:pt x="125016" y="1803798"/>
                </a:lnTo>
                <a:lnTo>
                  <a:pt x="125016" y="1803798"/>
                </a:lnTo>
                <a:lnTo>
                  <a:pt x="133946" y="1794868"/>
                </a:lnTo>
                <a:lnTo>
                  <a:pt x="133946" y="1785938"/>
                </a:lnTo>
                <a:lnTo>
                  <a:pt x="142875" y="1777009"/>
                </a:lnTo>
                <a:lnTo>
                  <a:pt x="151805" y="1759149"/>
                </a:lnTo>
                <a:lnTo>
                  <a:pt x="160735" y="1750220"/>
                </a:lnTo>
                <a:lnTo>
                  <a:pt x="160735" y="1741290"/>
                </a:lnTo>
                <a:lnTo>
                  <a:pt x="169664" y="1732360"/>
                </a:lnTo>
                <a:lnTo>
                  <a:pt x="178594" y="1723431"/>
                </a:lnTo>
                <a:lnTo>
                  <a:pt x="178594" y="1705571"/>
                </a:lnTo>
                <a:lnTo>
                  <a:pt x="178594" y="1696642"/>
                </a:lnTo>
                <a:lnTo>
                  <a:pt x="187524" y="1687712"/>
                </a:lnTo>
                <a:lnTo>
                  <a:pt x="187524" y="1678782"/>
                </a:lnTo>
                <a:lnTo>
                  <a:pt x="196453" y="1660923"/>
                </a:lnTo>
                <a:lnTo>
                  <a:pt x="196453" y="1651993"/>
                </a:lnTo>
                <a:lnTo>
                  <a:pt x="205383" y="1634134"/>
                </a:lnTo>
                <a:lnTo>
                  <a:pt x="214313" y="1625204"/>
                </a:lnTo>
                <a:lnTo>
                  <a:pt x="214313" y="1616274"/>
                </a:lnTo>
                <a:lnTo>
                  <a:pt x="223243" y="1598415"/>
                </a:lnTo>
                <a:lnTo>
                  <a:pt x="223243" y="1589485"/>
                </a:lnTo>
                <a:lnTo>
                  <a:pt x="223243" y="1571626"/>
                </a:lnTo>
                <a:lnTo>
                  <a:pt x="232172" y="1562696"/>
                </a:lnTo>
                <a:lnTo>
                  <a:pt x="232172" y="1553767"/>
                </a:lnTo>
                <a:lnTo>
                  <a:pt x="241102" y="1535907"/>
                </a:lnTo>
                <a:lnTo>
                  <a:pt x="241102" y="1526977"/>
                </a:lnTo>
                <a:lnTo>
                  <a:pt x="250032" y="1509118"/>
                </a:lnTo>
                <a:lnTo>
                  <a:pt x="250032" y="1500188"/>
                </a:lnTo>
                <a:lnTo>
                  <a:pt x="250032" y="1482329"/>
                </a:lnTo>
                <a:lnTo>
                  <a:pt x="258961" y="1464470"/>
                </a:lnTo>
                <a:lnTo>
                  <a:pt x="258961" y="1455540"/>
                </a:lnTo>
                <a:lnTo>
                  <a:pt x="267891" y="1437681"/>
                </a:lnTo>
                <a:lnTo>
                  <a:pt x="267891" y="1428751"/>
                </a:lnTo>
                <a:lnTo>
                  <a:pt x="267891" y="1410892"/>
                </a:lnTo>
                <a:lnTo>
                  <a:pt x="276821" y="1401962"/>
                </a:lnTo>
                <a:lnTo>
                  <a:pt x="276821" y="1384102"/>
                </a:lnTo>
                <a:lnTo>
                  <a:pt x="276821" y="1366243"/>
                </a:lnTo>
                <a:lnTo>
                  <a:pt x="285750" y="1357313"/>
                </a:lnTo>
                <a:lnTo>
                  <a:pt x="285750" y="1339454"/>
                </a:lnTo>
                <a:lnTo>
                  <a:pt x="294680" y="1330524"/>
                </a:lnTo>
                <a:lnTo>
                  <a:pt x="294680" y="1312665"/>
                </a:lnTo>
                <a:lnTo>
                  <a:pt x="303610" y="1303735"/>
                </a:lnTo>
                <a:lnTo>
                  <a:pt x="303610" y="1285876"/>
                </a:lnTo>
                <a:lnTo>
                  <a:pt x="303610" y="1276946"/>
                </a:lnTo>
                <a:lnTo>
                  <a:pt x="312539" y="1259087"/>
                </a:lnTo>
                <a:lnTo>
                  <a:pt x="312539" y="1241227"/>
                </a:lnTo>
                <a:lnTo>
                  <a:pt x="312539" y="1223368"/>
                </a:lnTo>
                <a:lnTo>
                  <a:pt x="321469" y="1214438"/>
                </a:lnTo>
                <a:lnTo>
                  <a:pt x="330399" y="1196579"/>
                </a:lnTo>
                <a:lnTo>
                  <a:pt x="330399" y="1178720"/>
                </a:lnTo>
                <a:lnTo>
                  <a:pt x="330399" y="1169790"/>
                </a:lnTo>
                <a:lnTo>
                  <a:pt x="339328" y="1151931"/>
                </a:lnTo>
                <a:lnTo>
                  <a:pt x="339328" y="1134071"/>
                </a:lnTo>
                <a:lnTo>
                  <a:pt x="348258" y="1116211"/>
                </a:lnTo>
                <a:lnTo>
                  <a:pt x="348258" y="1098352"/>
                </a:lnTo>
                <a:lnTo>
                  <a:pt x="357188" y="1089422"/>
                </a:lnTo>
                <a:lnTo>
                  <a:pt x="357188" y="1071563"/>
                </a:lnTo>
                <a:lnTo>
                  <a:pt x="366118" y="1053704"/>
                </a:lnTo>
                <a:lnTo>
                  <a:pt x="366118" y="1035844"/>
                </a:lnTo>
                <a:lnTo>
                  <a:pt x="366118" y="1017985"/>
                </a:lnTo>
                <a:lnTo>
                  <a:pt x="375047" y="1000125"/>
                </a:lnTo>
                <a:lnTo>
                  <a:pt x="383977" y="982266"/>
                </a:lnTo>
                <a:lnTo>
                  <a:pt x="383977" y="964407"/>
                </a:lnTo>
                <a:lnTo>
                  <a:pt x="392907" y="946547"/>
                </a:lnTo>
                <a:lnTo>
                  <a:pt x="392907" y="919758"/>
                </a:lnTo>
                <a:lnTo>
                  <a:pt x="401836" y="901899"/>
                </a:lnTo>
                <a:lnTo>
                  <a:pt x="410766" y="884040"/>
                </a:lnTo>
                <a:lnTo>
                  <a:pt x="410766" y="857250"/>
                </a:lnTo>
                <a:lnTo>
                  <a:pt x="410766" y="839391"/>
                </a:lnTo>
                <a:lnTo>
                  <a:pt x="419696" y="821532"/>
                </a:lnTo>
                <a:lnTo>
                  <a:pt x="428625" y="794743"/>
                </a:lnTo>
                <a:lnTo>
                  <a:pt x="428625" y="776883"/>
                </a:lnTo>
                <a:lnTo>
                  <a:pt x="437555" y="750094"/>
                </a:lnTo>
                <a:lnTo>
                  <a:pt x="446485" y="732235"/>
                </a:lnTo>
                <a:lnTo>
                  <a:pt x="446485" y="705446"/>
                </a:lnTo>
                <a:lnTo>
                  <a:pt x="455414" y="678657"/>
                </a:lnTo>
                <a:lnTo>
                  <a:pt x="455414" y="660797"/>
                </a:lnTo>
                <a:lnTo>
                  <a:pt x="464344" y="634008"/>
                </a:lnTo>
                <a:lnTo>
                  <a:pt x="473274" y="607219"/>
                </a:lnTo>
                <a:lnTo>
                  <a:pt x="473274" y="580430"/>
                </a:lnTo>
                <a:lnTo>
                  <a:pt x="482203" y="562571"/>
                </a:lnTo>
                <a:lnTo>
                  <a:pt x="482203" y="535782"/>
                </a:lnTo>
                <a:lnTo>
                  <a:pt x="491133" y="508993"/>
                </a:lnTo>
                <a:lnTo>
                  <a:pt x="500063" y="491133"/>
                </a:lnTo>
                <a:lnTo>
                  <a:pt x="500063" y="464344"/>
                </a:lnTo>
                <a:lnTo>
                  <a:pt x="508993" y="437555"/>
                </a:lnTo>
                <a:lnTo>
                  <a:pt x="508993" y="419696"/>
                </a:lnTo>
                <a:lnTo>
                  <a:pt x="508993" y="392907"/>
                </a:lnTo>
                <a:lnTo>
                  <a:pt x="517922" y="375047"/>
                </a:lnTo>
                <a:lnTo>
                  <a:pt x="517922" y="357188"/>
                </a:lnTo>
                <a:lnTo>
                  <a:pt x="526852" y="330399"/>
                </a:lnTo>
                <a:lnTo>
                  <a:pt x="526852" y="312540"/>
                </a:lnTo>
                <a:lnTo>
                  <a:pt x="535782" y="294680"/>
                </a:lnTo>
                <a:lnTo>
                  <a:pt x="544711" y="267891"/>
                </a:lnTo>
                <a:lnTo>
                  <a:pt x="544711" y="250032"/>
                </a:lnTo>
                <a:lnTo>
                  <a:pt x="553641" y="232172"/>
                </a:lnTo>
                <a:lnTo>
                  <a:pt x="553641" y="214313"/>
                </a:lnTo>
                <a:lnTo>
                  <a:pt x="553641" y="196454"/>
                </a:lnTo>
                <a:lnTo>
                  <a:pt x="553641" y="178594"/>
                </a:lnTo>
                <a:lnTo>
                  <a:pt x="553641" y="169665"/>
                </a:lnTo>
                <a:lnTo>
                  <a:pt x="553641" y="151805"/>
                </a:lnTo>
                <a:lnTo>
                  <a:pt x="562571" y="133946"/>
                </a:lnTo>
                <a:lnTo>
                  <a:pt x="562571" y="125016"/>
                </a:lnTo>
                <a:lnTo>
                  <a:pt x="562571" y="116086"/>
                </a:lnTo>
                <a:lnTo>
                  <a:pt x="562571" y="98227"/>
                </a:lnTo>
                <a:lnTo>
                  <a:pt x="562571" y="89297"/>
                </a:lnTo>
                <a:lnTo>
                  <a:pt x="562571" y="80368"/>
                </a:lnTo>
                <a:lnTo>
                  <a:pt x="562571" y="71438"/>
                </a:lnTo>
                <a:lnTo>
                  <a:pt x="571500" y="53579"/>
                </a:lnTo>
                <a:lnTo>
                  <a:pt x="571500" y="44649"/>
                </a:lnTo>
                <a:lnTo>
                  <a:pt x="571500" y="35719"/>
                </a:lnTo>
                <a:lnTo>
                  <a:pt x="571500" y="26790"/>
                </a:lnTo>
                <a:lnTo>
                  <a:pt x="571500" y="17860"/>
                </a:lnTo>
                <a:lnTo>
                  <a:pt x="580430" y="17860"/>
                </a:lnTo>
                <a:lnTo>
                  <a:pt x="580430" y="8930"/>
                </a:lnTo>
                <a:lnTo>
                  <a:pt x="580430" y="8930"/>
                </a:lnTo>
                <a:lnTo>
                  <a:pt x="580430" y="8930"/>
                </a:lnTo>
                <a:lnTo>
                  <a:pt x="580430" y="0"/>
                </a:lnTo>
                <a:lnTo>
                  <a:pt x="5804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295304" y="3491507"/>
            <a:ext cx="660798" cy="2178844"/>
          </a:xfrm>
          <a:custGeom>
            <a:avLst/>
            <a:gdLst/>
            <a:ahLst/>
            <a:cxnLst/>
            <a:rect l="0" t="0" r="0" b="0"/>
            <a:pathLst>
              <a:path w="660798" h="2178844">
                <a:moveTo>
                  <a:pt x="660797" y="2178843"/>
                </a:moveTo>
                <a:lnTo>
                  <a:pt x="660797" y="2178843"/>
                </a:lnTo>
                <a:lnTo>
                  <a:pt x="660797" y="2169914"/>
                </a:lnTo>
                <a:lnTo>
                  <a:pt x="660797" y="2169914"/>
                </a:lnTo>
                <a:lnTo>
                  <a:pt x="651867" y="2169914"/>
                </a:lnTo>
                <a:lnTo>
                  <a:pt x="651867" y="2169914"/>
                </a:lnTo>
                <a:lnTo>
                  <a:pt x="651867" y="2169914"/>
                </a:lnTo>
                <a:lnTo>
                  <a:pt x="651867" y="2169914"/>
                </a:lnTo>
                <a:lnTo>
                  <a:pt x="651867" y="2169914"/>
                </a:lnTo>
                <a:lnTo>
                  <a:pt x="651867" y="2160984"/>
                </a:lnTo>
                <a:lnTo>
                  <a:pt x="642938" y="2160984"/>
                </a:lnTo>
                <a:lnTo>
                  <a:pt x="642938" y="2160984"/>
                </a:lnTo>
                <a:lnTo>
                  <a:pt x="634008" y="2160984"/>
                </a:lnTo>
                <a:lnTo>
                  <a:pt x="634008" y="2160984"/>
                </a:lnTo>
                <a:lnTo>
                  <a:pt x="634008" y="2160984"/>
                </a:lnTo>
                <a:lnTo>
                  <a:pt x="634008" y="2152054"/>
                </a:lnTo>
                <a:lnTo>
                  <a:pt x="625078" y="2152054"/>
                </a:lnTo>
                <a:lnTo>
                  <a:pt x="625078" y="2143125"/>
                </a:lnTo>
                <a:lnTo>
                  <a:pt x="625078" y="2143125"/>
                </a:lnTo>
                <a:lnTo>
                  <a:pt x="616149" y="2134195"/>
                </a:lnTo>
                <a:lnTo>
                  <a:pt x="616149" y="2134195"/>
                </a:lnTo>
                <a:lnTo>
                  <a:pt x="607219" y="2125265"/>
                </a:lnTo>
                <a:lnTo>
                  <a:pt x="598289" y="2125265"/>
                </a:lnTo>
                <a:lnTo>
                  <a:pt x="598289" y="2116335"/>
                </a:lnTo>
                <a:lnTo>
                  <a:pt x="589360" y="2116335"/>
                </a:lnTo>
                <a:lnTo>
                  <a:pt x="589360" y="2107406"/>
                </a:lnTo>
                <a:lnTo>
                  <a:pt x="589360" y="2098476"/>
                </a:lnTo>
                <a:lnTo>
                  <a:pt x="580430" y="2098476"/>
                </a:lnTo>
                <a:lnTo>
                  <a:pt x="571500" y="2080618"/>
                </a:lnTo>
                <a:lnTo>
                  <a:pt x="571500" y="2080618"/>
                </a:lnTo>
                <a:lnTo>
                  <a:pt x="562571" y="2062758"/>
                </a:lnTo>
                <a:lnTo>
                  <a:pt x="562571" y="2053828"/>
                </a:lnTo>
                <a:lnTo>
                  <a:pt x="553641" y="2053828"/>
                </a:lnTo>
                <a:lnTo>
                  <a:pt x="544711" y="2044899"/>
                </a:lnTo>
                <a:lnTo>
                  <a:pt x="544711" y="2027039"/>
                </a:lnTo>
                <a:lnTo>
                  <a:pt x="535781" y="2018110"/>
                </a:lnTo>
                <a:lnTo>
                  <a:pt x="535781" y="2009180"/>
                </a:lnTo>
                <a:lnTo>
                  <a:pt x="526852" y="2000250"/>
                </a:lnTo>
                <a:lnTo>
                  <a:pt x="526852" y="1982391"/>
                </a:lnTo>
                <a:lnTo>
                  <a:pt x="517922" y="1973461"/>
                </a:lnTo>
                <a:lnTo>
                  <a:pt x="508992" y="1955602"/>
                </a:lnTo>
                <a:lnTo>
                  <a:pt x="508992" y="1946672"/>
                </a:lnTo>
                <a:lnTo>
                  <a:pt x="500063" y="1928813"/>
                </a:lnTo>
                <a:lnTo>
                  <a:pt x="491133" y="1910953"/>
                </a:lnTo>
                <a:lnTo>
                  <a:pt x="491133" y="1893094"/>
                </a:lnTo>
                <a:lnTo>
                  <a:pt x="482203" y="1875235"/>
                </a:lnTo>
                <a:lnTo>
                  <a:pt x="482203" y="1857375"/>
                </a:lnTo>
                <a:lnTo>
                  <a:pt x="473274" y="1839516"/>
                </a:lnTo>
                <a:lnTo>
                  <a:pt x="473274" y="1821657"/>
                </a:lnTo>
                <a:lnTo>
                  <a:pt x="464344" y="1803797"/>
                </a:lnTo>
                <a:lnTo>
                  <a:pt x="455414" y="1785938"/>
                </a:lnTo>
                <a:lnTo>
                  <a:pt x="455414" y="1768078"/>
                </a:lnTo>
                <a:lnTo>
                  <a:pt x="446485" y="1750219"/>
                </a:lnTo>
                <a:lnTo>
                  <a:pt x="437555" y="1732360"/>
                </a:lnTo>
                <a:lnTo>
                  <a:pt x="437555" y="1714500"/>
                </a:lnTo>
                <a:lnTo>
                  <a:pt x="428625" y="1696641"/>
                </a:lnTo>
                <a:lnTo>
                  <a:pt x="428625" y="1678782"/>
                </a:lnTo>
                <a:lnTo>
                  <a:pt x="419696" y="1660922"/>
                </a:lnTo>
                <a:lnTo>
                  <a:pt x="410766" y="1643063"/>
                </a:lnTo>
                <a:lnTo>
                  <a:pt x="410766" y="1625203"/>
                </a:lnTo>
                <a:lnTo>
                  <a:pt x="401836" y="1598414"/>
                </a:lnTo>
                <a:lnTo>
                  <a:pt x="392906" y="1589485"/>
                </a:lnTo>
                <a:lnTo>
                  <a:pt x="392906" y="1571625"/>
                </a:lnTo>
                <a:lnTo>
                  <a:pt x="383977" y="1553766"/>
                </a:lnTo>
                <a:lnTo>
                  <a:pt x="375047" y="1535907"/>
                </a:lnTo>
                <a:lnTo>
                  <a:pt x="366117" y="1518047"/>
                </a:lnTo>
                <a:lnTo>
                  <a:pt x="366117" y="1500188"/>
                </a:lnTo>
                <a:lnTo>
                  <a:pt x="357188" y="1482328"/>
                </a:lnTo>
                <a:lnTo>
                  <a:pt x="348258" y="1464469"/>
                </a:lnTo>
                <a:lnTo>
                  <a:pt x="339328" y="1446610"/>
                </a:lnTo>
                <a:lnTo>
                  <a:pt x="330399" y="1428750"/>
                </a:lnTo>
                <a:lnTo>
                  <a:pt x="330399" y="1410891"/>
                </a:lnTo>
                <a:lnTo>
                  <a:pt x="321469" y="1384101"/>
                </a:lnTo>
                <a:lnTo>
                  <a:pt x="312539" y="1366242"/>
                </a:lnTo>
                <a:lnTo>
                  <a:pt x="303610" y="1348383"/>
                </a:lnTo>
                <a:lnTo>
                  <a:pt x="303610" y="1330523"/>
                </a:lnTo>
                <a:lnTo>
                  <a:pt x="294680" y="1303734"/>
                </a:lnTo>
                <a:lnTo>
                  <a:pt x="285750" y="1276945"/>
                </a:lnTo>
                <a:lnTo>
                  <a:pt x="276821" y="1259086"/>
                </a:lnTo>
                <a:lnTo>
                  <a:pt x="267891" y="1232297"/>
                </a:lnTo>
                <a:lnTo>
                  <a:pt x="258961" y="1205508"/>
                </a:lnTo>
                <a:lnTo>
                  <a:pt x="250031" y="1178719"/>
                </a:lnTo>
                <a:lnTo>
                  <a:pt x="241102" y="1151930"/>
                </a:lnTo>
                <a:lnTo>
                  <a:pt x="232172" y="1116211"/>
                </a:lnTo>
                <a:lnTo>
                  <a:pt x="223242" y="1089422"/>
                </a:lnTo>
                <a:lnTo>
                  <a:pt x="214313" y="1053703"/>
                </a:lnTo>
                <a:lnTo>
                  <a:pt x="205383" y="1017984"/>
                </a:lnTo>
                <a:lnTo>
                  <a:pt x="196453" y="982266"/>
                </a:lnTo>
                <a:lnTo>
                  <a:pt x="187524" y="955476"/>
                </a:lnTo>
                <a:lnTo>
                  <a:pt x="187524" y="919758"/>
                </a:lnTo>
                <a:lnTo>
                  <a:pt x="178594" y="875109"/>
                </a:lnTo>
                <a:lnTo>
                  <a:pt x="169664" y="839391"/>
                </a:lnTo>
                <a:lnTo>
                  <a:pt x="160735" y="803672"/>
                </a:lnTo>
                <a:lnTo>
                  <a:pt x="151805" y="767953"/>
                </a:lnTo>
                <a:lnTo>
                  <a:pt x="142875" y="732234"/>
                </a:lnTo>
                <a:lnTo>
                  <a:pt x="133946" y="696516"/>
                </a:lnTo>
                <a:lnTo>
                  <a:pt x="125016" y="660797"/>
                </a:lnTo>
                <a:lnTo>
                  <a:pt x="125016" y="625078"/>
                </a:lnTo>
                <a:lnTo>
                  <a:pt x="107156" y="580430"/>
                </a:lnTo>
                <a:lnTo>
                  <a:pt x="107156" y="544711"/>
                </a:lnTo>
                <a:lnTo>
                  <a:pt x="98227" y="508992"/>
                </a:lnTo>
                <a:lnTo>
                  <a:pt x="89297" y="473273"/>
                </a:lnTo>
                <a:lnTo>
                  <a:pt x="80367" y="437555"/>
                </a:lnTo>
                <a:lnTo>
                  <a:pt x="71438" y="401836"/>
                </a:lnTo>
                <a:lnTo>
                  <a:pt x="62508" y="366117"/>
                </a:lnTo>
                <a:lnTo>
                  <a:pt x="53578" y="330398"/>
                </a:lnTo>
                <a:lnTo>
                  <a:pt x="44649" y="303609"/>
                </a:lnTo>
                <a:lnTo>
                  <a:pt x="44649" y="276820"/>
                </a:lnTo>
                <a:lnTo>
                  <a:pt x="35719" y="250031"/>
                </a:lnTo>
                <a:lnTo>
                  <a:pt x="26789" y="214312"/>
                </a:lnTo>
                <a:lnTo>
                  <a:pt x="26789" y="187523"/>
                </a:lnTo>
                <a:lnTo>
                  <a:pt x="17860" y="160734"/>
                </a:lnTo>
                <a:lnTo>
                  <a:pt x="17860" y="133945"/>
                </a:lnTo>
                <a:lnTo>
                  <a:pt x="8930" y="107156"/>
                </a:lnTo>
                <a:lnTo>
                  <a:pt x="8930" y="80367"/>
                </a:lnTo>
                <a:lnTo>
                  <a:pt x="8930" y="62508"/>
                </a:lnTo>
                <a:lnTo>
                  <a:pt x="0" y="35719"/>
                </a:lnTo>
                <a:lnTo>
                  <a:pt x="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295304" y="348257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into the Mystery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Quadratics have key features that describe its characteristics. For each transformation, these may differ.</a:t>
            </a:r>
          </a:p>
          <a:p>
            <a:r>
              <a:rPr lang="en-US" dirty="0" smtClean="0"/>
              <a:t>One such feature is the </a:t>
            </a:r>
            <a:r>
              <a:rPr lang="en-US" b="1" i="1" dirty="0" smtClean="0"/>
              <a:t>axis of symmetry.</a:t>
            </a:r>
          </a:p>
          <a:p>
            <a:r>
              <a:rPr lang="en-US" dirty="0" smtClean="0"/>
              <a:t>The </a:t>
            </a:r>
            <a:r>
              <a:rPr lang="en-US" b="1" i="1" dirty="0" smtClean="0"/>
              <a:t>axis of symmetry </a:t>
            </a:r>
            <a:r>
              <a:rPr lang="en-US" dirty="0" smtClean="0"/>
              <a:t>is the line through the vertex of a parabola that divides the parabola into two congruent halves.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14800"/>
            <a:ext cx="64198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4509492" y="4982765"/>
            <a:ext cx="178594" cy="223243"/>
          </a:xfrm>
          <a:custGeom>
            <a:avLst/>
            <a:gdLst/>
            <a:ahLst/>
            <a:cxnLst/>
            <a:rect l="0" t="0" r="0" b="0"/>
            <a:pathLst>
              <a:path w="178594" h="223243">
                <a:moveTo>
                  <a:pt x="160734" y="116086"/>
                </a:moveTo>
                <a:lnTo>
                  <a:pt x="160734" y="107156"/>
                </a:lnTo>
                <a:lnTo>
                  <a:pt x="160734" y="107156"/>
                </a:lnTo>
                <a:lnTo>
                  <a:pt x="160734" y="98227"/>
                </a:lnTo>
                <a:lnTo>
                  <a:pt x="160734" y="89297"/>
                </a:lnTo>
                <a:lnTo>
                  <a:pt x="151804" y="80367"/>
                </a:lnTo>
                <a:lnTo>
                  <a:pt x="151804" y="71438"/>
                </a:lnTo>
                <a:lnTo>
                  <a:pt x="151804" y="62508"/>
                </a:lnTo>
                <a:lnTo>
                  <a:pt x="142875" y="62508"/>
                </a:lnTo>
                <a:lnTo>
                  <a:pt x="142875" y="53578"/>
                </a:lnTo>
                <a:lnTo>
                  <a:pt x="133945" y="44649"/>
                </a:lnTo>
                <a:lnTo>
                  <a:pt x="133945" y="35719"/>
                </a:lnTo>
                <a:lnTo>
                  <a:pt x="125015" y="26789"/>
                </a:lnTo>
                <a:lnTo>
                  <a:pt x="116086" y="1786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26789" y="178594"/>
                </a:lnTo>
                <a:lnTo>
                  <a:pt x="35718" y="187524"/>
                </a:lnTo>
                <a:lnTo>
                  <a:pt x="35718" y="187524"/>
                </a:lnTo>
                <a:lnTo>
                  <a:pt x="44648" y="196453"/>
                </a:lnTo>
                <a:lnTo>
                  <a:pt x="53578" y="205383"/>
                </a:lnTo>
                <a:lnTo>
                  <a:pt x="62508" y="205383"/>
                </a:lnTo>
                <a:lnTo>
                  <a:pt x="71437" y="214313"/>
                </a:lnTo>
                <a:lnTo>
                  <a:pt x="71437" y="223242"/>
                </a:lnTo>
                <a:lnTo>
                  <a:pt x="80367" y="223242"/>
                </a:lnTo>
                <a:lnTo>
                  <a:pt x="89297" y="223242"/>
                </a:lnTo>
                <a:lnTo>
                  <a:pt x="98226" y="223242"/>
                </a:lnTo>
                <a:lnTo>
                  <a:pt x="107156" y="223242"/>
                </a:lnTo>
                <a:lnTo>
                  <a:pt x="116086" y="223242"/>
                </a:lnTo>
                <a:lnTo>
                  <a:pt x="116086" y="223242"/>
                </a:lnTo>
                <a:lnTo>
                  <a:pt x="125015" y="214313"/>
                </a:lnTo>
                <a:lnTo>
                  <a:pt x="133945" y="214313"/>
                </a:lnTo>
                <a:lnTo>
                  <a:pt x="142875" y="214313"/>
                </a:lnTo>
                <a:lnTo>
                  <a:pt x="151804" y="205383"/>
                </a:lnTo>
                <a:lnTo>
                  <a:pt x="160734" y="196453"/>
                </a:lnTo>
                <a:lnTo>
                  <a:pt x="160734" y="196453"/>
                </a:lnTo>
                <a:lnTo>
                  <a:pt x="169664" y="187524"/>
                </a:lnTo>
                <a:lnTo>
                  <a:pt x="169664" y="178594"/>
                </a:lnTo>
                <a:lnTo>
                  <a:pt x="178593" y="169664"/>
                </a:lnTo>
                <a:lnTo>
                  <a:pt x="178593" y="160735"/>
                </a:lnTo>
                <a:lnTo>
                  <a:pt x="178593" y="151805"/>
                </a:lnTo>
                <a:lnTo>
                  <a:pt x="178593" y="142875"/>
                </a:lnTo>
                <a:lnTo>
                  <a:pt x="169664" y="125016"/>
                </a:lnTo>
                <a:lnTo>
                  <a:pt x="160734" y="116086"/>
                </a:lnTo>
                <a:lnTo>
                  <a:pt x="160734" y="107156"/>
                </a:lnTo>
                <a:lnTo>
                  <a:pt x="160734" y="1071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071937" y="5652491"/>
            <a:ext cx="142876" cy="223243"/>
          </a:xfrm>
          <a:custGeom>
            <a:avLst/>
            <a:gdLst/>
            <a:ahLst/>
            <a:cxnLst/>
            <a:rect l="0" t="0" r="0" b="0"/>
            <a:pathLst>
              <a:path w="142876" h="223243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9" y="71437"/>
                </a:lnTo>
                <a:lnTo>
                  <a:pt x="53578" y="89297"/>
                </a:lnTo>
                <a:lnTo>
                  <a:pt x="62508" y="116086"/>
                </a:lnTo>
                <a:lnTo>
                  <a:pt x="80367" y="133945"/>
                </a:lnTo>
                <a:lnTo>
                  <a:pt x="89297" y="160734"/>
                </a:lnTo>
                <a:lnTo>
                  <a:pt x="107156" y="178594"/>
                </a:lnTo>
                <a:lnTo>
                  <a:pt x="125016" y="196453"/>
                </a:lnTo>
                <a:lnTo>
                  <a:pt x="133945" y="214312"/>
                </a:lnTo>
                <a:lnTo>
                  <a:pt x="142875" y="223242"/>
                </a:lnTo>
                <a:lnTo>
                  <a:pt x="142875" y="223242"/>
                </a:lnTo>
                <a:lnTo>
                  <a:pt x="142875" y="2232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045148" y="5670350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151805" y="0"/>
                </a:moveTo>
                <a:lnTo>
                  <a:pt x="14287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16086" y="26789"/>
                </a:lnTo>
                <a:lnTo>
                  <a:pt x="107156" y="35719"/>
                </a:lnTo>
                <a:lnTo>
                  <a:pt x="89297" y="44649"/>
                </a:lnTo>
                <a:lnTo>
                  <a:pt x="80367" y="62508"/>
                </a:lnTo>
                <a:lnTo>
                  <a:pt x="62508" y="80367"/>
                </a:lnTo>
                <a:lnTo>
                  <a:pt x="53578" y="89297"/>
                </a:lnTo>
                <a:lnTo>
                  <a:pt x="44648" y="98227"/>
                </a:lnTo>
                <a:lnTo>
                  <a:pt x="26789" y="116086"/>
                </a:lnTo>
                <a:lnTo>
                  <a:pt x="17859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268390" y="5706069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68390" y="5786436"/>
            <a:ext cx="71439" cy="17861"/>
          </a:xfrm>
          <a:custGeom>
            <a:avLst/>
            <a:gdLst/>
            <a:ahLst/>
            <a:cxnLst/>
            <a:rect l="0" t="0" r="0" b="0"/>
            <a:pathLst>
              <a:path w="71439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17860"/>
                </a:lnTo>
                <a:lnTo>
                  <a:pt x="35719" y="17860"/>
                </a:lnTo>
                <a:lnTo>
                  <a:pt x="5357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17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75546" y="5545335"/>
            <a:ext cx="142876" cy="392907"/>
          </a:xfrm>
          <a:custGeom>
            <a:avLst/>
            <a:gdLst/>
            <a:ahLst/>
            <a:cxnLst/>
            <a:rect l="0" t="0" r="0" b="0"/>
            <a:pathLst>
              <a:path w="142876" h="392907">
                <a:moveTo>
                  <a:pt x="62508" y="0"/>
                </a:moveTo>
                <a:lnTo>
                  <a:pt x="62508" y="0"/>
                </a:lnTo>
                <a:lnTo>
                  <a:pt x="53579" y="8930"/>
                </a:lnTo>
                <a:lnTo>
                  <a:pt x="53579" y="8930"/>
                </a:lnTo>
                <a:lnTo>
                  <a:pt x="53579" y="26790"/>
                </a:lnTo>
                <a:lnTo>
                  <a:pt x="53579" y="44648"/>
                </a:lnTo>
                <a:lnTo>
                  <a:pt x="53579" y="62507"/>
                </a:lnTo>
                <a:lnTo>
                  <a:pt x="44649" y="98226"/>
                </a:lnTo>
                <a:lnTo>
                  <a:pt x="44649" y="133945"/>
                </a:lnTo>
                <a:lnTo>
                  <a:pt x="44649" y="160734"/>
                </a:lnTo>
                <a:lnTo>
                  <a:pt x="35719" y="196453"/>
                </a:lnTo>
                <a:lnTo>
                  <a:pt x="26789" y="232172"/>
                </a:lnTo>
                <a:lnTo>
                  <a:pt x="17860" y="258961"/>
                </a:lnTo>
                <a:lnTo>
                  <a:pt x="17860" y="276820"/>
                </a:lnTo>
                <a:lnTo>
                  <a:pt x="8930" y="294679"/>
                </a:lnTo>
                <a:lnTo>
                  <a:pt x="8930" y="303609"/>
                </a:lnTo>
                <a:lnTo>
                  <a:pt x="8930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03609"/>
                </a:lnTo>
                <a:lnTo>
                  <a:pt x="8930" y="294679"/>
                </a:lnTo>
                <a:lnTo>
                  <a:pt x="17860" y="276820"/>
                </a:lnTo>
                <a:lnTo>
                  <a:pt x="26789" y="258961"/>
                </a:lnTo>
                <a:lnTo>
                  <a:pt x="35719" y="241101"/>
                </a:lnTo>
                <a:lnTo>
                  <a:pt x="53579" y="223242"/>
                </a:lnTo>
                <a:lnTo>
                  <a:pt x="62508" y="214312"/>
                </a:lnTo>
                <a:lnTo>
                  <a:pt x="71438" y="205382"/>
                </a:lnTo>
                <a:lnTo>
                  <a:pt x="80368" y="196453"/>
                </a:lnTo>
                <a:lnTo>
                  <a:pt x="98227" y="196453"/>
                </a:lnTo>
                <a:lnTo>
                  <a:pt x="107157" y="196453"/>
                </a:lnTo>
                <a:lnTo>
                  <a:pt x="116086" y="205382"/>
                </a:lnTo>
                <a:lnTo>
                  <a:pt x="125016" y="214312"/>
                </a:lnTo>
                <a:lnTo>
                  <a:pt x="133946" y="223242"/>
                </a:lnTo>
                <a:lnTo>
                  <a:pt x="133946" y="241101"/>
                </a:lnTo>
                <a:lnTo>
                  <a:pt x="142875" y="258961"/>
                </a:lnTo>
                <a:lnTo>
                  <a:pt x="142875" y="285750"/>
                </a:lnTo>
                <a:lnTo>
                  <a:pt x="142875" y="303609"/>
                </a:lnTo>
                <a:lnTo>
                  <a:pt x="142875" y="321468"/>
                </a:lnTo>
                <a:lnTo>
                  <a:pt x="142875" y="339328"/>
                </a:lnTo>
                <a:lnTo>
                  <a:pt x="142875" y="357187"/>
                </a:lnTo>
                <a:lnTo>
                  <a:pt x="133946" y="366117"/>
                </a:lnTo>
                <a:lnTo>
                  <a:pt x="133946" y="375047"/>
                </a:lnTo>
                <a:lnTo>
                  <a:pt x="125016" y="383976"/>
                </a:lnTo>
                <a:lnTo>
                  <a:pt x="125016" y="392906"/>
                </a:lnTo>
                <a:lnTo>
                  <a:pt x="125016" y="3929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768328" y="5482828"/>
            <a:ext cx="125016" cy="178594"/>
          </a:xfrm>
          <a:custGeom>
            <a:avLst/>
            <a:gdLst/>
            <a:ahLst/>
            <a:cxnLst/>
            <a:rect l="0" t="0" r="0" b="0"/>
            <a:pathLst>
              <a:path w="125016" h="17859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17859" y="26789"/>
                </a:lnTo>
                <a:lnTo>
                  <a:pt x="26789" y="44648"/>
                </a:lnTo>
                <a:lnTo>
                  <a:pt x="44648" y="62507"/>
                </a:lnTo>
                <a:lnTo>
                  <a:pt x="53578" y="89297"/>
                </a:lnTo>
                <a:lnTo>
                  <a:pt x="71437" y="107155"/>
                </a:lnTo>
                <a:lnTo>
                  <a:pt x="89297" y="133944"/>
                </a:lnTo>
                <a:lnTo>
                  <a:pt x="98226" y="151804"/>
                </a:lnTo>
                <a:lnTo>
                  <a:pt x="116086" y="169663"/>
                </a:lnTo>
                <a:lnTo>
                  <a:pt x="125015" y="178593"/>
                </a:lnTo>
                <a:lnTo>
                  <a:pt x="125015" y="178593"/>
                </a:lnTo>
                <a:lnTo>
                  <a:pt x="125015" y="17859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821906" y="5411390"/>
            <a:ext cx="71438" cy="258961"/>
          </a:xfrm>
          <a:custGeom>
            <a:avLst/>
            <a:gdLst/>
            <a:ahLst/>
            <a:cxnLst/>
            <a:rect l="0" t="0" r="0" b="0"/>
            <a:pathLst>
              <a:path w="71438" h="258961">
                <a:moveTo>
                  <a:pt x="71437" y="0"/>
                </a:moveTo>
                <a:lnTo>
                  <a:pt x="71437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53578" y="35719"/>
                </a:lnTo>
                <a:lnTo>
                  <a:pt x="44648" y="53578"/>
                </a:lnTo>
                <a:lnTo>
                  <a:pt x="44648" y="80367"/>
                </a:lnTo>
                <a:lnTo>
                  <a:pt x="35719" y="107156"/>
                </a:lnTo>
                <a:lnTo>
                  <a:pt x="26789" y="142875"/>
                </a:lnTo>
                <a:lnTo>
                  <a:pt x="17859" y="169663"/>
                </a:lnTo>
                <a:lnTo>
                  <a:pt x="17859" y="196452"/>
                </a:lnTo>
                <a:lnTo>
                  <a:pt x="8929" y="214312"/>
                </a:lnTo>
                <a:lnTo>
                  <a:pt x="8929" y="232171"/>
                </a:lnTo>
                <a:lnTo>
                  <a:pt x="0" y="250031"/>
                </a:lnTo>
                <a:lnTo>
                  <a:pt x="0" y="258960"/>
                </a:lnTo>
                <a:lnTo>
                  <a:pt x="0" y="258960"/>
                </a:lnTo>
                <a:lnTo>
                  <a:pt x="0" y="258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830835" y="5393531"/>
            <a:ext cx="8931" cy="232172"/>
          </a:xfrm>
          <a:custGeom>
            <a:avLst/>
            <a:gdLst/>
            <a:ahLst/>
            <a:cxnLst/>
            <a:rect l="0" t="0" r="0" b="0"/>
            <a:pathLst>
              <a:path w="8931" h="232172">
                <a:moveTo>
                  <a:pt x="893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78594"/>
                </a:lnTo>
                <a:lnTo>
                  <a:pt x="8930" y="205382"/>
                </a:lnTo>
                <a:lnTo>
                  <a:pt x="0" y="223241"/>
                </a:lnTo>
                <a:lnTo>
                  <a:pt x="0" y="232171"/>
                </a:lnTo>
                <a:lnTo>
                  <a:pt x="0" y="23217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68328" y="5536406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29"/>
                </a:lnTo>
                <a:lnTo>
                  <a:pt x="44648" y="8929"/>
                </a:lnTo>
                <a:lnTo>
                  <a:pt x="62507" y="8929"/>
                </a:lnTo>
                <a:lnTo>
                  <a:pt x="80367" y="8929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79156" y="5456039"/>
            <a:ext cx="80368" cy="169664"/>
          </a:xfrm>
          <a:custGeom>
            <a:avLst/>
            <a:gdLst/>
            <a:ahLst/>
            <a:cxnLst/>
            <a:rect l="0" t="0" r="0" b="0"/>
            <a:pathLst>
              <a:path w="80368" h="1696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8" y="98226"/>
                </a:lnTo>
                <a:lnTo>
                  <a:pt x="62508" y="116086"/>
                </a:lnTo>
                <a:lnTo>
                  <a:pt x="71437" y="142874"/>
                </a:lnTo>
                <a:lnTo>
                  <a:pt x="80367" y="160733"/>
                </a:lnTo>
                <a:lnTo>
                  <a:pt x="80367" y="169663"/>
                </a:lnTo>
                <a:lnTo>
                  <a:pt x="80367" y="16966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97015" y="5402460"/>
            <a:ext cx="35720" cy="258962"/>
          </a:xfrm>
          <a:custGeom>
            <a:avLst/>
            <a:gdLst/>
            <a:ahLst/>
            <a:cxnLst/>
            <a:rect l="0" t="0" r="0" b="0"/>
            <a:pathLst>
              <a:path w="35720" h="258962">
                <a:moveTo>
                  <a:pt x="35719" y="0"/>
                </a:moveTo>
                <a:lnTo>
                  <a:pt x="3571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35719"/>
                </a:lnTo>
                <a:lnTo>
                  <a:pt x="35719" y="44649"/>
                </a:lnTo>
                <a:lnTo>
                  <a:pt x="35719" y="62508"/>
                </a:lnTo>
                <a:lnTo>
                  <a:pt x="26789" y="89297"/>
                </a:lnTo>
                <a:lnTo>
                  <a:pt x="26789" y="116086"/>
                </a:lnTo>
                <a:lnTo>
                  <a:pt x="17860" y="142875"/>
                </a:lnTo>
                <a:lnTo>
                  <a:pt x="17860" y="169665"/>
                </a:lnTo>
                <a:lnTo>
                  <a:pt x="8930" y="196453"/>
                </a:lnTo>
                <a:lnTo>
                  <a:pt x="893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616648" y="5509617"/>
            <a:ext cx="160735" cy="17860"/>
          </a:xfrm>
          <a:custGeom>
            <a:avLst/>
            <a:gdLst/>
            <a:ahLst/>
            <a:cxnLst/>
            <a:rect l="0" t="0" r="0" b="0"/>
            <a:pathLst>
              <a:path w="160735" h="17860">
                <a:moveTo>
                  <a:pt x="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107156" y="8929"/>
                </a:lnTo>
                <a:lnTo>
                  <a:pt x="125016" y="8929"/>
                </a:lnTo>
                <a:lnTo>
                  <a:pt x="142875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697015" y="5375671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9"/>
                </a:lnTo>
                <a:lnTo>
                  <a:pt x="8930" y="80368"/>
                </a:lnTo>
                <a:lnTo>
                  <a:pt x="17860" y="107157"/>
                </a:lnTo>
                <a:lnTo>
                  <a:pt x="17860" y="133946"/>
                </a:lnTo>
                <a:lnTo>
                  <a:pt x="26789" y="160735"/>
                </a:lnTo>
                <a:lnTo>
                  <a:pt x="26789" y="187524"/>
                </a:lnTo>
                <a:lnTo>
                  <a:pt x="35719" y="214312"/>
                </a:lnTo>
                <a:lnTo>
                  <a:pt x="35719" y="232171"/>
                </a:lnTo>
                <a:lnTo>
                  <a:pt x="35719" y="250031"/>
                </a:lnTo>
                <a:lnTo>
                  <a:pt x="35719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777632" y="4938117"/>
            <a:ext cx="392908" cy="1062633"/>
          </a:xfrm>
          <a:custGeom>
            <a:avLst/>
            <a:gdLst/>
            <a:ahLst/>
            <a:cxnLst/>
            <a:rect l="0" t="0" r="0" b="0"/>
            <a:pathLst>
              <a:path w="392908" h="1062633">
                <a:moveTo>
                  <a:pt x="8930" y="1062632"/>
                </a:moveTo>
                <a:lnTo>
                  <a:pt x="8930" y="1062632"/>
                </a:lnTo>
                <a:lnTo>
                  <a:pt x="8930" y="1062632"/>
                </a:lnTo>
                <a:lnTo>
                  <a:pt x="8930" y="1062632"/>
                </a:lnTo>
                <a:lnTo>
                  <a:pt x="0" y="1062632"/>
                </a:lnTo>
                <a:lnTo>
                  <a:pt x="0" y="1062632"/>
                </a:lnTo>
                <a:lnTo>
                  <a:pt x="0" y="1062632"/>
                </a:lnTo>
                <a:lnTo>
                  <a:pt x="0" y="1062632"/>
                </a:lnTo>
                <a:lnTo>
                  <a:pt x="8930" y="1062632"/>
                </a:lnTo>
                <a:lnTo>
                  <a:pt x="8930" y="1053702"/>
                </a:lnTo>
                <a:lnTo>
                  <a:pt x="8930" y="1053702"/>
                </a:lnTo>
                <a:lnTo>
                  <a:pt x="17860" y="1044772"/>
                </a:lnTo>
                <a:lnTo>
                  <a:pt x="17860" y="1044772"/>
                </a:lnTo>
                <a:lnTo>
                  <a:pt x="26789" y="1044772"/>
                </a:lnTo>
                <a:lnTo>
                  <a:pt x="26789" y="1035843"/>
                </a:lnTo>
                <a:lnTo>
                  <a:pt x="26789" y="1035843"/>
                </a:lnTo>
                <a:lnTo>
                  <a:pt x="35719" y="1035843"/>
                </a:lnTo>
                <a:lnTo>
                  <a:pt x="35719" y="1026913"/>
                </a:lnTo>
                <a:lnTo>
                  <a:pt x="44649" y="1026913"/>
                </a:lnTo>
                <a:lnTo>
                  <a:pt x="44649" y="1017983"/>
                </a:lnTo>
                <a:lnTo>
                  <a:pt x="53578" y="1017983"/>
                </a:lnTo>
                <a:lnTo>
                  <a:pt x="62508" y="1009054"/>
                </a:lnTo>
                <a:lnTo>
                  <a:pt x="62508" y="1009054"/>
                </a:lnTo>
                <a:lnTo>
                  <a:pt x="71438" y="1000124"/>
                </a:lnTo>
                <a:lnTo>
                  <a:pt x="71438" y="1000124"/>
                </a:lnTo>
                <a:lnTo>
                  <a:pt x="71438" y="991194"/>
                </a:lnTo>
                <a:lnTo>
                  <a:pt x="80368" y="982265"/>
                </a:lnTo>
                <a:lnTo>
                  <a:pt x="80368" y="973335"/>
                </a:lnTo>
                <a:lnTo>
                  <a:pt x="89297" y="964405"/>
                </a:lnTo>
                <a:lnTo>
                  <a:pt x="89297" y="964405"/>
                </a:lnTo>
                <a:lnTo>
                  <a:pt x="98227" y="955475"/>
                </a:lnTo>
                <a:lnTo>
                  <a:pt x="98227" y="955475"/>
                </a:lnTo>
                <a:lnTo>
                  <a:pt x="107157" y="946546"/>
                </a:lnTo>
                <a:lnTo>
                  <a:pt x="107157" y="937616"/>
                </a:lnTo>
                <a:lnTo>
                  <a:pt x="116086" y="928686"/>
                </a:lnTo>
                <a:lnTo>
                  <a:pt x="116086" y="919757"/>
                </a:lnTo>
                <a:lnTo>
                  <a:pt x="116086" y="919757"/>
                </a:lnTo>
                <a:lnTo>
                  <a:pt x="125016" y="910827"/>
                </a:lnTo>
                <a:lnTo>
                  <a:pt x="125016" y="901897"/>
                </a:lnTo>
                <a:lnTo>
                  <a:pt x="133946" y="892968"/>
                </a:lnTo>
                <a:lnTo>
                  <a:pt x="133946" y="884038"/>
                </a:lnTo>
                <a:lnTo>
                  <a:pt x="142875" y="875108"/>
                </a:lnTo>
                <a:lnTo>
                  <a:pt x="142875" y="866179"/>
                </a:lnTo>
                <a:lnTo>
                  <a:pt x="151805" y="857249"/>
                </a:lnTo>
                <a:lnTo>
                  <a:pt x="151805" y="848319"/>
                </a:lnTo>
                <a:lnTo>
                  <a:pt x="151805" y="839390"/>
                </a:lnTo>
                <a:lnTo>
                  <a:pt x="151805" y="830460"/>
                </a:lnTo>
                <a:lnTo>
                  <a:pt x="160735" y="821530"/>
                </a:lnTo>
                <a:lnTo>
                  <a:pt x="160735" y="812600"/>
                </a:lnTo>
                <a:lnTo>
                  <a:pt x="169664" y="803671"/>
                </a:lnTo>
                <a:lnTo>
                  <a:pt x="169664" y="794741"/>
                </a:lnTo>
                <a:lnTo>
                  <a:pt x="169664" y="785811"/>
                </a:lnTo>
                <a:lnTo>
                  <a:pt x="178594" y="776882"/>
                </a:lnTo>
                <a:lnTo>
                  <a:pt x="178594" y="767952"/>
                </a:lnTo>
                <a:lnTo>
                  <a:pt x="178594" y="759022"/>
                </a:lnTo>
                <a:lnTo>
                  <a:pt x="187524" y="750093"/>
                </a:lnTo>
                <a:lnTo>
                  <a:pt x="187524" y="741163"/>
                </a:lnTo>
                <a:lnTo>
                  <a:pt x="187524" y="732233"/>
                </a:lnTo>
                <a:lnTo>
                  <a:pt x="187524" y="723304"/>
                </a:lnTo>
                <a:lnTo>
                  <a:pt x="196453" y="714374"/>
                </a:lnTo>
                <a:lnTo>
                  <a:pt x="196453" y="705444"/>
                </a:lnTo>
                <a:lnTo>
                  <a:pt x="196453" y="696515"/>
                </a:lnTo>
                <a:lnTo>
                  <a:pt x="205383" y="687585"/>
                </a:lnTo>
                <a:lnTo>
                  <a:pt x="205383" y="678655"/>
                </a:lnTo>
                <a:lnTo>
                  <a:pt x="205383" y="669725"/>
                </a:lnTo>
                <a:lnTo>
                  <a:pt x="205383" y="660796"/>
                </a:lnTo>
                <a:lnTo>
                  <a:pt x="214313" y="651866"/>
                </a:lnTo>
                <a:lnTo>
                  <a:pt x="214313" y="642936"/>
                </a:lnTo>
                <a:lnTo>
                  <a:pt x="214313" y="634008"/>
                </a:lnTo>
                <a:lnTo>
                  <a:pt x="214313" y="625078"/>
                </a:lnTo>
                <a:lnTo>
                  <a:pt x="223243" y="616148"/>
                </a:lnTo>
                <a:lnTo>
                  <a:pt x="223243" y="607218"/>
                </a:lnTo>
                <a:lnTo>
                  <a:pt x="223243" y="598289"/>
                </a:lnTo>
                <a:lnTo>
                  <a:pt x="223243" y="598289"/>
                </a:lnTo>
                <a:lnTo>
                  <a:pt x="223243" y="580429"/>
                </a:lnTo>
                <a:lnTo>
                  <a:pt x="223243" y="580429"/>
                </a:lnTo>
                <a:lnTo>
                  <a:pt x="232172" y="562570"/>
                </a:lnTo>
                <a:lnTo>
                  <a:pt x="232172" y="553640"/>
                </a:lnTo>
                <a:lnTo>
                  <a:pt x="241102" y="553640"/>
                </a:lnTo>
                <a:lnTo>
                  <a:pt x="241102" y="535781"/>
                </a:lnTo>
                <a:lnTo>
                  <a:pt x="241102" y="535781"/>
                </a:lnTo>
                <a:lnTo>
                  <a:pt x="241102" y="526851"/>
                </a:lnTo>
                <a:lnTo>
                  <a:pt x="241102" y="517922"/>
                </a:lnTo>
                <a:lnTo>
                  <a:pt x="241102" y="508992"/>
                </a:lnTo>
                <a:lnTo>
                  <a:pt x="250032" y="500062"/>
                </a:lnTo>
                <a:lnTo>
                  <a:pt x="250032" y="482203"/>
                </a:lnTo>
                <a:lnTo>
                  <a:pt x="250032" y="473273"/>
                </a:lnTo>
                <a:lnTo>
                  <a:pt x="250032" y="464343"/>
                </a:lnTo>
                <a:lnTo>
                  <a:pt x="250032" y="455414"/>
                </a:lnTo>
                <a:lnTo>
                  <a:pt x="258961" y="446484"/>
                </a:lnTo>
                <a:lnTo>
                  <a:pt x="258961" y="437554"/>
                </a:lnTo>
                <a:lnTo>
                  <a:pt x="258961" y="419695"/>
                </a:lnTo>
                <a:lnTo>
                  <a:pt x="258961" y="410765"/>
                </a:lnTo>
                <a:lnTo>
                  <a:pt x="258961" y="401836"/>
                </a:lnTo>
                <a:lnTo>
                  <a:pt x="258961" y="392906"/>
                </a:lnTo>
                <a:lnTo>
                  <a:pt x="267891" y="383976"/>
                </a:lnTo>
                <a:lnTo>
                  <a:pt x="267891" y="366117"/>
                </a:lnTo>
                <a:lnTo>
                  <a:pt x="276821" y="357187"/>
                </a:lnTo>
                <a:lnTo>
                  <a:pt x="276821" y="348258"/>
                </a:lnTo>
                <a:lnTo>
                  <a:pt x="276821" y="339328"/>
                </a:lnTo>
                <a:lnTo>
                  <a:pt x="276821" y="330398"/>
                </a:lnTo>
                <a:lnTo>
                  <a:pt x="276821" y="321468"/>
                </a:lnTo>
                <a:lnTo>
                  <a:pt x="285750" y="303609"/>
                </a:lnTo>
                <a:lnTo>
                  <a:pt x="285750" y="294679"/>
                </a:lnTo>
                <a:lnTo>
                  <a:pt x="285750" y="285750"/>
                </a:lnTo>
                <a:lnTo>
                  <a:pt x="285750" y="276820"/>
                </a:lnTo>
                <a:lnTo>
                  <a:pt x="294680" y="258961"/>
                </a:lnTo>
                <a:lnTo>
                  <a:pt x="294680" y="250031"/>
                </a:lnTo>
                <a:lnTo>
                  <a:pt x="303610" y="241101"/>
                </a:lnTo>
                <a:lnTo>
                  <a:pt x="303610" y="232172"/>
                </a:lnTo>
                <a:lnTo>
                  <a:pt x="303610" y="223242"/>
                </a:lnTo>
                <a:lnTo>
                  <a:pt x="303610" y="205383"/>
                </a:lnTo>
                <a:lnTo>
                  <a:pt x="312539" y="196453"/>
                </a:lnTo>
                <a:lnTo>
                  <a:pt x="312539" y="187523"/>
                </a:lnTo>
                <a:lnTo>
                  <a:pt x="312539" y="178593"/>
                </a:lnTo>
                <a:lnTo>
                  <a:pt x="321469" y="160734"/>
                </a:lnTo>
                <a:lnTo>
                  <a:pt x="330399" y="151804"/>
                </a:lnTo>
                <a:lnTo>
                  <a:pt x="330399" y="142875"/>
                </a:lnTo>
                <a:lnTo>
                  <a:pt x="330399" y="133945"/>
                </a:lnTo>
                <a:lnTo>
                  <a:pt x="339328" y="125015"/>
                </a:lnTo>
                <a:lnTo>
                  <a:pt x="339328" y="116086"/>
                </a:lnTo>
                <a:lnTo>
                  <a:pt x="339328" y="107156"/>
                </a:lnTo>
                <a:lnTo>
                  <a:pt x="339328" y="98226"/>
                </a:lnTo>
                <a:lnTo>
                  <a:pt x="348258" y="89297"/>
                </a:lnTo>
                <a:lnTo>
                  <a:pt x="348258" y="80367"/>
                </a:lnTo>
                <a:lnTo>
                  <a:pt x="357188" y="71437"/>
                </a:lnTo>
                <a:lnTo>
                  <a:pt x="357188" y="62508"/>
                </a:lnTo>
                <a:lnTo>
                  <a:pt x="366118" y="53578"/>
                </a:lnTo>
                <a:lnTo>
                  <a:pt x="366118" y="44648"/>
                </a:lnTo>
                <a:lnTo>
                  <a:pt x="366118" y="35718"/>
                </a:lnTo>
                <a:lnTo>
                  <a:pt x="366118" y="26789"/>
                </a:lnTo>
                <a:lnTo>
                  <a:pt x="366118" y="26789"/>
                </a:lnTo>
                <a:lnTo>
                  <a:pt x="366118" y="26789"/>
                </a:lnTo>
                <a:lnTo>
                  <a:pt x="375047" y="17859"/>
                </a:lnTo>
                <a:lnTo>
                  <a:pt x="375047" y="17859"/>
                </a:lnTo>
                <a:lnTo>
                  <a:pt x="375047" y="17859"/>
                </a:lnTo>
                <a:lnTo>
                  <a:pt x="375047" y="17859"/>
                </a:lnTo>
                <a:lnTo>
                  <a:pt x="375047" y="17859"/>
                </a:lnTo>
                <a:lnTo>
                  <a:pt x="366118" y="17859"/>
                </a:lnTo>
                <a:lnTo>
                  <a:pt x="366118" y="17859"/>
                </a:lnTo>
                <a:lnTo>
                  <a:pt x="357188" y="17859"/>
                </a:lnTo>
                <a:lnTo>
                  <a:pt x="348258" y="17859"/>
                </a:lnTo>
                <a:lnTo>
                  <a:pt x="339328" y="26789"/>
                </a:lnTo>
                <a:lnTo>
                  <a:pt x="330399" y="26789"/>
                </a:lnTo>
                <a:lnTo>
                  <a:pt x="330399" y="26789"/>
                </a:lnTo>
                <a:lnTo>
                  <a:pt x="321469" y="26789"/>
                </a:lnTo>
                <a:lnTo>
                  <a:pt x="312539" y="26789"/>
                </a:lnTo>
                <a:lnTo>
                  <a:pt x="312539" y="26789"/>
                </a:lnTo>
                <a:lnTo>
                  <a:pt x="312539" y="26789"/>
                </a:lnTo>
                <a:lnTo>
                  <a:pt x="312539" y="26789"/>
                </a:lnTo>
                <a:lnTo>
                  <a:pt x="312539" y="26789"/>
                </a:lnTo>
                <a:lnTo>
                  <a:pt x="312539" y="17859"/>
                </a:lnTo>
                <a:lnTo>
                  <a:pt x="312539" y="17859"/>
                </a:lnTo>
                <a:lnTo>
                  <a:pt x="321469" y="17859"/>
                </a:lnTo>
                <a:lnTo>
                  <a:pt x="330399" y="8929"/>
                </a:lnTo>
                <a:lnTo>
                  <a:pt x="339328" y="8929"/>
                </a:lnTo>
                <a:lnTo>
                  <a:pt x="348258" y="8929"/>
                </a:lnTo>
                <a:lnTo>
                  <a:pt x="357188" y="8929"/>
                </a:lnTo>
                <a:lnTo>
                  <a:pt x="357188" y="0"/>
                </a:lnTo>
                <a:lnTo>
                  <a:pt x="366118" y="0"/>
                </a:lnTo>
                <a:lnTo>
                  <a:pt x="375047" y="0"/>
                </a:lnTo>
                <a:lnTo>
                  <a:pt x="375047" y="8929"/>
                </a:lnTo>
                <a:lnTo>
                  <a:pt x="375047" y="8929"/>
                </a:lnTo>
                <a:lnTo>
                  <a:pt x="375047" y="17859"/>
                </a:lnTo>
                <a:lnTo>
                  <a:pt x="375047" y="26789"/>
                </a:lnTo>
                <a:lnTo>
                  <a:pt x="375047" y="35718"/>
                </a:lnTo>
                <a:lnTo>
                  <a:pt x="375047" y="44648"/>
                </a:lnTo>
                <a:lnTo>
                  <a:pt x="375047" y="62508"/>
                </a:lnTo>
                <a:lnTo>
                  <a:pt x="383977" y="71437"/>
                </a:lnTo>
                <a:lnTo>
                  <a:pt x="383977" y="80367"/>
                </a:lnTo>
                <a:lnTo>
                  <a:pt x="383977" y="89297"/>
                </a:lnTo>
                <a:lnTo>
                  <a:pt x="392907" y="98226"/>
                </a:lnTo>
                <a:lnTo>
                  <a:pt x="392907" y="98226"/>
                </a:lnTo>
                <a:lnTo>
                  <a:pt x="392907" y="98226"/>
                </a:lnTo>
                <a:lnTo>
                  <a:pt x="392907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349007" y="4911328"/>
            <a:ext cx="419697" cy="1071562"/>
          </a:xfrm>
          <a:custGeom>
            <a:avLst/>
            <a:gdLst/>
            <a:ahLst/>
            <a:cxnLst/>
            <a:rect l="0" t="0" r="0" b="0"/>
            <a:pathLst>
              <a:path w="419697" h="1071562">
                <a:moveTo>
                  <a:pt x="419696" y="1062632"/>
                </a:moveTo>
                <a:lnTo>
                  <a:pt x="410766" y="1062632"/>
                </a:lnTo>
                <a:lnTo>
                  <a:pt x="410766" y="1062632"/>
                </a:lnTo>
                <a:lnTo>
                  <a:pt x="410766" y="1062632"/>
                </a:lnTo>
                <a:lnTo>
                  <a:pt x="401836" y="1062632"/>
                </a:lnTo>
                <a:lnTo>
                  <a:pt x="392907" y="1071561"/>
                </a:lnTo>
                <a:lnTo>
                  <a:pt x="392907" y="1071561"/>
                </a:lnTo>
                <a:lnTo>
                  <a:pt x="392907" y="1071561"/>
                </a:lnTo>
                <a:lnTo>
                  <a:pt x="383977" y="1071561"/>
                </a:lnTo>
                <a:lnTo>
                  <a:pt x="383977" y="1071561"/>
                </a:lnTo>
                <a:lnTo>
                  <a:pt x="375047" y="1071561"/>
                </a:lnTo>
                <a:lnTo>
                  <a:pt x="375047" y="1071561"/>
                </a:lnTo>
                <a:lnTo>
                  <a:pt x="366118" y="1071561"/>
                </a:lnTo>
                <a:lnTo>
                  <a:pt x="366118" y="1062632"/>
                </a:lnTo>
                <a:lnTo>
                  <a:pt x="357188" y="1062632"/>
                </a:lnTo>
                <a:lnTo>
                  <a:pt x="357188" y="1062632"/>
                </a:lnTo>
                <a:lnTo>
                  <a:pt x="348258" y="1053702"/>
                </a:lnTo>
                <a:lnTo>
                  <a:pt x="348258" y="1053702"/>
                </a:lnTo>
                <a:lnTo>
                  <a:pt x="339328" y="1044772"/>
                </a:lnTo>
                <a:lnTo>
                  <a:pt x="330399" y="1044772"/>
                </a:lnTo>
                <a:lnTo>
                  <a:pt x="330399" y="1035843"/>
                </a:lnTo>
                <a:lnTo>
                  <a:pt x="321469" y="1035843"/>
                </a:lnTo>
                <a:lnTo>
                  <a:pt x="321469" y="1026913"/>
                </a:lnTo>
                <a:lnTo>
                  <a:pt x="312539" y="1026913"/>
                </a:lnTo>
                <a:lnTo>
                  <a:pt x="312539" y="1017983"/>
                </a:lnTo>
                <a:lnTo>
                  <a:pt x="303610" y="1009054"/>
                </a:lnTo>
                <a:lnTo>
                  <a:pt x="294680" y="1009054"/>
                </a:lnTo>
                <a:lnTo>
                  <a:pt x="294680" y="1000124"/>
                </a:lnTo>
                <a:lnTo>
                  <a:pt x="285750" y="1000124"/>
                </a:lnTo>
                <a:lnTo>
                  <a:pt x="285750" y="991194"/>
                </a:lnTo>
                <a:lnTo>
                  <a:pt x="285750" y="982264"/>
                </a:lnTo>
                <a:lnTo>
                  <a:pt x="276821" y="964405"/>
                </a:lnTo>
                <a:lnTo>
                  <a:pt x="276821" y="955475"/>
                </a:lnTo>
                <a:lnTo>
                  <a:pt x="267891" y="955475"/>
                </a:lnTo>
                <a:lnTo>
                  <a:pt x="267891" y="946546"/>
                </a:lnTo>
                <a:lnTo>
                  <a:pt x="258961" y="937616"/>
                </a:lnTo>
                <a:lnTo>
                  <a:pt x="258961" y="928686"/>
                </a:lnTo>
                <a:lnTo>
                  <a:pt x="250032" y="919757"/>
                </a:lnTo>
                <a:lnTo>
                  <a:pt x="250032" y="910827"/>
                </a:lnTo>
                <a:lnTo>
                  <a:pt x="241102" y="901897"/>
                </a:lnTo>
                <a:lnTo>
                  <a:pt x="241102" y="892968"/>
                </a:lnTo>
                <a:lnTo>
                  <a:pt x="241102" y="884038"/>
                </a:lnTo>
                <a:lnTo>
                  <a:pt x="232172" y="875108"/>
                </a:lnTo>
                <a:lnTo>
                  <a:pt x="232172" y="866179"/>
                </a:lnTo>
                <a:lnTo>
                  <a:pt x="223243" y="857249"/>
                </a:lnTo>
                <a:lnTo>
                  <a:pt x="223243" y="848319"/>
                </a:lnTo>
                <a:lnTo>
                  <a:pt x="214313" y="839389"/>
                </a:lnTo>
                <a:lnTo>
                  <a:pt x="214313" y="821530"/>
                </a:lnTo>
                <a:lnTo>
                  <a:pt x="205383" y="812600"/>
                </a:lnTo>
                <a:lnTo>
                  <a:pt x="205383" y="803671"/>
                </a:lnTo>
                <a:lnTo>
                  <a:pt x="205383" y="794741"/>
                </a:lnTo>
                <a:lnTo>
                  <a:pt x="196453" y="785811"/>
                </a:lnTo>
                <a:lnTo>
                  <a:pt x="196453" y="767952"/>
                </a:lnTo>
                <a:lnTo>
                  <a:pt x="187524" y="759022"/>
                </a:lnTo>
                <a:lnTo>
                  <a:pt x="187524" y="750093"/>
                </a:lnTo>
                <a:lnTo>
                  <a:pt x="178594" y="741163"/>
                </a:lnTo>
                <a:lnTo>
                  <a:pt x="178594" y="732233"/>
                </a:lnTo>
                <a:lnTo>
                  <a:pt x="178594" y="714374"/>
                </a:lnTo>
                <a:lnTo>
                  <a:pt x="169664" y="705444"/>
                </a:lnTo>
                <a:lnTo>
                  <a:pt x="169664" y="687585"/>
                </a:lnTo>
                <a:lnTo>
                  <a:pt x="169664" y="678655"/>
                </a:lnTo>
                <a:lnTo>
                  <a:pt x="169664" y="669725"/>
                </a:lnTo>
                <a:lnTo>
                  <a:pt x="160735" y="651867"/>
                </a:lnTo>
                <a:lnTo>
                  <a:pt x="160735" y="642937"/>
                </a:lnTo>
                <a:lnTo>
                  <a:pt x="151805" y="634007"/>
                </a:lnTo>
                <a:lnTo>
                  <a:pt x="151805" y="616148"/>
                </a:lnTo>
                <a:lnTo>
                  <a:pt x="142875" y="607218"/>
                </a:lnTo>
                <a:lnTo>
                  <a:pt x="142875" y="589359"/>
                </a:lnTo>
                <a:lnTo>
                  <a:pt x="142875" y="580429"/>
                </a:lnTo>
                <a:lnTo>
                  <a:pt x="142875" y="562570"/>
                </a:lnTo>
                <a:lnTo>
                  <a:pt x="133946" y="553640"/>
                </a:lnTo>
                <a:lnTo>
                  <a:pt x="133946" y="535781"/>
                </a:lnTo>
                <a:lnTo>
                  <a:pt x="133946" y="526851"/>
                </a:lnTo>
                <a:lnTo>
                  <a:pt x="125016" y="508992"/>
                </a:lnTo>
                <a:lnTo>
                  <a:pt x="125016" y="500062"/>
                </a:lnTo>
                <a:lnTo>
                  <a:pt x="125016" y="482203"/>
                </a:lnTo>
                <a:lnTo>
                  <a:pt x="116086" y="473273"/>
                </a:lnTo>
                <a:lnTo>
                  <a:pt x="116086" y="455414"/>
                </a:lnTo>
                <a:lnTo>
                  <a:pt x="116086" y="446484"/>
                </a:lnTo>
                <a:lnTo>
                  <a:pt x="116086" y="428625"/>
                </a:lnTo>
                <a:lnTo>
                  <a:pt x="107157" y="419695"/>
                </a:lnTo>
                <a:lnTo>
                  <a:pt x="107157" y="401836"/>
                </a:lnTo>
                <a:lnTo>
                  <a:pt x="98227" y="392906"/>
                </a:lnTo>
                <a:lnTo>
                  <a:pt x="98227" y="375047"/>
                </a:lnTo>
                <a:lnTo>
                  <a:pt x="98227" y="366117"/>
                </a:lnTo>
                <a:lnTo>
                  <a:pt x="98227" y="357187"/>
                </a:lnTo>
                <a:lnTo>
                  <a:pt x="89297" y="339328"/>
                </a:lnTo>
                <a:lnTo>
                  <a:pt x="89297" y="330398"/>
                </a:lnTo>
                <a:lnTo>
                  <a:pt x="89297" y="312539"/>
                </a:lnTo>
                <a:lnTo>
                  <a:pt x="89297" y="303609"/>
                </a:lnTo>
                <a:lnTo>
                  <a:pt x="80368" y="285750"/>
                </a:lnTo>
                <a:lnTo>
                  <a:pt x="80368" y="276820"/>
                </a:lnTo>
                <a:lnTo>
                  <a:pt x="80368" y="258961"/>
                </a:lnTo>
                <a:lnTo>
                  <a:pt x="71438" y="250031"/>
                </a:lnTo>
                <a:lnTo>
                  <a:pt x="71438" y="232172"/>
                </a:lnTo>
                <a:lnTo>
                  <a:pt x="71438" y="223242"/>
                </a:lnTo>
                <a:lnTo>
                  <a:pt x="71438" y="205382"/>
                </a:lnTo>
                <a:lnTo>
                  <a:pt x="71438" y="196453"/>
                </a:lnTo>
                <a:lnTo>
                  <a:pt x="62508" y="187523"/>
                </a:lnTo>
                <a:lnTo>
                  <a:pt x="62508" y="169664"/>
                </a:lnTo>
                <a:lnTo>
                  <a:pt x="62508" y="160734"/>
                </a:lnTo>
                <a:lnTo>
                  <a:pt x="53578" y="151804"/>
                </a:lnTo>
                <a:lnTo>
                  <a:pt x="53578" y="133945"/>
                </a:lnTo>
                <a:lnTo>
                  <a:pt x="53578" y="125015"/>
                </a:lnTo>
                <a:lnTo>
                  <a:pt x="53578" y="116086"/>
                </a:lnTo>
                <a:lnTo>
                  <a:pt x="44649" y="107156"/>
                </a:lnTo>
                <a:lnTo>
                  <a:pt x="44649" y="89297"/>
                </a:lnTo>
                <a:lnTo>
                  <a:pt x="44649" y="80367"/>
                </a:lnTo>
                <a:lnTo>
                  <a:pt x="44649" y="71437"/>
                </a:lnTo>
                <a:lnTo>
                  <a:pt x="44649" y="62507"/>
                </a:lnTo>
                <a:lnTo>
                  <a:pt x="44649" y="44648"/>
                </a:lnTo>
                <a:lnTo>
                  <a:pt x="35719" y="35718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62507"/>
                </a:lnTo>
                <a:lnTo>
                  <a:pt x="8930" y="53578"/>
                </a:lnTo>
                <a:lnTo>
                  <a:pt x="8930" y="44648"/>
                </a:lnTo>
                <a:lnTo>
                  <a:pt x="17860" y="35718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44648"/>
                </a:lnTo>
                <a:lnTo>
                  <a:pt x="35719" y="44648"/>
                </a:lnTo>
                <a:lnTo>
                  <a:pt x="44649" y="62507"/>
                </a:lnTo>
                <a:lnTo>
                  <a:pt x="44649" y="71437"/>
                </a:lnTo>
                <a:lnTo>
                  <a:pt x="53578" y="71437"/>
                </a:lnTo>
                <a:lnTo>
                  <a:pt x="62508" y="80367"/>
                </a:lnTo>
                <a:lnTo>
                  <a:pt x="62508" y="80367"/>
                </a:lnTo>
                <a:lnTo>
                  <a:pt x="71438" y="80367"/>
                </a:lnTo>
                <a:lnTo>
                  <a:pt x="71438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Identify the axis of symmetry for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3429000" cy="56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4920257" y="2205632"/>
            <a:ext cx="544712" cy="607220"/>
          </a:xfrm>
          <a:custGeom>
            <a:avLst/>
            <a:gdLst/>
            <a:ahLst/>
            <a:cxnLst/>
            <a:rect l="0" t="0" r="0" b="0"/>
            <a:pathLst>
              <a:path w="544712" h="607220">
                <a:moveTo>
                  <a:pt x="517922" y="133945"/>
                </a:moveTo>
                <a:lnTo>
                  <a:pt x="517922" y="133945"/>
                </a:lnTo>
                <a:lnTo>
                  <a:pt x="517922" y="125016"/>
                </a:lnTo>
                <a:lnTo>
                  <a:pt x="517922" y="125016"/>
                </a:lnTo>
                <a:lnTo>
                  <a:pt x="508993" y="125016"/>
                </a:lnTo>
                <a:lnTo>
                  <a:pt x="508993" y="116086"/>
                </a:lnTo>
                <a:lnTo>
                  <a:pt x="508993" y="116086"/>
                </a:lnTo>
                <a:lnTo>
                  <a:pt x="508993" y="116086"/>
                </a:lnTo>
                <a:lnTo>
                  <a:pt x="508993" y="107156"/>
                </a:lnTo>
                <a:lnTo>
                  <a:pt x="508993" y="107156"/>
                </a:lnTo>
                <a:lnTo>
                  <a:pt x="508993" y="98227"/>
                </a:lnTo>
                <a:lnTo>
                  <a:pt x="500063" y="98227"/>
                </a:lnTo>
                <a:lnTo>
                  <a:pt x="500063" y="89297"/>
                </a:lnTo>
                <a:lnTo>
                  <a:pt x="500063" y="89297"/>
                </a:lnTo>
                <a:lnTo>
                  <a:pt x="500063" y="80367"/>
                </a:lnTo>
                <a:lnTo>
                  <a:pt x="491133" y="80367"/>
                </a:lnTo>
                <a:lnTo>
                  <a:pt x="491133" y="71438"/>
                </a:lnTo>
                <a:lnTo>
                  <a:pt x="491133" y="71438"/>
                </a:lnTo>
                <a:lnTo>
                  <a:pt x="482203" y="62508"/>
                </a:lnTo>
                <a:lnTo>
                  <a:pt x="482203" y="62508"/>
                </a:lnTo>
                <a:lnTo>
                  <a:pt x="473274" y="62508"/>
                </a:lnTo>
                <a:lnTo>
                  <a:pt x="473274" y="53578"/>
                </a:lnTo>
                <a:lnTo>
                  <a:pt x="464344" y="44649"/>
                </a:lnTo>
                <a:lnTo>
                  <a:pt x="464344" y="44649"/>
                </a:lnTo>
                <a:lnTo>
                  <a:pt x="455414" y="35719"/>
                </a:lnTo>
                <a:lnTo>
                  <a:pt x="455414" y="35719"/>
                </a:lnTo>
                <a:lnTo>
                  <a:pt x="446485" y="26789"/>
                </a:lnTo>
                <a:lnTo>
                  <a:pt x="437555" y="26789"/>
                </a:lnTo>
                <a:lnTo>
                  <a:pt x="428625" y="17859"/>
                </a:lnTo>
                <a:lnTo>
                  <a:pt x="419696" y="17859"/>
                </a:lnTo>
                <a:lnTo>
                  <a:pt x="410766" y="17859"/>
                </a:lnTo>
                <a:lnTo>
                  <a:pt x="401836" y="8930"/>
                </a:lnTo>
                <a:lnTo>
                  <a:pt x="392907" y="8930"/>
                </a:lnTo>
                <a:lnTo>
                  <a:pt x="383977" y="0"/>
                </a:lnTo>
                <a:lnTo>
                  <a:pt x="366118" y="0"/>
                </a:lnTo>
                <a:lnTo>
                  <a:pt x="357188" y="0"/>
                </a:lnTo>
                <a:lnTo>
                  <a:pt x="348258" y="0"/>
                </a:lnTo>
                <a:lnTo>
                  <a:pt x="330399" y="0"/>
                </a:lnTo>
                <a:lnTo>
                  <a:pt x="321469" y="0"/>
                </a:lnTo>
                <a:lnTo>
                  <a:pt x="303610" y="0"/>
                </a:lnTo>
                <a:lnTo>
                  <a:pt x="285750" y="0"/>
                </a:lnTo>
                <a:lnTo>
                  <a:pt x="276821" y="0"/>
                </a:lnTo>
                <a:lnTo>
                  <a:pt x="258961" y="8930"/>
                </a:lnTo>
                <a:lnTo>
                  <a:pt x="250032" y="8930"/>
                </a:lnTo>
                <a:lnTo>
                  <a:pt x="232172" y="17859"/>
                </a:lnTo>
                <a:lnTo>
                  <a:pt x="214313" y="17859"/>
                </a:lnTo>
                <a:lnTo>
                  <a:pt x="205383" y="26789"/>
                </a:lnTo>
                <a:lnTo>
                  <a:pt x="187524" y="35719"/>
                </a:lnTo>
                <a:lnTo>
                  <a:pt x="178594" y="44649"/>
                </a:lnTo>
                <a:lnTo>
                  <a:pt x="160735" y="44649"/>
                </a:lnTo>
                <a:lnTo>
                  <a:pt x="142875" y="53578"/>
                </a:lnTo>
                <a:lnTo>
                  <a:pt x="125016" y="62508"/>
                </a:lnTo>
                <a:lnTo>
                  <a:pt x="116086" y="71438"/>
                </a:lnTo>
                <a:lnTo>
                  <a:pt x="98227" y="89297"/>
                </a:lnTo>
                <a:lnTo>
                  <a:pt x="89297" y="98227"/>
                </a:lnTo>
                <a:lnTo>
                  <a:pt x="80368" y="107156"/>
                </a:lnTo>
                <a:lnTo>
                  <a:pt x="71438" y="125016"/>
                </a:lnTo>
                <a:lnTo>
                  <a:pt x="53578" y="142875"/>
                </a:lnTo>
                <a:lnTo>
                  <a:pt x="44649" y="160734"/>
                </a:lnTo>
                <a:lnTo>
                  <a:pt x="35719" y="169664"/>
                </a:lnTo>
                <a:lnTo>
                  <a:pt x="35719" y="187524"/>
                </a:lnTo>
                <a:lnTo>
                  <a:pt x="26789" y="205383"/>
                </a:lnTo>
                <a:lnTo>
                  <a:pt x="17860" y="223242"/>
                </a:lnTo>
                <a:lnTo>
                  <a:pt x="17860" y="241102"/>
                </a:lnTo>
                <a:lnTo>
                  <a:pt x="8930" y="258961"/>
                </a:lnTo>
                <a:lnTo>
                  <a:pt x="8930" y="276821"/>
                </a:lnTo>
                <a:lnTo>
                  <a:pt x="0" y="294680"/>
                </a:lnTo>
                <a:lnTo>
                  <a:pt x="0" y="321469"/>
                </a:lnTo>
                <a:lnTo>
                  <a:pt x="0" y="339328"/>
                </a:lnTo>
                <a:lnTo>
                  <a:pt x="0" y="357188"/>
                </a:lnTo>
                <a:lnTo>
                  <a:pt x="0" y="375047"/>
                </a:lnTo>
                <a:lnTo>
                  <a:pt x="8930" y="392907"/>
                </a:lnTo>
                <a:lnTo>
                  <a:pt x="8930" y="410766"/>
                </a:lnTo>
                <a:lnTo>
                  <a:pt x="17860" y="428625"/>
                </a:lnTo>
                <a:lnTo>
                  <a:pt x="17860" y="437555"/>
                </a:lnTo>
                <a:lnTo>
                  <a:pt x="26789" y="455414"/>
                </a:lnTo>
                <a:lnTo>
                  <a:pt x="35719" y="473274"/>
                </a:lnTo>
                <a:lnTo>
                  <a:pt x="44649" y="482203"/>
                </a:lnTo>
                <a:lnTo>
                  <a:pt x="53578" y="500063"/>
                </a:lnTo>
                <a:lnTo>
                  <a:pt x="71438" y="517922"/>
                </a:lnTo>
                <a:lnTo>
                  <a:pt x="80368" y="526852"/>
                </a:lnTo>
                <a:lnTo>
                  <a:pt x="98227" y="544711"/>
                </a:lnTo>
                <a:lnTo>
                  <a:pt x="107157" y="553641"/>
                </a:lnTo>
                <a:lnTo>
                  <a:pt x="125016" y="562571"/>
                </a:lnTo>
                <a:lnTo>
                  <a:pt x="142875" y="571500"/>
                </a:lnTo>
                <a:lnTo>
                  <a:pt x="151805" y="580430"/>
                </a:lnTo>
                <a:lnTo>
                  <a:pt x="169664" y="589359"/>
                </a:lnTo>
                <a:lnTo>
                  <a:pt x="187524" y="589359"/>
                </a:lnTo>
                <a:lnTo>
                  <a:pt x="196453" y="598289"/>
                </a:lnTo>
                <a:lnTo>
                  <a:pt x="223243" y="598289"/>
                </a:lnTo>
                <a:lnTo>
                  <a:pt x="241102" y="598289"/>
                </a:lnTo>
                <a:lnTo>
                  <a:pt x="250032" y="607219"/>
                </a:lnTo>
                <a:lnTo>
                  <a:pt x="267891" y="607219"/>
                </a:lnTo>
                <a:lnTo>
                  <a:pt x="285750" y="598289"/>
                </a:lnTo>
                <a:lnTo>
                  <a:pt x="303610" y="598289"/>
                </a:lnTo>
                <a:lnTo>
                  <a:pt x="321469" y="589359"/>
                </a:lnTo>
                <a:lnTo>
                  <a:pt x="339328" y="580430"/>
                </a:lnTo>
                <a:lnTo>
                  <a:pt x="357188" y="580430"/>
                </a:lnTo>
                <a:lnTo>
                  <a:pt x="375047" y="571500"/>
                </a:lnTo>
                <a:lnTo>
                  <a:pt x="383977" y="562571"/>
                </a:lnTo>
                <a:lnTo>
                  <a:pt x="401836" y="553641"/>
                </a:lnTo>
                <a:lnTo>
                  <a:pt x="419696" y="544711"/>
                </a:lnTo>
                <a:lnTo>
                  <a:pt x="437555" y="526852"/>
                </a:lnTo>
                <a:lnTo>
                  <a:pt x="446485" y="517922"/>
                </a:lnTo>
                <a:lnTo>
                  <a:pt x="464344" y="500063"/>
                </a:lnTo>
                <a:lnTo>
                  <a:pt x="473274" y="482203"/>
                </a:lnTo>
                <a:lnTo>
                  <a:pt x="482203" y="464344"/>
                </a:lnTo>
                <a:lnTo>
                  <a:pt x="491133" y="446485"/>
                </a:lnTo>
                <a:lnTo>
                  <a:pt x="500063" y="428625"/>
                </a:lnTo>
                <a:lnTo>
                  <a:pt x="508993" y="410766"/>
                </a:lnTo>
                <a:lnTo>
                  <a:pt x="526852" y="392907"/>
                </a:lnTo>
                <a:lnTo>
                  <a:pt x="526852" y="375047"/>
                </a:lnTo>
                <a:lnTo>
                  <a:pt x="535782" y="357188"/>
                </a:lnTo>
                <a:lnTo>
                  <a:pt x="535782" y="339328"/>
                </a:lnTo>
                <a:lnTo>
                  <a:pt x="535782" y="312539"/>
                </a:lnTo>
                <a:lnTo>
                  <a:pt x="544711" y="294680"/>
                </a:lnTo>
                <a:lnTo>
                  <a:pt x="544711" y="276821"/>
                </a:lnTo>
                <a:lnTo>
                  <a:pt x="544711" y="258961"/>
                </a:lnTo>
                <a:lnTo>
                  <a:pt x="544711" y="241102"/>
                </a:lnTo>
                <a:lnTo>
                  <a:pt x="544711" y="232172"/>
                </a:lnTo>
                <a:lnTo>
                  <a:pt x="535782" y="214313"/>
                </a:lnTo>
                <a:lnTo>
                  <a:pt x="526852" y="196453"/>
                </a:lnTo>
                <a:lnTo>
                  <a:pt x="526852" y="187524"/>
                </a:lnTo>
                <a:lnTo>
                  <a:pt x="508993" y="178594"/>
                </a:lnTo>
                <a:lnTo>
                  <a:pt x="500063" y="169664"/>
                </a:lnTo>
                <a:lnTo>
                  <a:pt x="482203" y="160734"/>
                </a:lnTo>
                <a:lnTo>
                  <a:pt x="473274" y="160734"/>
                </a:lnTo>
                <a:lnTo>
                  <a:pt x="464344" y="151805"/>
                </a:lnTo>
                <a:lnTo>
                  <a:pt x="464344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34445" y="3045023"/>
            <a:ext cx="223243" cy="160735"/>
          </a:xfrm>
          <a:custGeom>
            <a:avLst/>
            <a:gdLst/>
            <a:ahLst/>
            <a:cxnLst/>
            <a:rect l="0" t="0" r="0" b="0"/>
            <a:pathLst>
              <a:path w="223243" h="160735">
                <a:moveTo>
                  <a:pt x="133945" y="53578"/>
                </a:moveTo>
                <a:lnTo>
                  <a:pt x="133945" y="44648"/>
                </a:lnTo>
                <a:lnTo>
                  <a:pt x="133945" y="35718"/>
                </a:lnTo>
                <a:lnTo>
                  <a:pt x="133945" y="35718"/>
                </a:lnTo>
                <a:lnTo>
                  <a:pt x="133945" y="17859"/>
                </a:lnTo>
                <a:lnTo>
                  <a:pt x="125015" y="8929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62508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893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89296"/>
                </a:lnTo>
                <a:lnTo>
                  <a:pt x="0" y="107156"/>
                </a:lnTo>
                <a:lnTo>
                  <a:pt x="8930" y="116085"/>
                </a:lnTo>
                <a:lnTo>
                  <a:pt x="17859" y="116085"/>
                </a:lnTo>
                <a:lnTo>
                  <a:pt x="26789" y="116085"/>
                </a:lnTo>
                <a:lnTo>
                  <a:pt x="44648" y="116085"/>
                </a:lnTo>
                <a:lnTo>
                  <a:pt x="62508" y="107156"/>
                </a:lnTo>
                <a:lnTo>
                  <a:pt x="71437" y="98226"/>
                </a:lnTo>
                <a:lnTo>
                  <a:pt x="89297" y="89296"/>
                </a:lnTo>
                <a:lnTo>
                  <a:pt x="98226" y="71437"/>
                </a:lnTo>
                <a:lnTo>
                  <a:pt x="107156" y="62507"/>
                </a:lnTo>
                <a:lnTo>
                  <a:pt x="116086" y="44648"/>
                </a:lnTo>
                <a:lnTo>
                  <a:pt x="125015" y="35718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42875" y="35718"/>
                </a:lnTo>
                <a:lnTo>
                  <a:pt x="142875" y="53578"/>
                </a:lnTo>
                <a:lnTo>
                  <a:pt x="142875" y="71437"/>
                </a:lnTo>
                <a:lnTo>
                  <a:pt x="151805" y="89296"/>
                </a:lnTo>
                <a:lnTo>
                  <a:pt x="160734" y="107156"/>
                </a:lnTo>
                <a:lnTo>
                  <a:pt x="169664" y="116085"/>
                </a:lnTo>
                <a:lnTo>
                  <a:pt x="178594" y="133945"/>
                </a:lnTo>
                <a:lnTo>
                  <a:pt x="196453" y="142875"/>
                </a:lnTo>
                <a:lnTo>
                  <a:pt x="205383" y="151804"/>
                </a:lnTo>
                <a:lnTo>
                  <a:pt x="214312" y="160734"/>
                </a:lnTo>
                <a:lnTo>
                  <a:pt x="223242" y="160734"/>
                </a:lnTo>
                <a:lnTo>
                  <a:pt x="223242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393406" y="2875358"/>
            <a:ext cx="133946" cy="392908"/>
          </a:xfrm>
          <a:custGeom>
            <a:avLst/>
            <a:gdLst/>
            <a:ahLst/>
            <a:cxnLst/>
            <a:rect l="0" t="0" r="0" b="0"/>
            <a:pathLst>
              <a:path w="133946" h="392908">
                <a:moveTo>
                  <a:pt x="133945" y="0"/>
                </a:moveTo>
                <a:lnTo>
                  <a:pt x="133945" y="0"/>
                </a:lnTo>
                <a:lnTo>
                  <a:pt x="125015" y="8930"/>
                </a:lnTo>
                <a:lnTo>
                  <a:pt x="125015" y="8930"/>
                </a:lnTo>
                <a:lnTo>
                  <a:pt x="116086" y="17860"/>
                </a:lnTo>
                <a:lnTo>
                  <a:pt x="107156" y="26790"/>
                </a:lnTo>
                <a:lnTo>
                  <a:pt x="98226" y="44649"/>
                </a:lnTo>
                <a:lnTo>
                  <a:pt x="89297" y="62508"/>
                </a:lnTo>
                <a:lnTo>
                  <a:pt x="71437" y="89297"/>
                </a:lnTo>
                <a:lnTo>
                  <a:pt x="62508" y="116086"/>
                </a:lnTo>
                <a:lnTo>
                  <a:pt x="44648" y="142875"/>
                </a:lnTo>
                <a:lnTo>
                  <a:pt x="26789" y="178594"/>
                </a:lnTo>
                <a:lnTo>
                  <a:pt x="17859" y="205383"/>
                </a:lnTo>
                <a:lnTo>
                  <a:pt x="8929" y="232172"/>
                </a:lnTo>
                <a:lnTo>
                  <a:pt x="0" y="267891"/>
                </a:lnTo>
                <a:lnTo>
                  <a:pt x="0" y="294680"/>
                </a:lnTo>
                <a:lnTo>
                  <a:pt x="0" y="321469"/>
                </a:lnTo>
                <a:lnTo>
                  <a:pt x="8929" y="339329"/>
                </a:lnTo>
                <a:lnTo>
                  <a:pt x="17859" y="357188"/>
                </a:lnTo>
                <a:lnTo>
                  <a:pt x="35719" y="375047"/>
                </a:lnTo>
                <a:lnTo>
                  <a:pt x="44648" y="383977"/>
                </a:lnTo>
                <a:lnTo>
                  <a:pt x="53578" y="392907"/>
                </a:lnTo>
                <a:lnTo>
                  <a:pt x="53578" y="3929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54140" y="3080741"/>
            <a:ext cx="151806" cy="160736"/>
          </a:xfrm>
          <a:custGeom>
            <a:avLst/>
            <a:gdLst/>
            <a:ahLst/>
            <a:cxnLst/>
            <a:rect l="0" t="0" r="0" b="0"/>
            <a:pathLst>
              <a:path w="151806" h="160736">
                <a:moveTo>
                  <a:pt x="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35719"/>
                </a:lnTo>
                <a:lnTo>
                  <a:pt x="35719" y="53578"/>
                </a:lnTo>
                <a:lnTo>
                  <a:pt x="53578" y="71438"/>
                </a:lnTo>
                <a:lnTo>
                  <a:pt x="62508" y="89297"/>
                </a:lnTo>
                <a:lnTo>
                  <a:pt x="80367" y="107157"/>
                </a:lnTo>
                <a:lnTo>
                  <a:pt x="98227" y="125016"/>
                </a:lnTo>
                <a:lnTo>
                  <a:pt x="116086" y="133946"/>
                </a:lnTo>
                <a:lnTo>
                  <a:pt x="125016" y="151805"/>
                </a:lnTo>
                <a:lnTo>
                  <a:pt x="133945" y="160735"/>
                </a:lnTo>
                <a:lnTo>
                  <a:pt x="142875" y="160735"/>
                </a:lnTo>
                <a:lnTo>
                  <a:pt x="151805" y="160735"/>
                </a:lnTo>
                <a:lnTo>
                  <a:pt x="151805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63070" y="3080741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151805" y="0"/>
                </a:moveTo>
                <a:lnTo>
                  <a:pt x="142875" y="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5" y="17860"/>
                </a:lnTo>
                <a:lnTo>
                  <a:pt x="116086" y="26789"/>
                </a:lnTo>
                <a:lnTo>
                  <a:pt x="107156" y="44649"/>
                </a:lnTo>
                <a:lnTo>
                  <a:pt x="89297" y="62508"/>
                </a:lnTo>
                <a:lnTo>
                  <a:pt x="71437" y="80367"/>
                </a:lnTo>
                <a:lnTo>
                  <a:pt x="53578" y="89297"/>
                </a:lnTo>
                <a:lnTo>
                  <a:pt x="35719" y="107157"/>
                </a:lnTo>
                <a:lnTo>
                  <a:pt x="26789" y="116086"/>
                </a:lnTo>
                <a:lnTo>
                  <a:pt x="17859" y="125016"/>
                </a:lnTo>
                <a:lnTo>
                  <a:pt x="893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795242" y="3161108"/>
            <a:ext cx="142876" cy="17861"/>
          </a:xfrm>
          <a:custGeom>
            <a:avLst/>
            <a:gdLst/>
            <a:ahLst/>
            <a:cxnLst/>
            <a:rect l="0" t="0" r="0" b="0"/>
            <a:pathLst>
              <a:path w="142876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17860"/>
                </a:lnTo>
                <a:lnTo>
                  <a:pt x="80367" y="17860"/>
                </a:lnTo>
                <a:lnTo>
                  <a:pt x="98226" y="1786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25015" y="17860"/>
                </a:lnTo>
                <a:lnTo>
                  <a:pt x="133945" y="17860"/>
                </a:lnTo>
                <a:lnTo>
                  <a:pt x="133945" y="17860"/>
                </a:lnTo>
                <a:lnTo>
                  <a:pt x="133945" y="17860"/>
                </a:lnTo>
                <a:lnTo>
                  <a:pt x="142875" y="17860"/>
                </a:lnTo>
                <a:lnTo>
                  <a:pt x="142875" y="17860"/>
                </a:lnTo>
                <a:lnTo>
                  <a:pt x="142875" y="17860"/>
                </a:lnTo>
                <a:lnTo>
                  <a:pt x="142875" y="17860"/>
                </a:lnTo>
                <a:lnTo>
                  <a:pt x="142875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036343" y="2946796"/>
            <a:ext cx="178595" cy="410767"/>
          </a:xfrm>
          <a:custGeom>
            <a:avLst/>
            <a:gdLst/>
            <a:ahLst/>
            <a:cxnLst/>
            <a:rect l="0" t="0" r="0" b="0"/>
            <a:pathLst>
              <a:path w="178595" h="410767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214312"/>
                </a:lnTo>
                <a:lnTo>
                  <a:pt x="17860" y="241102"/>
                </a:lnTo>
                <a:lnTo>
                  <a:pt x="17860" y="258961"/>
                </a:lnTo>
                <a:lnTo>
                  <a:pt x="17860" y="285750"/>
                </a:lnTo>
                <a:lnTo>
                  <a:pt x="17860" y="294680"/>
                </a:lnTo>
                <a:lnTo>
                  <a:pt x="8930" y="312539"/>
                </a:lnTo>
                <a:lnTo>
                  <a:pt x="8930" y="321469"/>
                </a:lnTo>
                <a:lnTo>
                  <a:pt x="8930" y="321469"/>
                </a:lnTo>
                <a:lnTo>
                  <a:pt x="8930" y="321469"/>
                </a:lnTo>
                <a:lnTo>
                  <a:pt x="8930" y="321469"/>
                </a:lnTo>
                <a:lnTo>
                  <a:pt x="8930" y="312539"/>
                </a:lnTo>
                <a:lnTo>
                  <a:pt x="8930" y="303609"/>
                </a:lnTo>
                <a:lnTo>
                  <a:pt x="17860" y="294680"/>
                </a:lnTo>
                <a:lnTo>
                  <a:pt x="17860" y="276820"/>
                </a:lnTo>
                <a:lnTo>
                  <a:pt x="26789" y="267891"/>
                </a:lnTo>
                <a:lnTo>
                  <a:pt x="26789" y="250031"/>
                </a:lnTo>
                <a:lnTo>
                  <a:pt x="35719" y="241102"/>
                </a:lnTo>
                <a:lnTo>
                  <a:pt x="53578" y="223242"/>
                </a:lnTo>
                <a:lnTo>
                  <a:pt x="62508" y="214312"/>
                </a:lnTo>
                <a:lnTo>
                  <a:pt x="71438" y="214312"/>
                </a:lnTo>
                <a:lnTo>
                  <a:pt x="80367" y="214312"/>
                </a:lnTo>
                <a:lnTo>
                  <a:pt x="89297" y="214312"/>
                </a:lnTo>
                <a:lnTo>
                  <a:pt x="98227" y="214312"/>
                </a:lnTo>
                <a:lnTo>
                  <a:pt x="116086" y="223242"/>
                </a:lnTo>
                <a:lnTo>
                  <a:pt x="133946" y="241102"/>
                </a:lnTo>
                <a:lnTo>
                  <a:pt x="142875" y="250031"/>
                </a:lnTo>
                <a:lnTo>
                  <a:pt x="151805" y="276820"/>
                </a:lnTo>
                <a:lnTo>
                  <a:pt x="160735" y="294680"/>
                </a:lnTo>
                <a:lnTo>
                  <a:pt x="169664" y="312539"/>
                </a:lnTo>
                <a:lnTo>
                  <a:pt x="178594" y="330398"/>
                </a:lnTo>
                <a:lnTo>
                  <a:pt x="178594" y="348258"/>
                </a:lnTo>
                <a:lnTo>
                  <a:pt x="178594" y="366117"/>
                </a:lnTo>
                <a:lnTo>
                  <a:pt x="178594" y="383977"/>
                </a:lnTo>
                <a:lnTo>
                  <a:pt x="169664" y="392906"/>
                </a:lnTo>
                <a:lnTo>
                  <a:pt x="169664" y="401836"/>
                </a:lnTo>
                <a:lnTo>
                  <a:pt x="169664" y="401836"/>
                </a:lnTo>
                <a:lnTo>
                  <a:pt x="169664" y="410766"/>
                </a:lnTo>
                <a:lnTo>
                  <a:pt x="169664" y="4107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250656" y="2884288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17859" y="35719"/>
                </a:moveTo>
                <a:lnTo>
                  <a:pt x="17859" y="26789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8930"/>
                </a:lnTo>
                <a:lnTo>
                  <a:pt x="80367" y="26789"/>
                </a:lnTo>
                <a:lnTo>
                  <a:pt x="89297" y="35719"/>
                </a:lnTo>
                <a:lnTo>
                  <a:pt x="98226" y="53578"/>
                </a:lnTo>
                <a:lnTo>
                  <a:pt x="98226" y="62508"/>
                </a:lnTo>
                <a:lnTo>
                  <a:pt x="89297" y="80367"/>
                </a:lnTo>
                <a:lnTo>
                  <a:pt x="89297" y="98227"/>
                </a:lnTo>
                <a:lnTo>
                  <a:pt x="80367" y="107156"/>
                </a:lnTo>
                <a:lnTo>
                  <a:pt x="71437" y="116086"/>
                </a:lnTo>
                <a:lnTo>
                  <a:pt x="62508" y="133945"/>
                </a:lnTo>
                <a:lnTo>
                  <a:pt x="44648" y="133945"/>
                </a:lnTo>
                <a:lnTo>
                  <a:pt x="35719" y="142875"/>
                </a:lnTo>
                <a:lnTo>
                  <a:pt x="17859" y="142875"/>
                </a:lnTo>
                <a:lnTo>
                  <a:pt x="8929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8929" y="98227"/>
                </a:lnTo>
                <a:lnTo>
                  <a:pt x="17859" y="98227"/>
                </a:lnTo>
                <a:lnTo>
                  <a:pt x="35719" y="89297"/>
                </a:lnTo>
                <a:lnTo>
                  <a:pt x="53578" y="89297"/>
                </a:lnTo>
                <a:lnTo>
                  <a:pt x="71437" y="89297"/>
                </a:lnTo>
                <a:lnTo>
                  <a:pt x="89297" y="89297"/>
                </a:lnTo>
                <a:lnTo>
                  <a:pt x="107156" y="98227"/>
                </a:lnTo>
                <a:lnTo>
                  <a:pt x="116086" y="98227"/>
                </a:lnTo>
                <a:lnTo>
                  <a:pt x="11608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420320" y="2857499"/>
            <a:ext cx="125016" cy="500064"/>
          </a:xfrm>
          <a:custGeom>
            <a:avLst/>
            <a:gdLst/>
            <a:ahLst/>
            <a:cxnLst/>
            <a:rect l="0" t="0" r="0" b="0"/>
            <a:pathLst>
              <a:path w="125016" h="500064">
                <a:moveTo>
                  <a:pt x="0" y="0"/>
                </a:moveTo>
                <a:lnTo>
                  <a:pt x="8930" y="0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9"/>
                </a:lnTo>
                <a:lnTo>
                  <a:pt x="35719" y="71438"/>
                </a:lnTo>
                <a:lnTo>
                  <a:pt x="53578" y="98227"/>
                </a:lnTo>
                <a:lnTo>
                  <a:pt x="71437" y="133945"/>
                </a:lnTo>
                <a:lnTo>
                  <a:pt x="89297" y="169664"/>
                </a:lnTo>
                <a:lnTo>
                  <a:pt x="98226" y="196453"/>
                </a:lnTo>
                <a:lnTo>
                  <a:pt x="107156" y="241102"/>
                </a:lnTo>
                <a:lnTo>
                  <a:pt x="116086" y="276820"/>
                </a:lnTo>
                <a:lnTo>
                  <a:pt x="116086" y="303609"/>
                </a:lnTo>
                <a:lnTo>
                  <a:pt x="125015" y="339328"/>
                </a:lnTo>
                <a:lnTo>
                  <a:pt x="116086" y="366117"/>
                </a:lnTo>
                <a:lnTo>
                  <a:pt x="107156" y="401836"/>
                </a:lnTo>
                <a:lnTo>
                  <a:pt x="98226" y="428625"/>
                </a:lnTo>
                <a:lnTo>
                  <a:pt x="89297" y="446484"/>
                </a:lnTo>
                <a:lnTo>
                  <a:pt x="71437" y="464344"/>
                </a:lnTo>
                <a:lnTo>
                  <a:pt x="62508" y="482203"/>
                </a:lnTo>
                <a:lnTo>
                  <a:pt x="44648" y="491133"/>
                </a:lnTo>
                <a:lnTo>
                  <a:pt x="35719" y="500063"/>
                </a:lnTo>
                <a:lnTo>
                  <a:pt x="26789" y="500063"/>
                </a:lnTo>
                <a:lnTo>
                  <a:pt x="26789" y="50006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715000" y="3089671"/>
            <a:ext cx="17860" cy="169665"/>
          </a:xfrm>
          <a:custGeom>
            <a:avLst/>
            <a:gdLst/>
            <a:ahLst/>
            <a:cxnLst/>
            <a:rect l="0" t="0" r="0" b="0"/>
            <a:pathLst>
              <a:path w="17860" h="169665">
                <a:moveTo>
                  <a:pt x="8929" y="0"/>
                </a:moveTo>
                <a:lnTo>
                  <a:pt x="8929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51805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643562" y="3161108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35719" y="893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875734" y="2955726"/>
            <a:ext cx="89298" cy="312540"/>
          </a:xfrm>
          <a:custGeom>
            <a:avLst/>
            <a:gdLst/>
            <a:ahLst/>
            <a:cxnLst/>
            <a:rect l="0" t="0" r="0" b="0"/>
            <a:pathLst>
              <a:path w="89298" h="312540">
                <a:moveTo>
                  <a:pt x="26789" y="0"/>
                </a:move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26789" y="98226"/>
                </a:lnTo>
                <a:lnTo>
                  <a:pt x="26789" y="125015"/>
                </a:lnTo>
                <a:lnTo>
                  <a:pt x="26789" y="160734"/>
                </a:lnTo>
                <a:lnTo>
                  <a:pt x="17859" y="187523"/>
                </a:lnTo>
                <a:lnTo>
                  <a:pt x="17859" y="214312"/>
                </a:lnTo>
                <a:lnTo>
                  <a:pt x="8930" y="241101"/>
                </a:lnTo>
                <a:lnTo>
                  <a:pt x="8930" y="258961"/>
                </a:lnTo>
                <a:lnTo>
                  <a:pt x="8930" y="276820"/>
                </a:lnTo>
                <a:lnTo>
                  <a:pt x="0" y="294679"/>
                </a:lnTo>
                <a:lnTo>
                  <a:pt x="0" y="30360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8930" y="303609"/>
                </a:lnTo>
                <a:lnTo>
                  <a:pt x="8930" y="294679"/>
                </a:lnTo>
                <a:lnTo>
                  <a:pt x="26789" y="285750"/>
                </a:lnTo>
                <a:lnTo>
                  <a:pt x="35719" y="267890"/>
                </a:lnTo>
                <a:lnTo>
                  <a:pt x="44648" y="258961"/>
                </a:lnTo>
                <a:lnTo>
                  <a:pt x="53578" y="241101"/>
                </a:lnTo>
                <a:lnTo>
                  <a:pt x="62508" y="223242"/>
                </a:lnTo>
                <a:lnTo>
                  <a:pt x="71437" y="214312"/>
                </a:lnTo>
                <a:lnTo>
                  <a:pt x="80367" y="205382"/>
                </a:lnTo>
                <a:lnTo>
                  <a:pt x="89297" y="196453"/>
                </a:lnTo>
                <a:lnTo>
                  <a:pt x="89297" y="187523"/>
                </a:lnTo>
                <a:lnTo>
                  <a:pt x="89297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902523" y="3178968"/>
            <a:ext cx="133946" cy="125016"/>
          </a:xfrm>
          <a:custGeom>
            <a:avLst/>
            <a:gdLst/>
            <a:ahLst/>
            <a:cxnLst/>
            <a:rect l="0" t="0" r="0" b="0"/>
            <a:pathLst>
              <a:path w="133946" h="125016">
                <a:moveTo>
                  <a:pt x="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35719"/>
                </a:lnTo>
                <a:lnTo>
                  <a:pt x="35719" y="53578"/>
                </a:lnTo>
                <a:lnTo>
                  <a:pt x="53578" y="62508"/>
                </a:lnTo>
                <a:lnTo>
                  <a:pt x="71437" y="71437"/>
                </a:lnTo>
                <a:lnTo>
                  <a:pt x="89297" y="89297"/>
                </a:lnTo>
                <a:lnTo>
                  <a:pt x="107156" y="98226"/>
                </a:lnTo>
                <a:lnTo>
                  <a:pt x="116086" y="116086"/>
                </a:lnTo>
                <a:lnTo>
                  <a:pt x="133945" y="116086"/>
                </a:lnTo>
                <a:lnTo>
                  <a:pt x="133945" y="125015"/>
                </a:lnTo>
                <a:lnTo>
                  <a:pt x="133945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43125" y="3428999"/>
            <a:ext cx="205383" cy="330400"/>
          </a:xfrm>
          <a:custGeom>
            <a:avLst/>
            <a:gdLst/>
            <a:ahLst/>
            <a:cxnLst/>
            <a:rect l="0" t="0" r="0" b="0"/>
            <a:pathLst>
              <a:path w="205383" h="33040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26789" y="71438"/>
                </a:lnTo>
                <a:lnTo>
                  <a:pt x="44648" y="89297"/>
                </a:lnTo>
                <a:lnTo>
                  <a:pt x="53578" y="116086"/>
                </a:lnTo>
                <a:lnTo>
                  <a:pt x="71437" y="142875"/>
                </a:lnTo>
                <a:lnTo>
                  <a:pt x="80367" y="169664"/>
                </a:lnTo>
                <a:lnTo>
                  <a:pt x="98226" y="196453"/>
                </a:lnTo>
                <a:lnTo>
                  <a:pt x="116085" y="223242"/>
                </a:lnTo>
                <a:lnTo>
                  <a:pt x="133945" y="250031"/>
                </a:lnTo>
                <a:lnTo>
                  <a:pt x="142875" y="267891"/>
                </a:lnTo>
                <a:lnTo>
                  <a:pt x="160734" y="285750"/>
                </a:lnTo>
                <a:lnTo>
                  <a:pt x="178593" y="303609"/>
                </a:lnTo>
                <a:lnTo>
                  <a:pt x="187523" y="321469"/>
                </a:lnTo>
                <a:lnTo>
                  <a:pt x="196453" y="330399"/>
                </a:lnTo>
                <a:lnTo>
                  <a:pt x="205382" y="330399"/>
                </a:lnTo>
                <a:lnTo>
                  <a:pt x="205382" y="330399"/>
                </a:lnTo>
                <a:lnTo>
                  <a:pt x="205382" y="33039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134195" y="3420069"/>
            <a:ext cx="223243" cy="276822"/>
          </a:xfrm>
          <a:custGeom>
            <a:avLst/>
            <a:gdLst/>
            <a:ahLst/>
            <a:cxnLst/>
            <a:rect l="0" t="0" r="0" b="0"/>
            <a:pathLst>
              <a:path w="223243" h="276822">
                <a:moveTo>
                  <a:pt x="223242" y="0"/>
                </a:moveTo>
                <a:lnTo>
                  <a:pt x="223242" y="0"/>
                </a:lnTo>
                <a:lnTo>
                  <a:pt x="214312" y="0"/>
                </a:lnTo>
                <a:lnTo>
                  <a:pt x="214312" y="0"/>
                </a:lnTo>
                <a:lnTo>
                  <a:pt x="205383" y="8930"/>
                </a:lnTo>
                <a:lnTo>
                  <a:pt x="196453" y="17860"/>
                </a:lnTo>
                <a:lnTo>
                  <a:pt x="187523" y="26789"/>
                </a:lnTo>
                <a:lnTo>
                  <a:pt x="178594" y="44649"/>
                </a:lnTo>
                <a:lnTo>
                  <a:pt x="169664" y="62508"/>
                </a:lnTo>
                <a:lnTo>
                  <a:pt x="160734" y="80368"/>
                </a:lnTo>
                <a:lnTo>
                  <a:pt x="142875" y="98227"/>
                </a:lnTo>
                <a:lnTo>
                  <a:pt x="133945" y="116086"/>
                </a:lnTo>
                <a:lnTo>
                  <a:pt x="116086" y="142875"/>
                </a:lnTo>
                <a:lnTo>
                  <a:pt x="98226" y="160735"/>
                </a:lnTo>
                <a:lnTo>
                  <a:pt x="89297" y="178594"/>
                </a:lnTo>
                <a:lnTo>
                  <a:pt x="71437" y="196454"/>
                </a:lnTo>
                <a:lnTo>
                  <a:pt x="53578" y="223243"/>
                </a:lnTo>
                <a:lnTo>
                  <a:pt x="44648" y="241102"/>
                </a:lnTo>
                <a:lnTo>
                  <a:pt x="26789" y="250032"/>
                </a:lnTo>
                <a:lnTo>
                  <a:pt x="17859" y="258961"/>
                </a:lnTo>
                <a:lnTo>
                  <a:pt x="8930" y="267891"/>
                </a:lnTo>
                <a:lnTo>
                  <a:pt x="0" y="276821"/>
                </a:lnTo>
                <a:lnTo>
                  <a:pt x="0" y="276821"/>
                </a:lnTo>
                <a:lnTo>
                  <a:pt x="0" y="276821"/>
                </a:lnTo>
                <a:lnTo>
                  <a:pt x="0" y="2768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446734" y="3571874"/>
            <a:ext cx="107157" cy="26790"/>
          </a:xfrm>
          <a:custGeom>
            <a:avLst/>
            <a:gdLst/>
            <a:ahLst/>
            <a:cxnLst/>
            <a:rect l="0" t="0" r="0" b="0"/>
            <a:pathLst>
              <a:path w="107157" h="2679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6" y="26789"/>
                </a:lnTo>
                <a:lnTo>
                  <a:pt x="107156" y="26789"/>
                </a:lnTo>
                <a:lnTo>
                  <a:pt x="107156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455664" y="3652241"/>
            <a:ext cx="98227" cy="8931"/>
          </a:xfrm>
          <a:custGeom>
            <a:avLst/>
            <a:gdLst/>
            <a:ahLst/>
            <a:cxnLst/>
            <a:rect l="0" t="0" r="0" b="0"/>
            <a:pathLst>
              <a:path w="98227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687835" y="3661171"/>
            <a:ext cx="71439" cy="1"/>
          </a:xfrm>
          <a:custGeom>
            <a:avLst/>
            <a:gdLst/>
            <a:ahLst/>
            <a:cxnLst/>
            <a:rect l="0" t="0" r="0" b="0"/>
            <a:pathLst>
              <a:path w="7143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857500" y="3473648"/>
            <a:ext cx="250032" cy="330399"/>
          </a:xfrm>
          <a:custGeom>
            <a:avLst/>
            <a:gdLst/>
            <a:ahLst/>
            <a:cxnLst/>
            <a:rect l="0" t="0" r="0" b="0"/>
            <a:pathLst>
              <a:path w="250032" h="330399">
                <a:moveTo>
                  <a:pt x="26789" y="44648"/>
                </a:moveTo>
                <a:lnTo>
                  <a:pt x="35718" y="35718"/>
                </a:lnTo>
                <a:lnTo>
                  <a:pt x="35718" y="35718"/>
                </a:lnTo>
                <a:lnTo>
                  <a:pt x="35718" y="26789"/>
                </a:lnTo>
                <a:lnTo>
                  <a:pt x="44648" y="26789"/>
                </a:lnTo>
                <a:lnTo>
                  <a:pt x="53578" y="17859"/>
                </a:lnTo>
                <a:lnTo>
                  <a:pt x="62507" y="8929"/>
                </a:lnTo>
                <a:lnTo>
                  <a:pt x="71437" y="8929"/>
                </a:lnTo>
                <a:lnTo>
                  <a:pt x="89296" y="0"/>
                </a:lnTo>
                <a:lnTo>
                  <a:pt x="98226" y="0"/>
                </a:lnTo>
                <a:lnTo>
                  <a:pt x="116085" y="0"/>
                </a:lnTo>
                <a:lnTo>
                  <a:pt x="133945" y="8929"/>
                </a:lnTo>
                <a:lnTo>
                  <a:pt x="142875" y="17859"/>
                </a:lnTo>
                <a:lnTo>
                  <a:pt x="160734" y="35718"/>
                </a:lnTo>
                <a:lnTo>
                  <a:pt x="169664" y="53578"/>
                </a:lnTo>
                <a:lnTo>
                  <a:pt x="178593" y="71437"/>
                </a:lnTo>
                <a:lnTo>
                  <a:pt x="196453" y="98226"/>
                </a:lnTo>
                <a:lnTo>
                  <a:pt x="196453" y="125015"/>
                </a:lnTo>
                <a:lnTo>
                  <a:pt x="196453" y="151804"/>
                </a:lnTo>
                <a:lnTo>
                  <a:pt x="196453" y="187523"/>
                </a:lnTo>
                <a:lnTo>
                  <a:pt x="187523" y="214312"/>
                </a:lnTo>
                <a:lnTo>
                  <a:pt x="178593" y="241101"/>
                </a:lnTo>
                <a:lnTo>
                  <a:pt x="169664" y="258960"/>
                </a:lnTo>
                <a:lnTo>
                  <a:pt x="151804" y="276820"/>
                </a:lnTo>
                <a:lnTo>
                  <a:pt x="133945" y="294679"/>
                </a:lnTo>
                <a:lnTo>
                  <a:pt x="116085" y="303609"/>
                </a:lnTo>
                <a:lnTo>
                  <a:pt x="98226" y="312539"/>
                </a:lnTo>
                <a:lnTo>
                  <a:pt x="71437" y="312539"/>
                </a:lnTo>
                <a:lnTo>
                  <a:pt x="53578" y="312539"/>
                </a:lnTo>
                <a:lnTo>
                  <a:pt x="35718" y="312539"/>
                </a:lnTo>
                <a:lnTo>
                  <a:pt x="26789" y="303609"/>
                </a:lnTo>
                <a:lnTo>
                  <a:pt x="8929" y="294679"/>
                </a:lnTo>
                <a:lnTo>
                  <a:pt x="0" y="276820"/>
                </a:lnTo>
                <a:lnTo>
                  <a:pt x="0" y="267890"/>
                </a:lnTo>
                <a:lnTo>
                  <a:pt x="0" y="258960"/>
                </a:lnTo>
                <a:lnTo>
                  <a:pt x="8929" y="250031"/>
                </a:lnTo>
                <a:lnTo>
                  <a:pt x="17859" y="250031"/>
                </a:lnTo>
                <a:lnTo>
                  <a:pt x="35718" y="250031"/>
                </a:lnTo>
                <a:lnTo>
                  <a:pt x="53578" y="250031"/>
                </a:lnTo>
                <a:lnTo>
                  <a:pt x="71437" y="258960"/>
                </a:lnTo>
                <a:lnTo>
                  <a:pt x="98226" y="267890"/>
                </a:lnTo>
                <a:lnTo>
                  <a:pt x="125015" y="276820"/>
                </a:lnTo>
                <a:lnTo>
                  <a:pt x="151804" y="285750"/>
                </a:lnTo>
                <a:lnTo>
                  <a:pt x="169664" y="303609"/>
                </a:lnTo>
                <a:lnTo>
                  <a:pt x="196453" y="312539"/>
                </a:lnTo>
                <a:lnTo>
                  <a:pt x="223242" y="321468"/>
                </a:lnTo>
                <a:lnTo>
                  <a:pt x="241101" y="330398"/>
                </a:lnTo>
                <a:lnTo>
                  <a:pt x="250031" y="330398"/>
                </a:lnTo>
                <a:lnTo>
                  <a:pt x="250031" y="3303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928812" y="4045148"/>
            <a:ext cx="187524" cy="241102"/>
          </a:xfrm>
          <a:custGeom>
            <a:avLst/>
            <a:gdLst/>
            <a:ahLst/>
            <a:cxnLst/>
            <a:rect l="0" t="0" r="0" b="0"/>
            <a:pathLst>
              <a:path w="187524" h="241102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62507"/>
                </a:lnTo>
                <a:lnTo>
                  <a:pt x="8930" y="89296"/>
                </a:lnTo>
                <a:lnTo>
                  <a:pt x="8930" y="116085"/>
                </a:lnTo>
                <a:lnTo>
                  <a:pt x="17859" y="142875"/>
                </a:lnTo>
                <a:lnTo>
                  <a:pt x="26789" y="169664"/>
                </a:lnTo>
                <a:lnTo>
                  <a:pt x="35719" y="187523"/>
                </a:lnTo>
                <a:lnTo>
                  <a:pt x="35719" y="214312"/>
                </a:lnTo>
                <a:lnTo>
                  <a:pt x="44648" y="223242"/>
                </a:lnTo>
                <a:lnTo>
                  <a:pt x="53578" y="232171"/>
                </a:lnTo>
                <a:lnTo>
                  <a:pt x="62508" y="241101"/>
                </a:lnTo>
                <a:lnTo>
                  <a:pt x="62508" y="241101"/>
                </a:lnTo>
                <a:lnTo>
                  <a:pt x="71438" y="241101"/>
                </a:lnTo>
                <a:lnTo>
                  <a:pt x="80367" y="232171"/>
                </a:lnTo>
                <a:lnTo>
                  <a:pt x="89297" y="223242"/>
                </a:lnTo>
                <a:lnTo>
                  <a:pt x="98227" y="205382"/>
                </a:lnTo>
                <a:lnTo>
                  <a:pt x="116086" y="178593"/>
                </a:lnTo>
                <a:lnTo>
                  <a:pt x="125016" y="151804"/>
                </a:lnTo>
                <a:lnTo>
                  <a:pt x="142875" y="125015"/>
                </a:lnTo>
                <a:lnTo>
                  <a:pt x="151805" y="98226"/>
                </a:lnTo>
                <a:lnTo>
                  <a:pt x="169664" y="80367"/>
                </a:lnTo>
                <a:lnTo>
                  <a:pt x="178594" y="62507"/>
                </a:lnTo>
                <a:lnTo>
                  <a:pt x="187523" y="5357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87523" y="4464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080617" y="4161233"/>
            <a:ext cx="98227" cy="107158"/>
          </a:xfrm>
          <a:custGeom>
            <a:avLst/>
            <a:gdLst/>
            <a:ahLst/>
            <a:cxnLst/>
            <a:rect l="0" t="0" r="0" b="0"/>
            <a:pathLst>
              <a:path w="98227" h="107158">
                <a:moveTo>
                  <a:pt x="35718" y="53579"/>
                </a:moveTo>
                <a:lnTo>
                  <a:pt x="35718" y="53579"/>
                </a:lnTo>
                <a:lnTo>
                  <a:pt x="44648" y="53579"/>
                </a:lnTo>
                <a:lnTo>
                  <a:pt x="44648" y="44649"/>
                </a:lnTo>
                <a:lnTo>
                  <a:pt x="53578" y="44649"/>
                </a:lnTo>
                <a:lnTo>
                  <a:pt x="62508" y="35719"/>
                </a:lnTo>
                <a:lnTo>
                  <a:pt x="71437" y="26790"/>
                </a:lnTo>
                <a:lnTo>
                  <a:pt x="80367" y="17860"/>
                </a:lnTo>
                <a:lnTo>
                  <a:pt x="89297" y="17860"/>
                </a:lnTo>
                <a:lnTo>
                  <a:pt x="98226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8" y="26790"/>
                </a:lnTo>
                <a:lnTo>
                  <a:pt x="26789" y="35719"/>
                </a:lnTo>
                <a:lnTo>
                  <a:pt x="17859" y="53579"/>
                </a:lnTo>
                <a:lnTo>
                  <a:pt x="8929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10715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23492" y="4205882"/>
            <a:ext cx="107157" cy="125017"/>
          </a:xfrm>
          <a:custGeom>
            <a:avLst/>
            <a:gdLst/>
            <a:ahLst/>
            <a:cxnLst/>
            <a:rect l="0" t="0" r="0" b="0"/>
            <a:pathLst>
              <a:path w="107157" h="125017">
                <a:moveTo>
                  <a:pt x="0" y="71437"/>
                </a:move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16086"/>
                </a:lnTo>
                <a:lnTo>
                  <a:pt x="8929" y="107156"/>
                </a:lnTo>
                <a:lnTo>
                  <a:pt x="8929" y="98226"/>
                </a:lnTo>
                <a:lnTo>
                  <a:pt x="8929" y="80367"/>
                </a:lnTo>
                <a:lnTo>
                  <a:pt x="8929" y="62508"/>
                </a:lnTo>
                <a:lnTo>
                  <a:pt x="17859" y="53578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17859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402085" y="4063007"/>
            <a:ext cx="44650" cy="267892"/>
          </a:xfrm>
          <a:custGeom>
            <a:avLst/>
            <a:gdLst/>
            <a:ahLst/>
            <a:cxnLst/>
            <a:rect l="0" t="0" r="0" b="0"/>
            <a:pathLst>
              <a:path w="44650" h="267892">
                <a:moveTo>
                  <a:pt x="8930" y="0"/>
                </a:move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89297"/>
                </a:lnTo>
                <a:lnTo>
                  <a:pt x="26790" y="125016"/>
                </a:lnTo>
                <a:lnTo>
                  <a:pt x="26790" y="151805"/>
                </a:lnTo>
                <a:lnTo>
                  <a:pt x="35719" y="187523"/>
                </a:lnTo>
                <a:lnTo>
                  <a:pt x="35719" y="214312"/>
                </a:lnTo>
                <a:lnTo>
                  <a:pt x="35719" y="232172"/>
                </a:lnTo>
                <a:lnTo>
                  <a:pt x="44649" y="250031"/>
                </a:lnTo>
                <a:lnTo>
                  <a:pt x="44649" y="267891"/>
                </a:lnTo>
                <a:lnTo>
                  <a:pt x="44649" y="267891"/>
                </a:lnTo>
                <a:lnTo>
                  <a:pt x="44649" y="26789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93156" y="4214812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62508" y="892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527101" y="4205882"/>
            <a:ext cx="98228" cy="160735"/>
          </a:xfrm>
          <a:custGeom>
            <a:avLst/>
            <a:gdLst/>
            <a:ahLst/>
            <a:cxnLst/>
            <a:rect l="0" t="0" r="0" b="0"/>
            <a:pathLst>
              <a:path w="98228" h="160735">
                <a:moveTo>
                  <a:pt x="17859" y="62508"/>
                </a:moveTo>
                <a:lnTo>
                  <a:pt x="1785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53578"/>
                </a:lnTo>
                <a:lnTo>
                  <a:pt x="44649" y="53578"/>
                </a:lnTo>
                <a:lnTo>
                  <a:pt x="62508" y="44648"/>
                </a:lnTo>
                <a:lnTo>
                  <a:pt x="71438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60734"/>
                </a:lnTo>
                <a:lnTo>
                  <a:pt x="35719" y="16073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643187" y="4223741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59" y="44649"/>
                </a:lnTo>
                <a:lnTo>
                  <a:pt x="35719" y="62508"/>
                </a:lnTo>
                <a:lnTo>
                  <a:pt x="53578" y="80367"/>
                </a:lnTo>
                <a:lnTo>
                  <a:pt x="71438" y="98227"/>
                </a:lnTo>
                <a:lnTo>
                  <a:pt x="89297" y="116086"/>
                </a:lnTo>
                <a:lnTo>
                  <a:pt x="98227" y="133946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661046" y="4223741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89297" y="0"/>
                </a:moveTo>
                <a:lnTo>
                  <a:pt x="8036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62508" y="35719"/>
                </a:lnTo>
                <a:lnTo>
                  <a:pt x="44649" y="53578"/>
                </a:lnTo>
                <a:lnTo>
                  <a:pt x="26789" y="71438"/>
                </a:lnTo>
                <a:lnTo>
                  <a:pt x="17860" y="89297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893218" y="415230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911078" y="433089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053953" y="4027288"/>
            <a:ext cx="178594" cy="410767"/>
          </a:xfrm>
          <a:custGeom>
            <a:avLst/>
            <a:gdLst/>
            <a:ahLst/>
            <a:cxnLst/>
            <a:rect l="0" t="0" r="0" b="0"/>
            <a:pathLst>
              <a:path w="178594" h="410767">
                <a:moveTo>
                  <a:pt x="178593" y="8930"/>
                </a:moveTo>
                <a:lnTo>
                  <a:pt x="178593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4" y="8930"/>
                </a:lnTo>
                <a:lnTo>
                  <a:pt x="142875" y="17860"/>
                </a:lnTo>
                <a:lnTo>
                  <a:pt x="133945" y="26789"/>
                </a:lnTo>
                <a:lnTo>
                  <a:pt x="116086" y="44649"/>
                </a:lnTo>
                <a:lnTo>
                  <a:pt x="107156" y="71438"/>
                </a:lnTo>
                <a:lnTo>
                  <a:pt x="80367" y="89297"/>
                </a:lnTo>
                <a:lnTo>
                  <a:pt x="71437" y="125016"/>
                </a:lnTo>
                <a:lnTo>
                  <a:pt x="44648" y="151805"/>
                </a:lnTo>
                <a:lnTo>
                  <a:pt x="26789" y="187524"/>
                </a:lnTo>
                <a:lnTo>
                  <a:pt x="17859" y="223242"/>
                </a:lnTo>
                <a:lnTo>
                  <a:pt x="0" y="258961"/>
                </a:lnTo>
                <a:lnTo>
                  <a:pt x="0" y="285750"/>
                </a:lnTo>
                <a:lnTo>
                  <a:pt x="0" y="312539"/>
                </a:lnTo>
                <a:lnTo>
                  <a:pt x="0" y="339328"/>
                </a:lnTo>
                <a:lnTo>
                  <a:pt x="8929" y="366117"/>
                </a:lnTo>
                <a:lnTo>
                  <a:pt x="26789" y="383977"/>
                </a:lnTo>
                <a:lnTo>
                  <a:pt x="35718" y="392906"/>
                </a:lnTo>
                <a:lnTo>
                  <a:pt x="53578" y="401836"/>
                </a:lnTo>
                <a:lnTo>
                  <a:pt x="80367" y="410766"/>
                </a:lnTo>
                <a:lnTo>
                  <a:pt x="80367" y="410766"/>
                </a:lnTo>
                <a:lnTo>
                  <a:pt x="80367" y="41076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205757" y="4268390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0" y="0"/>
                </a:move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357562" y="4125515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62508" y="53578"/>
                </a:moveTo>
                <a:lnTo>
                  <a:pt x="62508" y="44648"/>
                </a:lnTo>
                <a:lnTo>
                  <a:pt x="53578" y="35718"/>
                </a:lnTo>
                <a:lnTo>
                  <a:pt x="62508" y="35718"/>
                </a:lnTo>
                <a:lnTo>
                  <a:pt x="62508" y="26789"/>
                </a:lnTo>
                <a:lnTo>
                  <a:pt x="71438" y="17859"/>
                </a:lnTo>
                <a:lnTo>
                  <a:pt x="89297" y="8929"/>
                </a:lnTo>
                <a:lnTo>
                  <a:pt x="98227" y="0"/>
                </a:lnTo>
                <a:lnTo>
                  <a:pt x="116086" y="8929"/>
                </a:lnTo>
                <a:lnTo>
                  <a:pt x="125016" y="8929"/>
                </a:lnTo>
                <a:lnTo>
                  <a:pt x="142875" y="17859"/>
                </a:lnTo>
                <a:lnTo>
                  <a:pt x="151805" y="35718"/>
                </a:lnTo>
                <a:lnTo>
                  <a:pt x="160734" y="53578"/>
                </a:lnTo>
                <a:lnTo>
                  <a:pt x="169664" y="80367"/>
                </a:lnTo>
                <a:lnTo>
                  <a:pt x="178594" y="107156"/>
                </a:lnTo>
                <a:lnTo>
                  <a:pt x="178594" y="133945"/>
                </a:lnTo>
                <a:lnTo>
                  <a:pt x="169664" y="160734"/>
                </a:lnTo>
                <a:lnTo>
                  <a:pt x="160734" y="187523"/>
                </a:lnTo>
                <a:lnTo>
                  <a:pt x="151805" y="214312"/>
                </a:lnTo>
                <a:lnTo>
                  <a:pt x="133945" y="241101"/>
                </a:lnTo>
                <a:lnTo>
                  <a:pt x="116086" y="258961"/>
                </a:lnTo>
                <a:lnTo>
                  <a:pt x="98227" y="276820"/>
                </a:lnTo>
                <a:lnTo>
                  <a:pt x="80367" y="285750"/>
                </a:lnTo>
                <a:lnTo>
                  <a:pt x="53578" y="285750"/>
                </a:lnTo>
                <a:lnTo>
                  <a:pt x="35719" y="285750"/>
                </a:lnTo>
                <a:lnTo>
                  <a:pt x="26789" y="285750"/>
                </a:lnTo>
                <a:lnTo>
                  <a:pt x="8930" y="276820"/>
                </a:lnTo>
                <a:lnTo>
                  <a:pt x="0" y="267890"/>
                </a:lnTo>
                <a:lnTo>
                  <a:pt x="0" y="258961"/>
                </a:lnTo>
                <a:lnTo>
                  <a:pt x="0" y="250031"/>
                </a:lnTo>
                <a:lnTo>
                  <a:pt x="0" y="241101"/>
                </a:lnTo>
                <a:lnTo>
                  <a:pt x="8930" y="232172"/>
                </a:lnTo>
                <a:lnTo>
                  <a:pt x="26789" y="223242"/>
                </a:lnTo>
                <a:lnTo>
                  <a:pt x="44648" y="232172"/>
                </a:lnTo>
                <a:lnTo>
                  <a:pt x="62508" y="232172"/>
                </a:lnTo>
                <a:lnTo>
                  <a:pt x="80367" y="241101"/>
                </a:lnTo>
                <a:lnTo>
                  <a:pt x="98227" y="250031"/>
                </a:lnTo>
                <a:lnTo>
                  <a:pt x="107156" y="250031"/>
                </a:lnTo>
                <a:lnTo>
                  <a:pt x="107156" y="25003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562945" y="4491632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17859" y="0"/>
                </a:moveTo>
                <a:lnTo>
                  <a:pt x="17859" y="8930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679031" y="4313038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848695" y="4179093"/>
            <a:ext cx="142876" cy="321470"/>
          </a:xfrm>
          <a:custGeom>
            <a:avLst/>
            <a:gdLst/>
            <a:ahLst/>
            <a:cxnLst/>
            <a:rect l="0" t="0" r="0" b="0"/>
            <a:pathLst>
              <a:path w="142876" h="321470">
                <a:moveTo>
                  <a:pt x="0" y="8930"/>
                </a:move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8930"/>
                </a:lnTo>
                <a:lnTo>
                  <a:pt x="71437" y="17859"/>
                </a:lnTo>
                <a:lnTo>
                  <a:pt x="7143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0367" y="71437"/>
                </a:lnTo>
                <a:lnTo>
                  <a:pt x="71437" y="80367"/>
                </a:lnTo>
                <a:lnTo>
                  <a:pt x="71437" y="98226"/>
                </a:lnTo>
                <a:lnTo>
                  <a:pt x="53578" y="107156"/>
                </a:lnTo>
                <a:lnTo>
                  <a:pt x="44648" y="116086"/>
                </a:lnTo>
                <a:lnTo>
                  <a:pt x="35719" y="125015"/>
                </a:lnTo>
                <a:lnTo>
                  <a:pt x="17859" y="125015"/>
                </a:lnTo>
                <a:lnTo>
                  <a:pt x="17859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25015"/>
                </a:lnTo>
                <a:lnTo>
                  <a:pt x="17859" y="125015"/>
                </a:lnTo>
                <a:lnTo>
                  <a:pt x="35719" y="125015"/>
                </a:lnTo>
                <a:lnTo>
                  <a:pt x="53578" y="125015"/>
                </a:lnTo>
                <a:lnTo>
                  <a:pt x="71437" y="133945"/>
                </a:lnTo>
                <a:lnTo>
                  <a:pt x="89297" y="151805"/>
                </a:lnTo>
                <a:lnTo>
                  <a:pt x="107156" y="160734"/>
                </a:lnTo>
                <a:lnTo>
                  <a:pt x="116086" y="178594"/>
                </a:lnTo>
                <a:lnTo>
                  <a:pt x="125015" y="205383"/>
                </a:lnTo>
                <a:lnTo>
                  <a:pt x="133945" y="223242"/>
                </a:lnTo>
                <a:lnTo>
                  <a:pt x="142875" y="241101"/>
                </a:lnTo>
                <a:lnTo>
                  <a:pt x="133945" y="258961"/>
                </a:lnTo>
                <a:lnTo>
                  <a:pt x="133945" y="276820"/>
                </a:lnTo>
                <a:lnTo>
                  <a:pt x="125015" y="294680"/>
                </a:lnTo>
                <a:lnTo>
                  <a:pt x="116086" y="303609"/>
                </a:lnTo>
                <a:lnTo>
                  <a:pt x="98226" y="312539"/>
                </a:lnTo>
                <a:lnTo>
                  <a:pt x="80367" y="321469"/>
                </a:lnTo>
                <a:lnTo>
                  <a:pt x="62508" y="312539"/>
                </a:lnTo>
                <a:lnTo>
                  <a:pt x="44648" y="312539"/>
                </a:lnTo>
                <a:lnTo>
                  <a:pt x="26789" y="303609"/>
                </a:lnTo>
                <a:lnTo>
                  <a:pt x="17859" y="294680"/>
                </a:lnTo>
                <a:lnTo>
                  <a:pt x="8930" y="285750"/>
                </a:lnTo>
                <a:lnTo>
                  <a:pt x="8930" y="276820"/>
                </a:lnTo>
                <a:lnTo>
                  <a:pt x="8930" y="276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991570" y="4107655"/>
            <a:ext cx="125016" cy="401837"/>
          </a:xfrm>
          <a:custGeom>
            <a:avLst/>
            <a:gdLst/>
            <a:ahLst/>
            <a:cxnLst/>
            <a:rect l="0" t="0" r="0" b="0"/>
            <a:pathLst>
              <a:path w="125016" h="401837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26789" y="35719"/>
                </a:lnTo>
                <a:lnTo>
                  <a:pt x="35719" y="62508"/>
                </a:lnTo>
                <a:lnTo>
                  <a:pt x="53578" y="89297"/>
                </a:lnTo>
                <a:lnTo>
                  <a:pt x="71437" y="116086"/>
                </a:lnTo>
                <a:lnTo>
                  <a:pt x="89297" y="160735"/>
                </a:lnTo>
                <a:lnTo>
                  <a:pt x="107156" y="196453"/>
                </a:lnTo>
                <a:lnTo>
                  <a:pt x="116086" y="232172"/>
                </a:lnTo>
                <a:lnTo>
                  <a:pt x="125015" y="267891"/>
                </a:lnTo>
                <a:lnTo>
                  <a:pt x="125015" y="303610"/>
                </a:lnTo>
                <a:lnTo>
                  <a:pt x="125015" y="330399"/>
                </a:lnTo>
                <a:lnTo>
                  <a:pt x="116086" y="357188"/>
                </a:lnTo>
                <a:lnTo>
                  <a:pt x="107156" y="375047"/>
                </a:lnTo>
                <a:lnTo>
                  <a:pt x="98226" y="392907"/>
                </a:lnTo>
                <a:lnTo>
                  <a:pt x="89297" y="401836"/>
                </a:lnTo>
                <a:lnTo>
                  <a:pt x="89297" y="40183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875359" y="4089796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26789" y="17859"/>
                </a:moveTo>
                <a:lnTo>
                  <a:pt x="26789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17859" y="44648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875359" y="4277319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17860"/>
                </a:moveTo>
                <a:lnTo>
                  <a:pt x="2678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750718" y="3393280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777507" y="3473648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0"/>
                </a:moveTo>
                <a:lnTo>
                  <a:pt x="8930" y="0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17859"/>
                </a:lnTo>
                <a:lnTo>
                  <a:pt x="53578" y="17859"/>
                </a:lnTo>
                <a:lnTo>
                  <a:pt x="53578" y="1785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831085" y="349150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66804" y="2714625"/>
            <a:ext cx="401837" cy="71438"/>
          </a:xfrm>
          <a:custGeom>
            <a:avLst/>
            <a:gdLst/>
            <a:ahLst/>
            <a:cxnLst/>
            <a:rect l="0" t="0" r="0" b="0"/>
            <a:pathLst>
              <a:path w="401837" h="71438">
                <a:moveTo>
                  <a:pt x="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89297" y="17859"/>
                </a:lnTo>
                <a:lnTo>
                  <a:pt x="107156" y="17859"/>
                </a:lnTo>
                <a:lnTo>
                  <a:pt x="133946" y="17859"/>
                </a:lnTo>
                <a:lnTo>
                  <a:pt x="151805" y="17859"/>
                </a:lnTo>
                <a:lnTo>
                  <a:pt x="169664" y="17859"/>
                </a:lnTo>
                <a:lnTo>
                  <a:pt x="187524" y="17859"/>
                </a:lnTo>
                <a:lnTo>
                  <a:pt x="214313" y="17859"/>
                </a:lnTo>
                <a:lnTo>
                  <a:pt x="232172" y="17859"/>
                </a:lnTo>
                <a:lnTo>
                  <a:pt x="250031" y="17859"/>
                </a:lnTo>
                <a:lnTo>
                  <a:pt x="267891" y="17859"/>
                </a:lnTo>
                <a:lnTo>
                  <a:pt x="294680" y="17859"/>
                </a:lnTo>
                <a:lnTo>
                  <a:pt x="312539" y="17859"/>
                </a:lnTo>
                <a:lnTo>
                  <a:pt x="330399" y="17859"/>
                </a:lnTo>
                <a:lnTo>
                  <a:pt x="348258" y="17859"/>
                </a:lnTo>
                <a:lnTo>
                  <a:pt x="357188" y="17859"/>
                </a:lnTo>
                <a:lnTo>
                  <a:pt x="366117" y="17859"/>
                </a:lnTo>
                <a:lnTo>
                  <a:pt x="383977" y="17859"/>
                </a:lnTo>
                <a:lnTo>
                  <a:pt x="392906" y="17859"/>
                </a:lnTo>
                <a:lnTo>
                  <a:pt x="392906" y="17859"/>
                </a:lnTo>
                <a:lnTo>
                  <a:pt x="401836" y="17859"/>
                </a:lnTo>
                <a:lnTo>
                  <a:pt x="401836" y="26789"/>
                </a:lnTo>
                <a:lnTo>
                  <a:pt x="401836" y="26789"/>
                </a:lnTo>
                <a:lnTo>
                  <a:pt x="401836" y="17859"/>
                </a:lnTo>
                <a:lnTo>
                  <a:pt x="392906" y="17859"/>
                </a:lnTo>
                <a:lnTo>
                  <a:pt x="383977" y="17859"/>
                </a:lnTo>
                <a:lnTo>
                  <a:pt x="366117" y="17859"/>
                </a:lnTo>
                <a:lnTo>
                  <a:pt x="357188" y="17859"/>
                </a:lnTo>
                <a:lnTo>
                  <a:pt x="339328" y="17859"/>
                </a:lnTo>
                <a:lnTo>
                  <a:pt x="321469" y="17859"/>
                </a:lnTo>
                <a:lnTo>
                  <a:pt x="303610" y="17859"/>
                </a:lnTo>
                <a:lnTo>
                  <a:pt x="285750" y="17859"/>
                </a:lnTo>
                <a:lnTo>
                  <a:pt x="267891" y="17859"/>
                </a:lnTo>
                <a:lnTo>
                  <a:pt x="250031" y="17859"/>
                </a:lnTo>
                <a:lnTo>
                  <a:pt x="232172" y="17859"/>
                </a:lnTo>
                <a:lnTo>
                  <a:pt x="214313" y="17859"/>
                </a:lnTo>
                <a:lnTo>
                  <a:pt x="196453" y="17859"/>
                </a:lnTo>
                <a:lnTo>
                  <a:pt x="178594" y="17859"/>
                </a:lnTo>
                <a:lnTo>
                  <a:pt x="160735" y="17859"/>
                </a:lnTo>
                <a:lnTo>
                  <a:pt x="142875" y="17859"/>
                </a:lnTo>
                <a:lnTo>
                  <a:pt x="133946" y="17859"/>
                </a:lnTo>
                <a:lnTo>
                  <a:pt x="116086" y="17859"/>
                </a:lnTo>
                <a:lnTo>
                  <a:pt x="107156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8"/>
                </a:lnTo>
                <a:lnTo>
                  <a:pt x="89297" y="35718"/>
                </a:lnTo>
                <a:lnTo>
                  <a:pt x="98227" y="35718"/>
                </a:lnTo>
                <a:lnTo>
                  <a:pt x="116086" y="35718"/>
                </a:lnTo>
                <a:lnTo>
                  <a:pt x="133946" y="44648"/>
                </a:lnTo>
                <a:lnTo>
                  <a:pt x="160735" y="44648"/>
                </a:lnTo>
                <a:lnTo>
                  <a:pt x="178594" y="44648"/>
                </a:lnTo>
                <a:lnTo>
                  <a:pt x="196453" y="44648"/>
                </a:lnTo>
                <a:lnTo>
                  <a:pt x="223242" y="53578"/>
                </a:lnTo>
                <a:lnTo>
                  <a:pt x="250031" y="53578"/>
                </a:lnTo>
                <a:lnTo>
                  <a:pt x="267891" y="62507"/>
                </a:lnTo>
                <a:lnTo>
                  <a:pt x="285750" y="62507"/>
                </a:lnTo>
                <a:lnTo>
                  <a:pt x="303610" y="71437"/>
                </a:lnTo>
                <a:lnTo>
                  <a:pt x="312539" y="71437"/>
                </a:lnTo>
                <a:lnTo>
                  <a:pt x="321469" y="71437"/>
                </a:lnTo>
                <a:lnTo>
                  <a:pt x="330399" y="71437"/>
                </a:lnTo>
                <a:lnTo>
                  <a:pt x="339328" y="71437"/>
                </a:lnTo>
                <a:lnTo>
                  <a:pt x="339328" y="71437"/>
                </a:lnTo>
                <a:lnTo>
                  <a:pt x="339328" y="71437"/>
                </a:lnTo>
                <a:lnTo>
                  <a:pt x="330399" y="71437"/>
                </a:lnTo>
                <a:lnTo>
                  <a:pt x="321469" y="71437"/>
                </a:lnTo>
                <a:lnTo>
                  <a:pt x="294680" y="62507"/>
                </a:lnTo>
                <a:lnTo>
                  <a:pt x="276821" y="62507"/>
                </a:lnTo>
                <a:lnTo>
                  <a:pt x="258961" y="62507"/>
                </a:lnTo>
                <a:lnTo>
                  <a:pt x="241102" y="62507"/>
                </a:lnTo>
                <a:lnTo>
                  <a:pt x="214313" y="62507"/>
                </a:lnTo>
                <a:lnTo>
                  <a:pt x="196453" y="62507"/>
                </a:lnTo>
                <a:lnTo>
                  <a:pt x="178594" y="62507"/>
                </a:lnTo>
                <a:lnTo>
                  <a:pt x="160735" y="71437"/>
                </a:lnTo>
                <a:lnTo>
                  <a:pt x="160735" y="71437"/>
                </a:lnTo>
                <a:lnTo>
                  <a:pt x="160735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180</TotalTime>
  <Words>572</Words>
  <Application>Microsoft Office PowerPoint</Application>
  <PresentationFormat>On-screen Show (4:3)</PresentationFormat>
  <Paragraphs>87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Opulent</vt:lpstr>
      <vt:lpstr>Quadratics </vt:lpstr>
      <vt:lpstr>What questions will we answer?</vt:lpstr>
      <vt:lpstr>Where to Begin?</vt:lpstr>
      <vt:lpstr>Let’s Explore!</vt:lpstr>
      <vt:lpstr>Your Turn!</vt:lpstr>
      <vt:lpstr>Thinking Further….</vt:lpstr>
      <vt:lpstr>Try this on your own</vt:lpstr>
      <vt:lpstr>Deeper into the Mystery</vt:lpstr>
      <vt:lpstr>Example 1</vt:lpstr>
      <vt:lpstr>Try This!</vt:lpstr>
      <vt:lpstr>More Feature Fun!</vt:lpstr>
      <vt:lpstr>Another Form Exists!</vt:lpstr>
      <vt:lpstr>Notice Anything?</vt:lpstr>
      <vt:lpstr>Properties of a Parabola</vt:lpstr>
      <vt:lpstr>Example 2</vt:lpstr>
      <vt:lpstr>Example 2</vt:lpstr>
      <vt:lpstr>You’re Up!</vt:lpstr>
      <vt:lpstr>Pop Problem</vt:lpstr>
      <vt:lpstr>Max and Min</vt:lpstr>
      <vt:lpstr>Slide 20</vt:lpstr>
      <vt:lpstr>Slide 21</vt:lpstr>
      <vt:lpstr>Let’s Find the Zeros Using a Table and a Calculator</vt:lpstr>
      <vt:lpstr>Last One!</vt:lpstr>
      <vt:lpstr>We Did 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Quadratics</dc:title>
  <dc:creator>cillig</dc:creator>
  <cp:lastModifiedBy>cillig</cp:lastModifiedBy>
  <cp:revision>50</cp:revision>
  <dcterms:created xsi:type="dcterms:W3CDTF">2016-09-29T01:59:00Z</dcterms:created>
  <dcterms:modified xsi:type="dcterms:W3CDTF">2016-09-29T16:38:18Z</dcterms:modified>
</cp:coreProperties>
</file>