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79" r:id="rId2"/>
    <p:sldId id="256" r:id="rId3"/>
    <p:sldId id="258" r:id="rId4"/>
    <p:sldId id="263" r:id="rId5"/>
    <p:sldId id="280" r:id="rId6"/>
    <p:sldId id="281" r:id="rId7"/>
    <p:sldId id="275" r:id="rId8"/>
    <p:sldId id="282" r:id="rId9"/>
    <p:sldId id="267" r:id="rId10"/>
    <p:sldId id="283" r:id="rId11"/>
    <p:sldId id="285" r:id="rId12"/>
    <p:sldId id="287" r:id="rId13"/>
    <p:sldId id="269" r:id="rId14"/>
    <p:sldId id="27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8" r:id="rId25"/>
    <p:sldId id="27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CB2F52-B24E-40A5-BF44-36C0960B8C09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C1E0E2-8ABE-4115-A4F5-9402A495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0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209E59-A079-46E8-A373-1175DE867B5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D1504-8DBB-4BAA-9807-B9F0E2A2B5C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370F6A-3E37-4BD6-9608-04B670F1F8DC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79159-A9F9-441D-9B0F-6E32B6D926BF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CBFFA-2E0D-4FE1-8A63-E646CE0D4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CC72F6-8923-4BF0-9702-ED175BCB825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BC1F7-66F4-4790-8BF6-2A6AEDFDB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4038C-C169-4671-B689-F37654433004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A74DF-ED11-476C-A4E0-4BA1D248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D03458-C9FB-48E1-A661-E540BB2F70CD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657E6-99BE-487B-9D9A-31CD1151305C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893EE9-DE9C-48B8-A5FF-778E9A7F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9265C-7E93-473C-8F74-F3E274F15373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95CD1-CC5D-4015-A958-4AB9E55E8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C1CBE2-9EB0-4631-A4DE-5081DFAA7A40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2D58E-5812-4736-B773-5217B774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8CE1F-3D6D-4F94-AD32-22F2E54AAC33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C10EBD-DD17-4A23-BBF0-FE5EDD94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7441CC-E00B-4496-B7FE-3F33CE06B8E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3C8E3-E8A5-4675-9918-7EEBED046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C99216-4CEF-48A1-8F6E-D50B44C74C4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4A992-4471-4894-85EF-69902C58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9B914B-796F-4BE2-9DCF-6D000546AF5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2FA5A-C5E0-4820-BCF2-430EAF08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BCC76-8DE7-4933-9A2E-26F3A8C3F56A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0593C-7EC4-4B63-97C1-ABC592C3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23ED-E921-495E-A080-B4475AE05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B750D6-5007-42EF-B4CD-DD36D2FF1BFF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1C9F1-45E7-4EF2-A21C-AFE26F5C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06377F4-F2E9-4C99-9760-BA63B7D33C40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213B5D-B0FB-4DBC-A58B-CA32DEFF3E6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BB21B-B5E9-4923-B027-0B4A5B5D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C71E2-B9A8-442E-B401-E63B467BF6E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FC7B0-C00C-4548-86ED-0E97772D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70046-778D-4CD5-B316-F3094B2D5665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02D8F-374C-4140-9EAC-EBF40CCA5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7A701-5BDD-4732-9189-FE2408CA7964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92637-07C7-4BA7-9272-F2E09864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5D1BC-2845-460D-8BEA-40839EDF048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602FF-0DFD-4043-A300-53CABCD2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A66BA7F-DEB0-401E-97D5-E19F4B79645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7E0EFB-8715-42D6-B9D6-35C317175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  <p:sldLayoutId id="2147484358" r:id="rId18"/>
    <p:sldLayoutId id="2147484359" r:id="rId19"/>
    <p:sldLayoutId id="2147484360" r:id="rId20"/>
    <p:sldLayoutId id="2147484361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oleObject" Target="../embeddings/oleObject5.bin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oleObject" Target="../embeddings/oleObject8.bin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image" Target="../media/image18.jpe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32.xml"/><Relationship Id="rId117" Type="http://schemas.openxmlformats.org/officeDocument/2006/relationships/tags" Target="../tags/tag323.xml"/><Relationship Id="rId21" Type="http://schemas.openxmlformats.org/officeDocument/2006/relationships/tags" Target="../tags/tag227.xml"/><Relationship Id="rId42" Type="http://schemas.openxmlformats.org/officeDocument/2006/relationships/tags" Target="../tags/tag248.xml"/><Relationship Id="rId47" Type="http://schemas.openxmlformats.org/officeDocument/2006/relationships/tags" Target="../tags/tag253.xml"/><Relationship Id="rId63" Type="http://schemas.openxmlformats.org/officeDocument/2006/relationships/tags" Target="../tags/tag269.xml"/><Relationship Id="rId68" Type="http://schemas.openxmlformats.org/officeDocument/2006/relationships/tags" Target="../tags/tag274.xml"/><Relationship Id="rId84" Type="http://schemas.openxmlformats.org/officeDocument/2006/relationships/tags" Target="../tags/tag290.xml"/><Relationship Id="rId89" Type="http://schemas.openxmlformats.org/officeDocument/2006/relationships/tags" Target="../tags/tag295.xml"/><Relationship Id="rId112" Type="http://schemas.openxmlformats.org/officeDocument/2006/relationships/tags" Target="../tags/tag318.xml"/><Relationship Id="rId133" Type="http://schemas.openxmlformats.org/officeDocument/2006/relationships/tags" Target="../tags/tag339.xml"/><Relationship Id="rId138" Type="http://schemas.openxmlformats.org/officeDocument/2006/relationships/tags" Target="../tags/tag344.xml"/><Relationship Id="rId16" Type="http://schemas.openxmlformats.org/officeDocument/2006/relationships/tags" Target="../tags/tag222.xml"/><Relationship Id="rId107" Type="http://schemas.openxmlformats.org/officeDocument/2006/relationships/tags" Target="../tags/tag313.xml"/><Relationship Id="rId11" Type="http://schemas.openxmlformats.org/officeDocument/2006/relationships/tags" Target="../tags/tag217.xml"/><Relationship Id="rId32" Type="http://schemas.openxmlformats.org/officeDocument/2006/relationships/tags" Target="../tags/tag238.xml"/><Relationship Id="rId37" Type="http://schemas.openxmlformats.org/officeDocument/2006/relationships/tags" Target="../tags/tag243.xml"/><Relationship Id="rId53" Type="http://schemas.openxmlformats.org/officeDocument/2006/relationships/tags" Target="../tags/tag259.xml"/><Relationship Id="rId58" Type="http://schemas.openxmlformats.org/officeDocument/2006/relationships/tags" Target="../tags/tag264.xml"/><Relationship Id="rId74" Type="http://schemas.openxmlformats.org/officeDocument/2006/relationships/tags" Target="../tags/tag280.xml"/><Relationship Id="rId79" Type="http://schemas.openxmlformats.org/officeDocument/2006/relationships/tags" Target="../tags/tag285.xml"/><Relationship Id="rId102" Type="http://schemas.openxmlformats.org/officeDocument/2006/relationships/tags" Target="../tags/tag308.xml"/><Relationship Id="rId123" Type="http://schemas.openxmlformats.org/officeDocument/2006/relationships/tags" Target="../tags/tag329.xml"/><Relationship Id="rId128" Type="http://schemas.openxmlformats.org/officeDocument/2006/relationships/tags" Target="../tags/tag334.xml"/><Relationship Id="rId5" Type="http://schemas.openxmlformats.org/officeDocument/2006/relationships/tags" Target="../tags/tag211.xml"/><Relationship Id="rId90" Type="http://schemas.openxmlformats.org/officeDocument/2006/relationships/tags" Target="../tags/tag296.xml"/><Relationship Id="rId95" Type="http://schemas.openxmlformats.org/officeDocument/2006/relationships/tags" Target="../tags/tag301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43" Type="http://schemas.openxmlformats.org/officeDocument/2006/relationships/tags" Target="../tags/tag249.xml"/><Relationship Id="rId48" Type="http://schemas.openxmlformats.org/officeDocument/2006/relationships/tags" Target="../tags/tag254.xml"/><Relationship Id="rId64" Type="http://schemas.openxmlformats.org/officeDocument/2006/relationships/tags" Target="../tags/tag270.xml"/><Relationship Id="rId69" Type="http://schemas.openxmlformats.org/officeDocument/2006/relationships/tags" Target="../tags/tag275.xml"/><Relationship Id="rId113" Type="http://schemas.openxmlformats.org/officeDocument/2006/relationships/tags" Target="../tags/tag319.xml"/><Relationship Id="rId118" Type="http://schemas.openxmlformats.org/officeDocument/2006/relationships/tags" Target="../tags/tag324.xml"/><Relationship Id="rId134" Type="http://schemas.openxmlformats.org/officeDocument/2006/relationships/tags" Target="../tags/tag340.xml"/><Relationship Id="rId139" Type="http://schemas.openxmlformats.org/officeDocument/2006/relationships/tags" Target="../tags/tag345.xml"/><Relationship Id="rId8" Type="http://schemas.openxmlformats.org/officeDocument/2006/relationships/tags" Target="../tags/tag214.xml"/><Relationship Id="rId51" Type="http://schemas.openxmlformats.org/officeDocument/2006/relationships/tags" Target="../tags/tag257.xml"/><Relationship Id="rId72" Type="http://schemas.openxmlformats.org/officeDocument/2006/relationships/tags" Target="../tags/tag278.xml"/><Relationship Id="rId80" Type="http://schemas.openxmlformats.org/officeDocument/2006/relationships/tags" Target="../tags/tag286.xml"/><Relationship Id="rId85" Type="http://schemas.openxmlformats.org/officeDocument/2006/relationships/tags" Target="../tags/tag291.xml"/><Relationship Id="rId93" Type="http://schemas.openxmlformats.org/officeDocument/2006/relationships/tags" Target="../tags/tag299.xml"/><Relationship Id="rId98" Type="http://schemas.openxmlformats.org/officeDocument/2006/relationships/tags" Target="../tags/tag304.xml"/><Relationship Id="rId121" Type="http://schemas.openxmlformats.org/officeDocument/2006/relationships/tags" Target="../tags/tag327.xml"/><Relationship Id="rId142" Type="http://schemas.openxmlformats.org/officeDocument/2006/relationships/tags" Target="../tags/tag348.xml"/><Relationship Id="rId3" Type="http://schemas.openxmlformats.org/officeDocument/2006/relationships/tags" Target="../tags/tag209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tags" Target="../tags/tag239.xml"/><Relationship Id="rId38" Type="http://schemas.openxmlformats.org/officeDocument/2006/relationships/tags" Target="../tags/tag244.xml"/><Relationship Id="rId46" Type="http://schemas.openxmlformats.org/officeDocument/2006/relationships/tags" Target="../tags/tag252.xml"/><Relationship Id="rId59" Type="http://schemas.openxmlformats.org/officeDocument/2006/relationships/tags" Target="../tags/tag265.xml"/><Relationship Id="rId67" Type="http://schemas.openxmlformats.org/officeDocument/2006/relationships/tags" Target="../tags/tag273.xml"/><Relationship Id="rId103" Type="http://schemas.openxmlformats.org/officeDocument/2006/relationships/tags" Target="../tags/tag309.xml"/><Relationship Id="rId108" Type="http://schemas.openxmlformats.org/officeDocument/2006/relationships/tags" Target="../tags/tag314.xml"/><Relationship Id="rId116" Type="http://schemas.openxmlformats.org/officeDocument/2006/relationships/tags" Target="../tags/tag322.xml"/><Relationship Id="rId124" Type="http://schemas.openxmlformats.org/officeDocument/2006/relationships/tags" Target="../tags/tag330.xml"/><Relationship Id="rId129" Type="http://schemas.openxmlformats.org/officeDocument/2006/relationships/tags" Target="../tags/tag335.xml"/><Relationship Id="rId137" Type="http://schemas.openxmlformats.org/officeDocument/2006/relationships/tags" Target="../tags/tag343.xml"/><Relationship Id="rId20" Type="http://schemas.openxmlformats.org/officeDocument/2006/relationships/tags" Target="../tags/tag226.xml"/><Relationship Id="rId41" Type="http://schemas.openxmlformats.org/officeDocument/2006/relationships/tags" Target="../tags/tag247.xml"/><Relationship Id="rId54" Type="http://schemas.openxmlformats.org/officeDocument/2006/relationships/tags" Target="../tags/tag260.xml"/><Relationship Id="rId62" Type="http://schemas.openxmlformats.org/officeDocument/2006/relationships/tags" Target="../tags/tag268.xml"/><Relationship Id="rId70" Type="http://schemas.openxmlformats.org/officeDocument/2006/relationships/tags" Target="../tags/tag276.xml"/><Relationship Id="rId75" Type="http://schemas.openxmlformats.org/officeDocument/2006/relationships/tags" Target="../tags/tag281.xml"/><Relationship Id="rId83" Type="http://schemas.openxmlformats.org/officeDocument/2006/relationships/tags" Target="../tags/tag289.xml"/><Relationship Id="rId88" Type="http://schemas.openxmlformats.org/officeDocument/2006/relationships/tags" Target="../tags/tag294.xml"/><Relationship Id="rId91" Type="http://schemas.openxmlformats.org/officeDocument/2006/relationships/tags" Target="../tags/tag297.xml"/><Relationship Id="rId96" Type="http://schemas.openxmlformats.org/officeDocument/2006/relationships/tags" Target="../tags/tag302.xml"/><Relationship Id="rId111" Type="http://schemas.openxmlformats.org/officeDocument/2006/relationships/tags" Target="../tags/tag317.xml"/><Relationship Id="rId132" Type="http://schemas.openxmlformats.org/officeDocument/2006/relationships/tags" Target="../tags/tag338.xml"/><Relationship Id="rId140" Type="http://schemas.openxmlformats.org/officeDocument/2006/relationships/tags" Target="../tags/tag346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36" Type="http://schemas.openxmlformats.org/officeDocument/2006/relationships/tags" Target="../tags/tag242.xml"/><Relationship Id="rId49" Type="http://schemas.openxmlformats.org/officeDocument/2006/relationships/tags" Target="../tags/tag255.xml"/><Relationship Id="rId57" Type="http://schemas.openxmlformats.org/officeDocument/2006/relationships/tags" Target="../tags/tag263.xml"/><Relationship Id="rId106" Type="http://schemas.openxmlformats.org/officeDocument/2006/relationships/tags" Target="../tags/tag312.xml"/><Relationship Id="rId114" Type="http://schemas.openxmlformats.org/officeDocument/2006/relationships/tags" Target="../tags/tag320.xml"/><Relationship Id="rId119" Type="http://schemas.openxmlformats.org/officeDocument/2006/relationships/tags" Target="../tags/tag325.xml"/><Relationship Id="rId127" Type="http://schemas.openxmlformats.org/officeDocument/2006/relationships/tags" Target="../tags/tag333.xml"/><Relationship Id="rId10" Type="http://schemas.openxmlformats.org/officeDocument/2006/relationships/tags" Target="../tags/tag216.xml"/><Relationship Id="rId31" Type="http://schemas.openxmlformats.org/officeDocument/2006/relationships/tags" Target="../tags/tag237.xml"/><Relationship Id="rId44" Type="http://schemas.openxmlformats.org/officeDocument/2006/relationships/tags" Target="../tags/tag250.xml"/><Relationship Id="rId52" Type="http://schemas.openxmlformats.org/officeDocument/2006/relationships/tags" Target="../tags/tag258.xml"/><Relationship Id="rId60" Type="http://schemas.openxmlformats.org/officeDocument/2006/relationships/tags" Target="../tags/tag266.xml"/><Relationship Id="rId65" Type="http://schemas.openxmlformats.org/officeDocument/2006/relationships/tags" Target="../tags/tag271.xml"/><Relationship Id="rId73" Type="http://schemas.openxmlformats.org/officeDocument/2006/relationships/tags" Target="../tags/tag279.xml"/><Relationship Id="rId78" Type="http://schemas.openxmlformats.org/officeDocument/2006/relationships/tags" Target="../tags/tag284.xml"/><Relationship Id="rId81" Type="http://schemas.openxmlformats.org/officeDocument/2006/relationships/tags" Target="../tags/tag287.xml"/><Relationship Id="rId86" Type="http://schemas.openxmlformats.org/officeDocument/2006/relationships/tags" Target="../tags/tag292.xml"/><Relationship Id="rId94" Type="http://schemas.openxmlformats.org/officeDocument/2006/relationships/tags" Target="../tags/tag300.xml"/><Relationship Id="rId99" Type="http://schemas.openxmlformats.org/officeDocument/2006/relationships/tags" Target="../tags/tag305.xml"/><Relationship Id="rId101" Type="http://schemas.openxmlformats.org/officeDocument/2006/relationships/tags" Target="../tags/tag307.xml"/><Relationship Id="rId122" Type="http://schemas.openxmlformats.org/officeDocument/2006/relationships/tags" Target="../tags/tag328.xml"/><Relationship Id="rId130" Type="http://schemas.openxmlformats.org/officeDocument/2006/relationships/tags" Target="../tags/tag336.xml"/><Relationship Id="rId135" Type="http://schemas.openxmlformats.org/officeDocument/2006/relationships/tags" Target="../tags/tag341.xml"/><Relationship Id="rId143" Type="http://schemas.openxmlformats.org/officeDocument/2006/relationships/slideLayout" Target="../slideLayouts/slideLayout2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39" Type="http://schemas.openxmlformats.org/officeDocument/2006/relationships/tags" Target="../tags/tag245.xml"/><Relationship Id="rId109" Type="http://schemas.openxmlformats.org/officeDocument/2006/relationships/tags" Target="../tags/tag315.xml"/><Relationship Id="rId34" Type="http://schemas.openxmlformats.org/officeDocument/2006/relationships/tags" Target="../tags/tag240.xml"/><Relationship Id="rId50" Type="http://schemas.openxmlformats.org/officeDocument/2006/relationships/tags" Target="../tags/tag256.xml"/><Relationship Id="rId55" Type="http://schemas.openxmlformats.org/officeDocument/2006/relationships/tags" Target="../tags/tag261.xml"/><Relationship Id="rId76" Type="http://schemas.openxmlformats.org/officeDocument/2006/relationships/tags" Target="../tags/tag282.xml"/><Relationship Id="rId97" Type="http://schemas.openxmlformats.org/officeDocument/2006/relationships/tags" Target="../tags/tag303.xml"/><Relationship Id="rId104" Type="http://schemas.openxmlformats.org/officeDocument/2006/relationships/tags" Target="../tags/tag310.xml"/><Relationship Id="rId120" Type="http://schemas.openxmlformats.org/officeDocument/2006/relationships/tags" Target="../tags/tag326.xml"/><Relationship Id="rId125" Type="http://schemas.openxmlformats.org/officeDocument/2006/relationships/tags" Target="../tags/tag331.xml"/><Relationship Id="rId141" Type="http://schemas.openxmlformats.org/officeDocument/2006/relationships/tags" Target="../tags/tag347.xml"/><Relationship Id="rId7" Type="http://schemas.openxmlformats.org/officeDocument/2006/relationships/tags" Target="../tags/tag213.xml"/><Relationship Id="rId71" Type="http://schemas.openxmlformats.org/officeDocument/2006/relationships/tags" Target="../tags/tag277.xml"/><Relationship Id="rId92" Type="http://schemas.openxmlformats.org/officeDocument/2006/relationships/tags" Target="../tags/tag298.xml"/><Relationship Id="rId2" Type="http://schemas.openxmlformats.org/officeDocument/2006/relationships/tags" Target="../tags/tag208.xml"/><Relationship Id="rId29" Type="http://schemas.openxmlformats.org/officeDocument/2006/relationships/tags" Target="../tags/tag235.xml"/><Relationship Id="rId24" Type="http://schemas.openxmlformats.org/officeDocument/2006/relationships/tags" Target="../tags/tag230.xml"/><Relationship Id="rId40" Type="http://schemas.openxmlformats.org/officeDocument/2006/relationships/tags" Target="../tags/tag246.xml"/><Relationship Id="rId45" Type="http://schemas.openxmlformats.org/officeDocument/2006/relationships/tags" Target="../tags/tag251.xml"/><Relationship Id="rId66" Type="http://schemas.openxmlformats.org/officeDocument/2006/relationships/tags" Target="../tags/tag272.xml"/><Relationship Id="rId87" Type="http://schemas.openxmlformats.org/officeDocument/2006/relationships/tags" Target="../tags/tag293.xml"/><Relationship Id="rId110" Type="http://schemas.openxmlformats.org/officeDocument/2006/relationships/tags" Target="../tags/tag316.xml"/><Relationship Id="rId115" Type="http://schemas.openxmlformats.org/officeDocument/2006/relationships/tags" Target="../tags/tag321.xml"/><Relationship Id="rId131" Type="http://schemas.openxmlformats.org/officeDocument/2006/relationships/tags" Target="../tags/tag337.xml"/><Relationship Id="rId136" Type="http://schemas.openxmlformats.org/officeDocument/2006/relationships/tags" Target="../tags/tag342.xml"/><Relationship Id="rId61" Type="http://schemas.openxmlformats.org/officeDocument/2006/relationships/tags" Target="../tags/tag267.xml"/><Relationship Id="rId82" Type="http://schemas.openxmlformats.org/officeDocument/2006/relationships/tags" Target="../tags/tag288.xml"/><Relationship Id="rId19" Type="http://schemas.openxmlformats.org/officeDocument/2006/relationships/tags" Target="../tags/tag225.xml"/><Relationship Id="rId14" Type="http://schemas.openxmlformats.org/officeDocument/2006/relationships/tags" Target="../tags/tag220.xml"/><Relationship Id="rId30" Type="http://schemas.openxmlformats.org/officeDocument/2006/relationships/tags" Target="../tags/tag236.xml"/><Relationship Id="rId35" Type="http://schemas.openxmlformats.org/officeDocument/2006/relationships/tags" Target="../tags/tag241.xml"/><Relationship Id="rId56" Type="http://schemas.openxmlformats.org/officeDocument/2006/relationships/tags" Target="../tags/tag262.xml"/><Relationship Id="rId77" Type="http://schemas.openxmlformats.org/officeDocument/2006/relationships/tags" Target="../tags/tag283.xml"/><Relationship Id="rId100" Type="http://schemas.openxmlformats.org/officeDocument/2006/relationships/tags" Target="../tags/tag306.xml"/><Relationship Id="rId105" Type="http://schemas.openxmlformats.org/officeDocument/2006/relationships/tags" Target="../tags/tag311.xml"/><Relationship Id="rId126" Type="http://schemas.openxmlformats.org/officeDocument/2006/relationships/tags" Target="../tags/tag3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image" Target="../media/image2.png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tags" Target="../tags/tag131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42" Type="http://schemas.openxmlformats.org/officeDocument/2006/relationships/tags" Target="../tags/tag134.xml"/><Relationship Id="rId47" Type="http://schemas.openxmlformats.org/officeDocument/2006/relationships/tags" Target="../tags/tag139.xml"/><Relationship Id="rId50" Type="http://schemas.openxmlformats.org/officeDocument/2006/relationships/tags" Target="../tags/tag142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46" Type="http://schemas.openxmlformats.org/officeDocument/2006/relationships/tags" Target="../tags/tag138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41" Type="http://schemas.openxmlformats.org/officeDocument/2006/relationships/tags" Target="../tags/tag133.xml"/><Relationship Id="rId1" Type="http://schemas.openxmlformats.org/officeDocument/2006/relationships/vmlDrawing" Target="../drawings/vmlDrawing2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40" Type="http://schemas.openxmlformats.org/officeDocument/2006/relationships/tags" Target="../tags/tag132.xml"/><Relationship Id="rId45" Type="http://schemas.openxmlformats.org/officeDocument/2006/relationships/tags" Target="../tags/tag137.xml"/><Relationship Id="rId53" Type="http://schemas.openxmlformats.org/officeDocument/2006/relationships/oleObject" Target="../embeddings/oleObject2.bin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49" Type="http://schemas.openxmlformats.org/officeDocument/2006/relationships/tags" Target="../tags/tag141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4" Type="http://schemas.openxmlformats.org/officeDocument/2006/relationships/tags" Target="../tags/tag136.xml"/><Relationship Id="rId52" Type="http://schemas.openxmlformats.org/officeDocument/2006/relationships/slideLayout" Target="../slideLayouts/slideLayout20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tags" Target="../tags/tag135.xml"/><Relationship Id="rId48" Type="http://schemas.openxmlformats.org/officeDocument/2006/relationships/tags" Target="../tags/tag140.xml"/><Relationship Id="rId8" Type="http://schemas.openxmlformats.org/officeDocument/2006/relationships/tags" Target="../tags/tag100.xml"/><Relationship Id="rId51" Type="http://schemas.openxmlformats.org/officeDocument/2006/relationships/tags" Target="../tags/tag1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Do Now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BIG CLEAR numbers, please write your height in inches on the index card.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800" y="391298"/>
            <a:ext cx="7166147" cy="158990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372497"/>
            <a:ext cx="8686800" cy="943933"/>
          </a:xfrm>
          <a:prstGeom prst="rect">
            <a:avLst/>
          </a:prstGeom>
          <a:noFill/>
        </p:spPr>
        <p:txBody>
          <a:bodyPr lIns="81363" tIns="40682" rIns="81363" bIns="40682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Where does Lynette's height fall relative to the mean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?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Lynette=65 inches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8" y="2438400"/>
            <a:ext cx="8920162" cy="1190625"/>
          </a:xfrm>
          <a:prstGeom prst="rect">
            <a:avLst/>
          </a:prstGeom>
          <a:noFill/>
        </p:spPr>
        <p:txBody>
          <a:bodyPr lIns="81363" tIns="40682" rIns="81363" bIns="40682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Example : SAT vs. ACT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Sophia scores 660 on the SAT Math test.  The distribution of SAT scores has a mean of 500 and standard deviation of 100.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8915400" cy="820738"/>
          </a:xfrm>
          <a:prstGeom prst="rect">
            <a:avLst/>
          </a:prstGeom>
          <a:noFill/>
        </p:spPr>
        <p:txBody>
          <a:bodyPr lIns="81363" tIns="40682" rIns="81363" bIns="40682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8B0000"/>
                </a:solidFill>
                <a:latin typeface="+mn-lt"/>
              </a:rPr>
              <a:t>Jim takes the ACT Math test and scores 26.  ACT scores have a  mean of 18 and standard deviation of 6</a:t>
            </a:r>
            <a:r>
              <a:rPr lang="en-US" dirty="0">
                <a:solidFill>
                  <a:srgbClr val="8B0000"/>
                </a:solidFill>
                <a:latin typeface="Arial - 24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755063" cy="820738"/>
          </a:xfrm>
          <a:prstGeom prst="rect">
            <a:avLst/>
          </a:prstGeom>
          <a:noFill/>
        </p:spPr>
        <p:txBody>
          <a:bodyPr lIns="81363" tIns="40682" rIns="81363" bIns="40682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5500"/>
                </a:solidFill>
                <a:latin typeface="+mn-lt"/>
              </a:rPr>
              <a:t>Assuming that both tests measure the same kind of ability, who did better</a:t>
            </a:r>
            <a:r>
              <a:rPr lang="en-US" dirty="0">
                <a:solidFill>
                  <a:srgbClr val="005500"/>
                </a:solidFill>
                <a:latin typeface="Arial - 24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791200"/>
            <a:ext cx="6203950" cy="450850"/>
          </a:xfrm>
          <a:prstGeom prst="rect">
            <a:avLst/>
          </a:prstGeom>
          <a:noFill/>
        </p:spPr>
        <p:txBody>
          <a:bodyPr lIns="81363" tIns="40682" rIns="81363" bIns="40682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6820"/>
                </a:solidFill>
                <a:latin typeface="+mn-lt"/>
              </a:rPr>
              <a:t>Find the z-score from each to compare...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600200" y="381000"/>
            <a:ext cx="596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u="sng"/>
              <a:t>Standardized values and z-scores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381000" y="9906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We can also use the  </a:t>
            </a:r>
            <a:r>
              <a:rPr lang="en-US" sz="2800">
                <a:solidFill>
                  <a:srgbClr val="FF6820"/>
                </a:solidFill>
              </a:rPr>
              <a:t>z-score </a:t>
            </a:r>
            <a:r>
              <a:rPr lang="en-US" sz="2800">
                <a:solidFill>
                  <a:srgbClr val="0000FF"/>
                </a:solidFill>
              </a:rPr>
              <a:t>to compare the locations of individuals in different distributions or different scales.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smtClean="0"/>
              <a:t>Standardized values and z-scores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pPr marL="0" indent="0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924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6600"/>
                </a:solidFill>
              </a:rPr>
              <a:t>Example: Finding the value</a:t>
            </a:r>
          </a:p>
          <a:p>
            <a:r>
              <a:rPr lang="en-US" sz="3600">
                <a:solidFill>
                  <a:srgbClr val="006600"/>
                </a:solidFill>
              </a:rPr>
              <a:t>What will be the miles per gallon for a Toyota Camry when the average mpg is 23, it has a  </a:t>
            </a:r>
            <a:r>
              <a:rPr lang="en-US" sz="3600" b="1" i="1">
                <a:solidFill>
                  <a:srgbClr val="006600"/>
                </a:solidFill>
                <a:latin typeface="Times New Roman" pitchFamily="18" charset="0"/>
              </a:rPr>
              <a:t>z</a:t>
            </a:r>
            <a:r>
              <a:rPr lang="en-US" sz="3600">
                <a:solidFill>
                  <a:srgbClr val="006600"/>
                </a:solidFill>
              </a:rPr>
              <a:t> value of 1.5 and a standard deviation of 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800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27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007394"/>
            <a:ext cx="2179638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Density Curves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In Chapter 1, we developed a kit of graphical and numerical tools for describing distributions. Now, we’ll add one more step to the strategy.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70188"/>
            <a:ext cx="7375525" cy="1631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Always plot your data: make a graph.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Look for the overall pattern (shape, center, and spread) and for striking departures such as outliers.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Calculate a numerical summary to briefly describe center and spread.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04" y="2462216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Exploring Quantitative Data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02138"/>
            <a:ext cx="7375525" cy="13223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>
                <a:solidFill>
                  <a:srgbClr val="000000"/>
                </a:solidFill>
                <a:ea typeface="ＭＳ Ｐゴシック" pitchFamily="-111" charset="-128"/>
              </a:rPr>
              <a:t>4.    Sometimes the overall pattern of a large number of observations is so regular that we can describe it by a smooth curve.</a:t>
            </a:r>
          </a:p>
          <a:p>
            <a:pPr marL="457200" indent="-457200">
              <a:defRPr/>
            </a:pPr>
            <a:endParaRPr lang="en-US" sz="2000">
              <a:solidFill>
                <a:srgbClr val="00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 animBg="1"/>
      <p:bldP spid="6" grpId="0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379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Density Curve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962025"/>
            <a:ext cx="7507287" cy="2808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sz="2000" b="1">
                <a:solidFill>
                  <a:schemeClr val="tx1"/>
                </a:solidFill>
                <a:ea typeface="ＭＳ Ｐゴシック" pitchFamily="-111" charset="-128"/>
              </a:rPr>
              <a:t>density curve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is a curve that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is always on or above the horizontal axis, and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has area exactly 1 underneath it.</a:t>
            </a: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A density curve describes the overall pattern of a distribution. The area under the curve and above any interval of values on the horizontal axis is the proportion of all observations that fall in that interval.</a:t>
            </a:r>
          </a:p>
          <a:p>
            <a:pPr>
              <a:defRPr/>
            </a:pPr>
            <a:endParaRPr lang="en-US" sz="1000" b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7" name="Picture 6" descr="F2.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3981450"/>
            <a:ext cx="2613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0713" y="4078288"/>
            <a:ext cx="453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The overall pattern of this histogram of the scores of all 947 seventh-grade students in Gary, Indiana, on the vocabulary part of the Iowa Test of Basic Skills (ITBS) can be described by a smooth curve drawn through the tops of the bars.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0013"/>
            <a:ext cx="4332288" cy="33766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77788"/>
            <a:ext cx="4325938" cy="33718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6525" y="3562350"/>
            <a:ext cx="4265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363" tIns="40682" rIns="81363" bIns="40682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- 25"/>
              </a:rPr>
              <a:t>Figure 3.4   </a:t>
            </a:r>
          </a:p>
          <a:p>
            <a:r>
              <a:rPr lang="en-US" b="1">
                <a:solidFill>
                  <a:srgbClr val="000000"/>
                </a:solidFill>
                <a:latin typeface="Courier - 25"/>
              </a:rPr>
              <a:t>(</a:t>
            </a:r>
            <a:r>
              <a:rPr lang="en-US" sz="1300">
                <a:solidFill>
                  <a:srgbClr val="000000"/>
                </a:solidFill>
                <a:latin typeface="Courier - 20"/>
              </a:rPr>
              <a:t>a) The proportion of scores less than  6.0 from the histogram is 0.303. 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778375" y="3875088"/>
            <a:ext cx="399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363" tIns="40682" rIns="81363" bIns="40682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ourier - 19"/>
              </a:rPr>
              <a:t>(b) The proportion of scores less than  6.0 from the density curve is 0.293.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MEDIAN AND QUARTILES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64043"/>
            <a:ext cx="8686800" cy="5943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median</a:t>
            </a:r>
            <a:r>
              <a:rPr lang="en-US" dirty="0" smtClean="0"/>
              <a:t> of a density curve is the </a:t>
            </a:r>
            <a:r>
              <a:rPr lang="en-US" b="1" dirty="0" smtClean="0"/>
              <a:t>equal-areas point</a:t>
            </a:r>
            <a:r>
              <a:rPr lang="en-US" dirty="0" smtClean="0"/>
              <a:t>, the point with half the area under the curve to its left and the remaining half of the area to its right.</a:t>
            </a:r>
          </a:p>
          <a:p>
            <a:pPr>
              <a:buFontTx/>
              <a:buNone/>
            </a:pPr>
            <a:endParaRPr lang="en-US" sz="1200" dirty="0" smtClean="0"/>
          </a:p>
          <a:p>
            <a:r>
              <a:rPr lang="en-US" dirty="0" smtClean="0"/>
              <a:t>The quartiles divide the area under the curve into quarters.</a:t>
            </a:r>
          </a:p>
          <a:p>
            <a:pPr>
              <a:buFontTx/>
              <a:buNone/>
            </a:pPr>
            <a:endParaRPr lang="en-US" sz="1200" dirty="0" smtClean="0"/>
          </a:p>
          <a:p>
            <a:r>
              <a:rPr lang="en-US" dirty="0" smtClean="0"/>
              <a:t>¼ of the area under the curve is to the left of the first quartile, and ¾ of the area is to the left of third quartile.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88694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71351"/>
            <a:ext cx="8686800" cy="39047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mean</a:t>
            </a:r>
            <a:r>
              <a:rPr lang="en-US" dirty="0" smtClean="0"/>
              <a:t> of a density curve is the balance point, at which the curve would balance if made of solid material.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median and mean are the same for a symmetric density curve.  They both lie at the center of the curve.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mean of a skewed curve is pulled away from the median </a:t>
            </a:r>
            <a:r>
              <a:rPr lang="en-US" i="1" dirty="0" smtClean="0"/>
              <a:t>in the direction of the long tail</a:t>
            </a:r>
            <a:r>
              <a:rPr lang="en-US" dirty="0" smtClean="0"/>
              <a:t>.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958" y="0"/>
            <a:ext cx="2909519" cy="23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If the density curve is perfectly symmetric, the mean = the median.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7396" y="2578444"/>
            <a:ext cx="6219568" cy="4027911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447800"/>
            <a:ext cx="6477000" cy="5319713"/>
          </a:xfrm>
          <a:noFill/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The median divides the curves area in half.</a:t>
            </a:r>
            <a:br>
              <a:rPr lang="en-US" sz="3200" smtClean="0"/>
            </a:br>
            <a:r>
              <a:rPr lang="en-US" sz="3200" smtClean="0"/>
              <a:t>Mean is the balance point; where the curve would balance if its made of solid material.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0" y="2590800"/>
            <a:ext cx="3481388" cy="1384300"/>
          </a:xfrm>
          <a:prstGeom prst="rect">
            <a:avLst/>
          </a:prstGeom>
          <a:solidFill>
            <a:srgbClr val="FFFF99"/>
          </a:solidFill>
          <a:ln w="63500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mean is pulled </a:t>
            </a:r>
          </a:p>
          <a:p>
            <a:r>
              <a:rPr lang="en-US" sz="2800"/>
              <a:t>towards the skew or </a:t>
            </a:r>
          </a:p>
          <a:p>
            <a:r>
              <a:rPr lang="en-US" sz="2800"/>
              <a:t>long tail.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2"/>
          <p:cNvSpPr txBox="1">
            <a:spLocks/>
          </p:cNvSpPr>
          <p:nvPr/>
        </p:nvSpPr>
        <p:spPr bwMode="auto">
          <a:xfrm>
            <a:off x="357188" y="4487863"/>
            <a:ext cx="84820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3000" b="1" dirty="0">
                <a:solidFill>
                  <a:srgbClr val="E81F30"/>
                </a:solidFill>
                <a:cs typeface="Arial" charset="0"/>
              </a:rPr>
              <a:t>Chapter </a:t>
            </a:r>
            <a:r>
              <a:rPr lang="en-US" sz="3000" b="1" dirty="0" smtClean="0">
                <a:solidFill>
                  <a:srgbClr val="E81F30"/>
                </a:solidFill>
                <a:cs typeface="Arial" charset="0"/>
              </a:rPr>
              <a:t>3: </a:t>
            </a:r>
            <a:r>
              <a:rPr lang="en-US" sz="3000" b="1" dirty="0">
                <a:solidFill>
                  <a:srgbClr val="E81F30"/>
                </a:solidFill>
                <a:cs typeface="Arial" charset="0"/>
              </a:rPr>
              <a:t>Modeling Distributions of Data</a:t>
            </a:r>
          </a:p>
        </p:txBody>
      </p:sp>
      <p:sp>
        <p:nvSpPr>
          <p:cNvPr id="26627" name="Subtitle 123"/>
          <p:cNvSpPr txBox="1">
            <a:spLocks/>
          </p:cNvSpPr>
          <p:nvPr/>
        </p:nvSpPr>
        <p:spPr bwMode="auto">
          <a:xfrm>
            <a:off x="357188" y="5084763"/>
            <a:ext cx="84820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sz="2000" b="1" dirty="0">
                <a:solidFill>
                  <a:srgbClr val="E81F30"/>
                </a:solidFill>
                <a:cs typeface="Arial" charset="0"/>
              </a:rPr>
              <a:t>Section </a:t>
            </a:r>
            <a:r>
              <a:rPr lang="en-US" sz="2000" b="1" dirty="0" smtClean="0">
                <a:solidFill>
                  <a:srgbClr val="E81F30"/>
                </a:solidFill>
                <a:cs typeface="Arial" charset="0"/>
              </a:rPr>
              <a:t>3.1</a:t>
            </a:r>
            <a:endParaRPr lang="en-US" sz="2000" b="1" dirty="0">
              <a:solidFill>
                <a:srgbClr val="E81F30"/>
              </a:solidFill>
              <a:cs typeface="Arial" charset="0"/>
            </a:endParaRPr>
          </a:p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b="1" dirty="0">
                <a:solidFill>
                  <a:srgbClr val="E81F30"/>
                </a:solidFill>
                <a:cs typeface="Arial" charset="0"/>
              </a:rPr>
              <a:t>Describing Location in a Distribution</a:t>
            </a:r>
            <a:endParaRPr lang="en-US" sz="1600" b="1" dirty="0">
              <a:solidFill>
                <a:srgbClr val="E81F30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New Symbols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1295400"/>
          <a:ext cx="1241425" cy="1447800"/>
        </p:xfrm>
        <a:graphic>
          <a:graphicData uri="http://schemas.openxmlformats.org/presentationml/2006/ole">
            <p:oleObj spid="_x0000_s31746" name="Equation" r:id="rId21" imgW="152202" imgH="177569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776413" y="1066800"/>
          <a:ext cx="1441450" cy="1981200"/>
        </p:xfrm>
        <a:graphic>
          <a:graphicData uri="http://schemas.openxmlformats.org/presentationml/2006/ole">
            <p:oleObj spid="_x0000_s31747" name="Equation" r:id="rId22" imgW="101556" imgH="139639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01600" y="3048000"/>
          <a:ext cx="1651000" cy="1981200"/>
        </p:xfrm>
        <a:graphic>
          <a:graphicData uri="http://schemas.openxmlformats.org/presentationml/2006/ole">
            <p:oleObj spid="_x0000_s31748" name="Equation" r:id="rId23" imgW="126835" imgH="152202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76200" y="4876800"/>
          <a:ext cx="1714500" cy="1714500"/>
        </p:xfrm>
        <a:graphic>
          <a:graphicData uri="http://schemas.openxmlformats.org/presentationml/2006/ole">
            <p:oleObj spid="_x0000_s31749" name="Equation" r:id="rId24" imgW="126725" imgH="126725" progId="">
              <p:embed/>
            </p:oleObj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276600" y="1752600"/>
            <a:ext cx="5638800" cy="461665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Used to discuss a </a:t>
            </a:r>
            <a:r>
              <a:rPr lang="en-US" sz="2400" b="1" dirty="0" smtClean="0"/>
              <a:t>sample</a:t>
            </a:r>
            <a:endParaRPr lang="en-US" sz="2400" b="1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724400" y="3810000"/>
            <a:ext cx="4191000" cy="19812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Used to discuss the whole population.  We use these symbols when we are discussing density curves and more.</a:t>
            </a: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828800" y="332105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(mu)  Mean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1828800" y="4724400"/>
            <a:ext cx="251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(sigma) Standard Deviation</a:t>
            </a:r>
          </a:p>
        </p:txBody>
      </p:sp>
      <p:grpSp>
        <p:nvGrpSpPr>
          <p:cNvPr id="17" name="SMARTInkShape-Group32"/>
          <p:cNvGrpSpPr/>
          <p:nvPr/>
        </p:nvGrpSpPr>
        <p:grpSpPr>
          <a:xfrm>
            <a:off x="278202" y="2714625"/>
            <a:ext cx="1141619" cy="428626"/>
            <a:chOff x="278202" y="2714625"/>
            <a:chExt cx="1141619" cy="428626"/>
          </a:xfrm>
        </p:grpSpPr>
        <p:sp>
          <p:nvSpPr>
            <p:cNvPr id="11" name="SMARTInkShape-171"/>
            <p:cNvSpPr/>
            <p:nvPr>
              <p:custDataLst>
                <p:tags r:id="rId14"/>
              </p:custDataLst>
            </p:nvPr>
          </p:nvSpPr>
          <p:spPr>
            <a:xfrm>
              <a:off x="1343483" y="2911492"/>
              <a:ext cx="76338" cy="160256"/>
            </a:xfrm>
            <a:custGeom>
              <a:avLst/>
              <a:gdLst/>
              <a:ahLst/>
              <a:cxnLst/>
              <a:rect l="0" t="0" r="0" b="0"/>
              <a:pathLst>
                <a:path w="76338" h="160256">
                  <a:moveTo>
                    <a:pt x="49548" y="142461"/>
                  </a:moveTo>
                  <a:lnTo>
                    <a:pt x="49548" y="142461"/>
                  </a:lnTo>
                  <a:lnTo>
                    <a:pt x="44808" y="142461"/>
                  </a:lnTo>
                  <a:lnTo>
                    <a:pt x="39834" y="147752"/>
                  </a:lnTo>
                  <a:lnTo>
                    <a:pt x="32165" y="159584"/>
                  </a:lnTo>
                  <a:lnTo>
                    <a:pt x="19302" y="160255"/>
                  </a:lnTo>
                  <a:lnTo>
                    <a:pt x="17477" y="159285"/>
                  </a:lnTo>
                  <a:lnTo>
                    <a:pt x="16261" y="157645"/>
                  </a:lnTo>
                  <a:lnTo>
                    <a:pt x="14910" y="153178"/>
                  </a:lnTo>
                  <a:lnTo>
                    <a:pt x="13848" y="112221"/>
                  </a:lnTo>
                  <a:lnTo>
                    <a:pt x="13831" y="71504"/>
                  </a:lnTo>
                  <a:lnTo>
                    <a:pt x="12838" y="59330"/>
                  </a:lnTo>
                  <a:lnTo>
                    <a:pt x="4735" y="30546"/>
                  </a:lnTo>
                  <a:lnTo>
                    <a:pt x="527" y="23929"/>
                  </a:lnTo>
                  <a:lnTo>
                    <a:pt x="0" y="20775"/>
                  </a:lnTo>
                  <a:lnTo>
                    <a:pt x="641" y="17681"/>
                  </a:lnTo>
                  <a:lnTo>
                    <a:pt x="2060" y="14626"/>
                  </a:lnTo>
                  <a:lnTo>
                    <a:pt x="3999" y="12589"/>
                  </a:lnTo>
                  <a:lnTo>
                    <a:pt x="21949" y="2736"/>
                  </a:lnTo>
                  <a:lnTo>
                    <a:pt x="54806" y="0"/>
                  </a:lnTo>
                  <a:lnTo>
                    <a:pt x="64453" y="2416"/>
                  </a:lnTo>
                  <a:lnTo>
                    <a:pt x="76337" y="851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2"/>
            <p:cNvSpPr/>
            <p:nvPr>
              <p:custDataLst>
                <p:tags r:id="rId15"/>
              </p:custDataLst>
            </p:nvPr>
          </p:nvSpPr>
          <p:spPr>
            <a:xfrm>
              <a:off x="1100279" y="2946838"/>
              <a:ext cx="212386" cy="196413"/>
            </a:xfrm>
            <a:custGeom>
              <a:avLst/>
              <a:gdLst/>
              <a:ahLst/>
              <a:cxnLst/>
              <a:rect l="0" t="0" r="0" b="0"/>
              <a:pathLst>
                <a:path w="212386" h="196413">
                  <a:moveTo>
                    <a:pt x="149877" y="17818"/>
                  </a:moveTo>
                  <a:lnTo>
                    <a:pt x="149877" y="17818"/>
                  </a:lnTo>
                  <a:lnTo>
                    <a:pt x="149877" y="13077"/>
                  </a:lnTo>
                  <a:lnTo>
                    <a:pt x="147231" y="8104"/>
                  </a:lnTo>
                  <a:lnTo>
                    <a:pt x="142188" y="1567"/>
                  </a:lnTo>
                  <a:lnTo>
                    <a:pt x="138853" y="673"/>
                  </a:lnTo>
                  <a:lnTo>
                    <a:pt x="107560" y="0"/>
                  </a:lnTo>
                  <a:lnTo>
                    <a:pt x="67689" y="12391"/>
                  </a:lnTo>
                  <a:lnTo>
                    <a:pt x="46922" y="25691"/>
                  </a:lnTo>
                  <a:lnTo>
                    <a:pt x="18739" y="60857"/>
                  </a:lnTo>
                  <a:lnTo>
                    <a:pt x="2411" y="92020"/>
                  </a:lnTo>
                  <a:lnTo>
                    <a:pt x="0" y="104044"/>
                  </a:lnTo>
                  <a:lnTo>
                    <a:pt x="1575" y="113357"/>
                  </a:lnTo>
                  <a:lnTo>
                    <a:pt x="5394" y="124178"/>
                  </a:lnTo>
                  <a:lnTo>
                    <a:pt x="5930" y="127420"/>
                  </a:lnTo>
                  <a:lnTo>
                    <a:pt x="8272" y="129581"/>
                  </a:lnTo>
                  <a:lnTo>
                    <a:pt x="16165" y="131982"/>
                  </a:lnTo>
                  <a:lnTo>
                    <a:pt x="20056" y="131631"/>
                  </a:lnTo>
                  <a:lnTo>
                    <a:pt x="58055" y="112863"/>
                  </a:lnTo>
                  <a:lnTo>
                    <a:pt x="102600" y="69845"/>
                  </a:lnTo>
                  <a:lnTo>
                    <a:pt x="121170" y="39114"/>
                  </a:lnTo>
                  <a:lnTo>
                    <a:pt x="122520" y="31955"/>
                  </a:lnTo>
                  <a:lnTo>
                    <a:pt x="121717" y="30219"/>
                  </a:lnTo>
                  <a:lnTo>
                    <a:pt x="120189" y="29062"/>
                  </a:lnTo>
                  <a:lnTo>
                    <a:pt x="118179" y="28290"/>
                  </a:lnTo>
                  <a:lnTo>
                    <a:pt x="116839" y="28768"/>
                  </a:lnTo>
                  <a:lnTo>
                    <a:pt x="115945" y="30079"/>
                  </a:lnTo>
                  <a:lnTo>
                    <a:pt x="114511" y="34571"/>
                  </a:lnTo>
                  <a:lnTo>
                    <a:pt x="114189" y="55697"/>
                  </a:lnTo>
                  <a:lnTo>
                    <a:pt x="126590" y="86729"/>
                  </a:lnTo>
                  <a:lnTo>
                    <a:pt x="143662" y="109036"/>
                  </a:lnTo>
                  <a:lnTo>
                    <a:pt x="183972" y="152716"/>
                  </a:lnTo>
                  <a:lnTo>
                    <a:pt x="212385" y="1964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3"/>
            <p:cNvSpPr/>
            <p:nvPr>
              <p:custDataLst>
                <p:tags r:id="rId16"/>
              </p:custDataLst>
            </p:nvPr>
          </p:nvSpPr>
          <p:spPr>
            <a:xfrm>
              <a:off x="767953" y="2714625"/>
              <a:ext cx="249463" cy="364598"/>
            </a:xfrm>
            <a:custGeom>
              <a:avLst/>
              <a:gdLst/>
              <a:ahLst/>
              <a:cxnLst/>
              <a:rect l="0" t="0" r="0" b="0"/>
              <a:pathLst>
                <a:path w="249463" h="36459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8102" y="24907"/>
                  </a:lnTo>
                  <a:lnTo>
                    <a:pt x="9676" y="39901"/>
                  </a:lnTo>
                  <a:lnTo>
                    <a:pt x="16586" y="68619"/>
                  </a:lnTo>
                  <a:lnTo>
                    <a:pt x="20337" y="107961"/>
                  </a:lnTo>
                  <a:lnTo>
                    <a:pt x="26931" y="151910"/>
                  </a:lnTo>
                  <a:lnTo>
                    <a:pt x="34365" y="191726"/>
                  </a:lnTo>
                  <a:lnTo>
                    <a:pt x="42608" y="230079"/>
                  </a:lnTo>
                  <a:lnTo>
                    <a:pt x="44529" y="273721"/>
                  </a:lnTo>
                  <a:lnTo>
                    <a:pt x="44648" y="303440"/>
                  </a:lnTo>
                  <a:lnTo>
                    <a:pt x="45640" y="280663"/>
                  </a:lnTo>
                  <a:lnTo>
                    <a:pt x="55672" y="238332"/>
                  </a:lnTo>
                  <a:lnTo>
                    <a:pt x="71621" y="196994"/>
                  </a:lnTo>
                  <a:lnTo>
                    <a:pt x="83380" y="177487"/>
                  </a:lnTo>
                  <a:lnTo>
                    <a:pt x="96249" y="164080"/>
                  </a:lnTo>
                  <a:lnTo>
                    <a:pt x="110318" y="155882"/>
                  </a:lnTo>
                  <a:lnTo>
                    <a:pt x="117822" y="153616"/>
                  </a:lnTo>
                  <a:lnTo>
                    <a:pt x="127110" y="155256"/>
                  </a:lnTo>
                  <a:lnTo>
                    <a:pt x="166810" y="172842"/>
                  </a:lnTo>
                  <a:lnTo>
                    <a:pt x="184583" y="186370"/>
                  </a:lnTo>
                  <a:lnTo>
                    <a:pt x="214317" y="224266"/>
                  </a:lnTo>
                  <a:lnTo>
                    <a:pt x="236949" y="261888"/>
                  </a:lnTo>
                  <a:lnTo>
                    <a:pt x="247153" y="292611"/>
                  </a:lnTo>
                  <a:lnTo>
                    <a:pt x="249462" y="318083"/>
                  </a:lnTo>
                  <a:lnTo>
                    <a:pt x="247133" y="327571"/>
                  </a:lnTo>
                  <a:lnTo>
                    <a:pt x="234766" y="350053"/>
                  </a:lnTo>
                  <a:lnTo>
                    <a:pt x="220521" y="358424"/>
                  </a:lnTo>
                  <a:lnTo>
                    <a:pt x="210126" y="362698"/>
                  </a:lnTo>
                  <a:lnTo>
                    <a:pt x="198892" y="364597"/>
                  </a:lnTo>
                  <a:lnTo>
                    <a:pt x="187284" y="362795"/>
                  </a:lnTo>
                  <a:lnTo>
                    <a:pt x="145837" y="352775"/>
                  </a:lnTo>
                  <a:lnTo>
                    <a:pt x="129165" y="342020"/>
                  </a:lnTo>
                  <a:lnTo>
                    <a:pt x="110236" y="325412"/>
                  </a:lnTo>
                  <a:lnTo>
                    <a:pt x="98226" y="3214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4"/>
            <p:cNvSpPr/>
            <p:nvPr>
              <p:custDataLst>
                <p:tags r:id="rId17"/>
              </p:custDataLst>
            </p:nvPr>
          </p:nvSpPr>
          <p:spPr>
            <a:xfrm>
              <a:off x="598289" y="2911078"/>
              <a:ext cx="116087" cy="17860"/>
            </a:xfrm>
            <a:custGeom>
              <a:avLst/>
              <a:gdLst/>
              <a:ahLst/>
              <a:cxnLst/>
              <a:rect l="0" t="0" r="0" b="0"/>
              <a:pathLst>
                <a:path w="116087" h="17860">
                  <a:moveTo>
                    <a:pt x="0" y="0"/>
                  </a:moveTo>
                  <a:lnTo>
                    <a:pt x="0" y="0"/>
                  </a:lnTo>
                  <a:lnTo>
                    <a:pt x="13302" y="0"/>
                  </a:lnTo>
                  <a:lnTo>
                    <a:pt x="14821" y="992"/>
                  </a:lnTo>
                  <a:lnTo>
                    <a:pt x="15834" y="2645"/>
                  </a:lnTo>
                  <a:lnTo>
                    <a:pt x="16509" y="4740"/>
                  </a:lnTo>
                  <a:lnTo>
                    <a:pt x="18943" y="6136"/>
                  </a:lnTo>
                  <a:lnTo>
                    <a:pt x="42598" y="8562"/>
                  </a:lnTo>
                  <a:lnTo>
                    <a:pt x="82212" y="8897"/>
                  </a:lnTo>
                  <a:lnTo>
                    <a:pt x="93755" y="11561"/>
                  </a:lnTo>
                  <a:lnTo>
                    <a:pt x="105831" y="15993"/>
                  </a:lnTo>
                  <a:lnTo>
                    <a:pt x="116086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5"/>
            <p:cNvSpPr/>
            <p:nvPr>
              <p:custDataLst>
                <p:tags r:id="rId18"/>
              </p:custDataLst>
            </p:nvPr>
          </p:nvSpPr>
          <p:spPr>
            <a:xfrm>
              <a:off x="294679" y="2821781"/>
              <a:ext cx="178595" cy="160735"/>
            </a:xfrm>
            <a:custGeom>
              <a:avLst/>
              <a:gdLst/>
              <a:ahLst/>
              <a:cxnLst/>
              <a:rect l="0" t="0" r="0" b="0"/>
              <a:pathLst>
                <a:path w="178595" h="160735">
                  <a:moveTo>
                    <a:pt x="178594" y="0"/>
                  </a:moveTo>
                  <a:lnTo>
                    <a:pt x="178594" y="0"/>
                  </a:lnTo>
                  <a:lnTo>
                    <a:pt x="173854" y="4740"/>
                  </a:lnTo>
                  <a:lnTo>
                    <a:pt x="171526" y="9713"/>
                  </a:lnTo>
                  <a:lnTo>
                    <a:pt x="170906" y="12428"/>
                  </a:lnTo>
                  <a:lnTo>
                    <a:pt x="164924" y="18091"/>
                  </a:lnTo>
                  <a:lnTo>
                    <a:pt x="120862" y="50775"/>
                  </a:lnTo>
                  <a:lnTo>
                    <a:pt x="97988" y="67410"/>
                  </a:lnTo>
                  <a:lnTo>
                    <a:pt x="58780" y="108395"/>
                  </a:lnTo>
                  <a:lnTo>
                    <a:pt x="36599" y="121634"/>
                  </a:lnTo>
                  <a:lnTo>
                    <a:pt x="4908" y="151171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6"/>
            <p:cNvSpPr/>
            <p:nvPr>
              <p:custDataLst>
                <p:tags r:id="rId19"/>
              </p:custDataLst>
            </p:nvPr>
          </p:nvSpPr>
          <p:spPr>
            <a:xfrm>
              <a:off x="278202" y="2786430"/>
              <a:ext cx="177213" cy="213946"/>
            </a:xfrm>
            <a:custGeom>
              <a:avLst/>
              <a:gdLst/>
              <a:ahLst/>
              <a:cxnLst/>
              <a:rect l="0" t="0" r="0" b="0"/>
              <a:pathLst>
                <a:path w="177213" h="213946">
                  <a:moveTo>
                    <a:pt x="25407" y="8562"/>
                  </a:moveTo>
                  <a:lnTo>
                    <a:pt x="25407" y="8562"/>
                  </a:lnTo>
                  <a:lnTo>
                    <a:pt x="20667" y="3821"/>
                  </a:lnTo>
                  <a:lnTo>
                    <a:pt x="15693" y="1494"/>
                  </a:lnTo>
                  <a:lnTo>
                    <a:pt x="9157" y="0"/>
                  </a:lnTo>
                  <a:lnTo>
                    <a:pt x="0" y="7352"/>
                  </a:lnTo>
                  <a:lnTo>
                    <a:pt x="532" y="8748"/>
                  </a:lnTo>
                  <a:lnTo>
                    <a:pt x="12938" y="24714"/>
                  </a:lnTo>
                  <a:lnTo>
                    <a:pt x="18424" y="42473"/>
                  </a:lnTo>
                  <a:lnTo>
                    <a:pt x="45116" y="82180"/>
                  </a:lnTo>
                  <a:lnTo>
                    <a:pt x="76432" y="121340"/>
                  </a:lnTo>
                  <a:lnTo>
                    <a:pt x="116713" y="162331"/>
                  </a:lnTo>
                  <a:lnTo>
                    <a:pt x="134430" y="177438"/>
                  </a:lnTo>
                  <a:lnTo>
                    <a:pt x="144307" y="184821"/>
                  </a:lnTo>
                  <a:lnTo>
                    <a:pt x="165030" y="209117"/>
                  </a:lnTo>
                  <a:lnTo>
                    <a:pt x="177212" y="21394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3"/>
          <p:cNvGrpSpPr/>
          <p:nvPr/>
        </p:nvGrpSpPr>
        <p:grpSpPr>
          <a:xfrm>
            <a:off x="509395" y="3055348"/>
            <a:ext cx="946145" cy="293285"/>
            <a:chOff x="509395" y="3055348"/>
            <a:chExt cx="946145" cy="293285"/>
          </a:xfrm>
        </p:grpSpPr>
        <p:sp>
          <p:nvSpPr>
            <p:cNvPr id="18" name="SMARTInkShape-177"/>
            <p:cNvSpPr/>
            <p:nvPr>
              <p:custDataLst>
                <p:tags r:id="rId10"/>
              </p:custDataLst>
            </p:nvPr>
          </p:nvSpPr>
          <p:spPr>
            <a:xfrm>
              <a:off x="1330523" y="3179503"/>
              <a:ext cx="125017" cy="133412"/>
            </a:xfrm>
            <a:custGeom>
              <a:avLst/>
              <a:gdLst/>
              <a:ahLst/>
              <a:cxnLst/>
              <a:rect l="0" t="0" r="0" b="0"/>
              <a:pathLst>
                <a:path w="125017" h="133412">
                  <a:moveTo>
                    <a:pt x="8930" y="44114"/>
                  </a:moveTo>
                  <a:lnTo>
                    <a:pt x="8930" y="44114"/>
                  </a:lnTo>
                  <a:lnTo>
                    <a:pt x="4189" y="44114"/>
                  </a:lnTo>
                  <a:lnTo>
                    <a:pt x="2793" y="45106"/>
                  </a:lnTo>
                  <a:lnTo>
                    <a:pt x="1862" y="46759"/>
                  </a:lnTo>
                  <a:lnTo>
                    <a:pt x="368" y="56542"/>
                  </a:lnTo>
                  <a:lnTo>
                    <a:pt x="1" y="79420"/>
                  </a:lnTo>
                  <a:lnTo>
                    <a:pt x="0" y="72108"/>
                  </a:lnTo>
                  <a:lnTo>
                    <a:pt x="26858" y="28613"/>
                  </a:lnTo>
                  <a:lnTo>
                    <a:pt x="47629" y="5556"/>
                  </a:lnTo>
                  <a:lnTo>
                    <a:pt x="53580" y="2172"/>
                  </a:lnTo>
                  <a:lnTo>
                    <a:pt x="60744" y="0"/>
                  </a:lnTo>
                  <a:lnTo>
                    <a:pt x="64370" y="2349"/>
                  </a:lnTo>
                  <a:lnTo>
                    <a:pt x="95272" y="33233"/>
                  </a:lnTo>
                  <a:lnTo>
                    <a:pt x="103194" y="48276"/>
                  </a:lnTo>
                  <a:lnTo>
                    <a:pt x="107002" y="90021"/>
                  </a:lnTo>
                  <a:lnTo>
                    <a:pt x="109733" y="96928"/>
                  </a:lnTo>
                  <a:lnTo>
                    <a:pt x="121386" y="118611"/>
                  </a:lnTo>
                  <a:lnTo>
                    <a:pt x="125016" y="13341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8"/>
            <p:cNvSpPr/>
            <p:nvPr>
              <p:custDataLst>
                <p:tags r:id="rId11"/>
              </p:custDataLst>
            </p:nvPr>
          </p:nvSpPr>
          <p:spPr>
            <a:xfrm>
              <a:off x="1081060" y="3170229"/>
              <a:ext cx="204816" cy="124826"/>
            </a:xfrm>
            <a:custGeom>
              <a:avLst/>
              <a:gdLst/>
              <a:ahLst/>
              <a:cxnLst/>
              <a:rect l="0" t="0" r="0" b="0"/>
              <a:pathLst>
                <a:path w="204816" h="124826">
                  <a:moveTo>
                    <a:pt x="124447" y="17669"/>
                  </a:moveTo>
                  <a:lnTo>
                    <a:pt x="124447" y="17669"/>
                  </a:lnTo>
                  <a:lnTo>
                    <a:pt x="107324" y="9107"/>
                  </a:lnTo>
                  <a:lnTo>
                    <a:pt x="80876" y="8749"/>
                  </a:lnTo>
                  <a:lnTo>
                    <a:pt x="58588" y="15870"/>
                  </a:lnTo>
                  <a:lnTo>
                    <a:pt x="19915" y="35597"/>
                  </a:lnTo>
                  <a:lnTo>
                    <a:pt x="12504" y="42504"/>
                  </a:lnTo>
                  <a:lnTo>
                    <a:pt x="3746" y="56557"/>
                  </a:lnTo>
                  <a:lnTo>
                    <a:pt x="284" y="70697"/>
                  </a:lnTo>
                  <a:lnTo>
                    <a:pt x="0" y="73857"/>
                  </a:lnTo>
                  <a:lnTo>
                    <a:pt x="2330" y="80014"/>
                  </a:lnTo>
                  <a:lnTo>
                    <a:pt x="4340" y="83045"/>
                  </a:lnTo>
                  <a:lnTo>
                    <a:pt x="7665" y="85065"/>
                  </a:lnTo>
                  <a:lnTo>
                    <a:pt x="21825" y="87909"/>
                  </a:lnTo>
                  <a:lnTo>
                    <a:pt x="50238" y="88949"/>
                  </a:lnTo>
                  <a:lnTo>
                    <a:pt x="59385" y="86390"/>
                  </a:lnTo>
                  <a:lnTo>
                    <a:pt x="95055" y="63371"/>
                  </a:lnTo>
                  <a:lnTo>
                    <a:pt x="118004" y="34147"/>
                  </a:lnTo>
                  <a:lnTo>
                    <a:pt x="121584" y="24662"/>
                  </a:lnTo>
                  <a:lnTo>
                    <a:pt x="124280" y="1983"/>
                  </a:lnTo>
                  <a:lnTo>
                    <a:pt x="123344" y="1258"/>
                  </a:lnTo>
                  <a:lnTo>
                    <a:pt x="116744" y="0"/>
                  </a:lnTo>
                  <a:lnTo>
                    <a:pt x="121897" y="6976"/>
                  </a:lnTo>
                  <a:lnTo>
                    <a:pt x="131353" y="29865"/>
                  </a:lnTo>
                  <a:lnTo>
                    <a:pt x="158207" y="74502"/>
                  </a:lnTo>
                  <a:lnTo>
                    <a:pt x="197253" y="117119"/>
                  </a:lnTo>
                  <a:lnTo>
                    <a:pt x="204815" y="1248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9"/>
            <p:cNvSpPr/>
            <p:nvPr>
              <p:custDataLst>
                <p:tags r:id="rId12"/>
              </p:custDataLst>
            </p:nvPr>
          </p:nvSpPr>
          <p:spPr>
            <a:xfrm>
              <a:off x="537054" y="3055348"/>
              <a:ext cx="454142" cy="239707"/>
            </a:xfrm>
            <a:custGeom>
              <a:avLst/>
              <a:gdLst/>
              <a:ahLst/>
              <a:cxnLst/>
              <a:rect l="0" t="0" r="0" b="0"/>
              <a:pathLst>
                <a:path w="454142" h="239707">
                  <a:moveTo>
                    <a:pt x="16586" y="70042"/>
                  </a:moveTo>
                  <a:lnTo>
                    <a:pt x="16586" y="70042"/>
                  </a:lnTo>
                  <a:lnTo>
                    <a:pt x="8898" y="62354"/>
                  </a:lnTo>
                  <a:lnTo>
                    <a:pt x="8024" y="56740"/>
                  </a:lnTo>
                  <a:lnTo>
                    <a:pt x="6910" y="55221"/>
                  </a:lnTo>
                  <a:lnTo>
                    <a:pt x="3025" y="53533"/>
                  </a:lnTo>
                  <a:lnTo>
                    <a:pt x="1592" y="52091"/>
                  </a:lnTo>
                  <a:lnTo>
                    <a:pt x="0" y="47842"/>
                  </a:lnTo>
                  <a:lnTo>
                    <a:pt x="568" y="45320"/>
                  </a:lnTo>
                  <a:lnTo>
                    <a:pt x="5962" y="34144"/>
                  </a:lnTo>
                  <a:lnTo>
                    <a:pt x="6527" y="31227"/>
                  </a:lnTo>
                  <a:lnTo>
                    <a:pt x="12062" y="22381"/>
                  </a:lnTo>
                  <a:lnTo>
                    <a:pt x="19986" y="13477"/>
                  </a:lnTo>
                  <a:lnTo>
                    <a:pt x="25704" y="10175"/>
                  </a:lnTo>
                  <a:lnTo>
                    <a:pt x="31553" y="7716"/>
                  </a:lnTo>
                  <a:lnTo>
                    <a:pt x="37459" y="3315"/>
                  </a:lnTo>
                  <a:lnTo>
                    <a:pt x="46038" y="698"/>
                  </a:lnTo>
                  <a:lnTo>
                    <a:pt x="51103" y="0"/>
                  </a:lnTo>
                  <a:lnTo>
                    <a:pt x="59378" y="1871"/>
                  </a:lnTo>
                  <a:lnTo>
                    <a:pt x="86702" y="19632"/>
                  </a:lnTo>
                  <a:lnTo>
                    <a:pt x="95043" y="28124"/>
                  </a:lnTo>
                  <a:lnTo>
                    <a:pt x="125366" y="67225"/>
                  </a:lnTo>
                  <a:lnTo>
                    <a:pt x="130507" y="84972"/>
                  </a:lnTo>
                  <a:lnTo>
                    <a:pt x="133538" y="125607"/>
                  </a:lnTo>
                  <a:lnTo>
                    <a:pt x="137356" y="133764"/>
                  </a:lnTo>
                  <a:lnTo>
                    <a:pt x="137779" y="138320"/>
                  </a:lnTo>
                  <a:lnTo>
                    <a:pt x="133541" y="156179"/>
                  </a:lnTo>
                  <a:lnTo>
                    <a:pt x="132259" y="157233"/>
                  </a:lnTo>
                  <a:lnTo>
                    <a:pt x="128189" y="158403"/>
                  </a:lnTo>
                  <a:lnTo>
                    <a:pt x="126707" y="159707"/>
                  </a:lnTo>
                  <a:lnTo>
                    <a:pt x="124133" y="166945"/>
                  </a:lnTo>
                  <a:lnTo>
                    <a:pt x="121270" y="167680"/>
                  </a:lnTo>
                  <a:lnTo>
                    <a:pt x="119118" y="167876"/>
                  </a:lnTo>
                  <a:lnTo>
                    <a:pt x="117683" y="167015"/>
                  </a:lnTo>
                  <a:lnTo>
                    <a:pt x="116726" y="165449"/>
                  </a:lnTo>
                  <a:lnTo>
                    <a:pt x="116088" y="163412"/>
                  </a:lnTo>
                  <a:lnTo>
                    <a:pt x="116655" y="162054"/>
                  </a:lnTo>
                  <a:lnTo>
                    <a:pt x="118026" y="161149"/>
                  </a:lnTo>
                  <a:lnTo>
                    <a:pt x="119931" y="160546"/>
                  </a:lnTo>
                  <a:lnTo>
                    <a:pt x="127354" y="154956"/>
                  </a:lnTo>
                  <a:lnTo>
                    <a:pt x="150556" y="114403"/>
                  </a:lnTo>
                  <a:lnTo>
                    <a:pt x="174675" y="70818"/>
                  </a:lnTo>
                  <a:lnTo>
                    <a:pt x="177137" y="64434"/>
                  </a:lnTo>
                  <a:lnTo>
                    <a:pt x="181539" y="58289"/>
                  </a:lnTo>
                  <a:lnTo>
                    <a:pt x="186802" y="54897"/>
                  </a:lnTo>
                  <a:lnTo>
                    <a:pt x="198266" y="52719"/>
                  </a:lnTo>
                  <a:lnTo>
                    <a:pt x="207119" y="52341"/>
                  </a:lnTo>
                  <a:lnTo>
                    <a:pt x="213054" y="54899"/>
                  </a:lnTo>
                  <a:lnTo>
                    <a:pt x="224948" y="64626"/>
                  </a:lnTo>
                  <a:lnTo>
                    <a:pt x="228254" y="70281"/>
                  </a:lnTo>
                  <a:lnTo>
                    <a:pt x="238898" y="102958"/>
                  </a:lnTo>
                  <a:lnTo>
                    <a:pt x="239804" y="146339"/>
                  </a:lnTo>
                  <a:lnTo>
                    <a:pt x="239825" y="162171"/>
                  </a:lnTo>
                  <a:lnTo>
                    <a:pt x="242473" y="168205"/>
                  </a:lnTo>
                  <a:lnTo>
                    <a:pt x="252257" y="180162"/>
                  </a:lnTo>
                  <a:lnTo>
                    <a:pt x="257920" y="183476"/>
                  </a:lnTo>
                  <a:lnTo>
                    <a:pt x="269640" y="185604"/>
                  </a:lnTo>
                  <a:lnTo>
                    <a:pt x="295146" y="186082"/>
                  </a:lnTo>
                  <a:lnTo>
                    <a:pt x="326563" y="173695"/>
                  </a:lnTo>
                  <a:lnTo>
                    <a:pt x="367845" y="152363"/>
                  </a:lnTo>
                  <a:lnTo>
                    <a:pt x="385687" y="139302"/>
                  </a:lnTo>
                  <a:lnTo>
                    <a:pt x="402549" y="132566"/>
                  </a:lnTo>
                  <a:lnTo>
                    <a:pt x="430174" y="103075"/>
                  </a:lnTo>
                  <a:lnTo>
                    <a:pt x="433567" y="96961"/>
                  </a:lnTo>
                  <a:lnTo>
                    <a:pt x="436235" y="88058"/>
                  </a:lnTo>
                  <a:lnTo>
                    <a:pt x="423849" y="87915"/>
                  </a:lnTo>
                  <a:lnTo>
                    <a:pt x="418188" y="90553"/>
                  </a:lnTo>
                  <a:lnTo>
                    <a:pt x="375634" y="130709"/>
                  </a:lnTo>
                  <a:lnTo>
                    <a:pt x="372037" y="134299"/>
                  </a:lnTo>
                  <a:lnTo>
                    <a:pt x="368041" y="143580"/>
                  </a:lnTo>
                  <a:lnTo>
                    <a:pt x="365031" y="170846"/>
                  </a:lnTo>
                  <a:lnTo>
                    <a:pt x="367573" y="177021"/>
                  </a:lnTo>
                  <a:lnTo>
                    <a:pt x="377289" y="189069"/>
                  </a:lnTo>
                  <a:lnTo>
                    <a:pt x="418986" y="216075"/>
                  </a:lnTo>
                  <a:lnTo>
                    <a:pt x="454141" y="2397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0"/>
            <p:cNvSpPr/>
            <p:nvPr>
              <p:custDataLst>
                <p:tags r:id="rId13"/>
              </p:custDataLst>
            </p:nvPr>
          </p:nvSpPr>
          <p:spPr>
            <a:xfrm>
              <a:off x="509395" y="3134320"/>
              <a:ext cx="44246" cy="214313"/>
            </a:xfrm>
            <a:custGeom>
              <a:avLst/>
              <a:gdLst/>
              <a:ahLst/>
              <a:cxnLst/>
              <a:rect l="0" t="0" r="0" b="0"/>
              <a:pathLst>
                <a:path w="44246" h="214313">
                  <a:moveTo>
                    <a:pt x="26386" y="0"/>
                  </a:moveTo>
                  <a:lnTo>
                    <a:pt x="26386" y="0"/>
                  </a:lnTo>
                  <a:lnTo>
                    <a:pt x="21645" y="4740"/>
                  </a:lnTo>
                  <a:lnTo>
                    <a:pt x="19318" y="12359"/>
                  </a:lnTo>
                  <a:lnTo>
                    <a:pt x="18697" y="17169"/>
                  </a:lnTo>
                  <a:lnTo>
                    <a:pt x="17291" y="20376"/>
                  </a:lnTo>
                  <a:lnTo>
                    <a:pt x="15362" y="22513"/>
                  </a:lnTo>
                  <a:lnTo>
                    <a:pt x="13084" y="23938"/>
                  </a:lnTo>
                  <a:lnTo>
                    <a:pt x="10552" y="33459"/>
                  </a:lnTo>
                  <a:lnTo>
                    <a:pt x="6481" y="52909"/>
                  </a:lnTo>
                  <a:lnTo>
                    <a:pt x="1636" y="71239"/>
                  </a:lnTo>
                  <a:lnTo>
                    <a:pt x="0" y="95211"/>
                  </a:lnTo>
                  <a:lnTo>
                    <a:pt x="9707" y="137912"/>
                  </a:lnTo>
                  <a:lnTo>
                    <a:pt x="28538" y="179116"/>
                  </a:lnTo>
                  <a:lnTo>
                    <a:pt x="44245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4"/>
          <p:cNvGrpSpPr/>
          <p:nvPr/>
        </p:nvGrpSpPr>
        <p:grpSpPr>
          <a:xfrm>
            <a:off x="2063338" y="2723554"/>
            <a:ext cx="1463889" cy="374892"/>
            <a:chOff x="2063338" y="2723554"/>
            <a:chExt cx="1463889" cy="374892"/>
          </a:xfrm>
        </p:grpSpPr>
        <p:sp>
          <p:nvSpPr>
            <p:cNvPr id="23" name="SMARTInkShape-181"/>
            <p:cNvSpPr/>
            <p:nvPr>
              <p:custDataLst>
                <p:tags r:id="rId3"/>
              </p:custDataLst>
            </p:nvPr>
          </p:nvSpPr>
          <p:spPr>
            <a:xfrm>
              <a:off x="2760210" y="2761119"/>
              <a:ext cx="606283" cy="274549"/>
            </a:xfrm>
            <a:custGeom>
              <a:avLst/>
              <a:gdLst/>
              <a:ahLst/>
              <a:cxnLst/>
              <a:rect l="0" t="0" r="0" b="0"/>
              <a:pathLst>
                <a:path w="606283" h="274549">
                  <a:moveTo>
                    <a:pt x="159797" y="132099"/>
                  </a:moveTo>
                  <a:lnTo>
                    <a:pt x="159797" y="132099"/>
                  </a:lnTo>
                  <a:lnTo>
                    <a:pt x="159797" y="102288"/>
                  </a:lnTo>
                  <a:lnTo>
                    <a:pt x="155057" y="88650"/>
                  </a:lnTo>
                  <a:lnTo>
                    <a:pt x="147368" y="76782"/>
                  </a:lnTo>
                  <a:lnTo>
                    <a:pt x="134066" y="66982"/>
                  </a:lnTo>
                  <a:lnTo>
                    <a:pt x="117557" y="62534"/>
                  </a:lnTo>
                  <a:lnTo>
                    <a:pt x="88064" y="62024"/>
                  </a:lnTo>
                  <a:lnTo>
                    <a:pt x="43868" y="78775"/>
                  </a:lnTo>
                  <a:lnTo>
                    <a:pt x="32867" y="85579"/>
                  </a:lnTo>
                  <a:lnTo>
                    <a:pt x="9737" y="116541"/>
                  </a:lnTo>
                  <a:lnTo>
                    <a:pt x="2226" y="136970"/>
                  </a:lnTo>
                  <a:lnTo>
                    <a:pt x="0" y="155591"/>
                  </a:lnTo>
                  <a:lnTo>
                    <a:pt x="4081" y="173676"/>
                  </a:lnTo>
                  <a:lnTo>
                    <a:pt x="15341" y="197565"/>
                  </a:lnTo>
                  <a:lnTo>
                    <a:pt x="30124" y="214445"/>
                  </a:lnTo>
                  <a:lnTo>
                    <a:pt x="41311" y="222606"/>
                  </a:lnTo>
                  <a:lnTo>
                    <a:pt x="63505" y="228038"/>
                  </a:lnTo>
                  <a:lnTo>
                    <a:pt x="96679" y="228882"/>
                  </a:lnTo>
                  <a:lnTo>
                    <a:pt x="129559" y="217837"/>
                  </a:lnTo>
                  <a:lnTo>
                    <a:pt x="165709" y="188080"/>
                  </a:lnTo>
                  <a:lnTo>
                    <a:pt x="188443" y="149099"/>
                  </a:lnTo>
                  <a:lnTo>
                    <a:pt x="197333" y="131717"/>
                  </a:lnTo>
                  <a:lnTo>
                    <a:pt x="203509" y="87400"/>
                  </a:lnTo>
                  <a:lnTo>
                    <a:pt x="204323" y="49864"/>
                  </a:lnTo>
                  <a:lnTo>
                    <a:pt x="203399" y="35027"/>
                  </a:lnTo>
                  <a:lnTo>
                    <a:pt x="195347" y="10684"/>
                  </a:lnTo>
                  <a:lnTo>
                    <a:pt x="187936" y="0"/>
                  </a:lnTo>
                  <a:lnTo>
                    <a:pt x="187486" y="377"/>
                  </a:lnTo>
                  <a:lnTo>
                    <a:pt x="185673" y="13493"/>
                  </a:lnTo>
                  <a:lnTo>
                    <a:pt x="181881" y="19193"/>
                  </a:lnTo>
                  <a:lnTo>
                    <a:pt x="178908" y="37460"/>
                  </a:lnTo>
                  <a:lnTo>
                    <a:pt x="177822" y="76348"/>
                  </a:lnTo>
                  <a:lnTo>
                    <a:pt x="177678" y="115129"/>
                  </a:lnTo>
                  <a:lnTo>
                    <a:pt x="177660" y="154265"/>
                  </a:lnTo>
                  <a:lnTo>
                    <a:pt x="178649" y="185536"/>
                  </a:lnTo>
                  <a:lnTo>
                    <a:pt x="182397" y="199174"/>
                  </a:lnTo>
                  <a:lnTo>
                    <a:pt x="199025" y="223107"/>
                  </a:lnTo>
                  <a:lnTo>
                    <a:pt x="210667" y="235022"/>
                  </a:lnTo>
                  <a:lnTo>
                    <a:pt x="237615" y="250996"/>
                  </a:lnTo>
                  <a:lnTo>
                    <a:pt x="259914" y="255302"/>
                  </a:lnTo>
                  <a:lnTo>
                    <a:pt x="280633" y="251837"/>
                  </a:lnTo>
                  <a:lnTo>
                    <a:pt x="321157" y="238952"/>
                  </a:lnTo>
                  <a:lnTo>
                    <a:pt x="337677" y="232175"/>
                  </a:lnTo>
                  <a:lnTo>
                    <a:pt x="376762" y="200200"/>
                  </a:lnTo>
                  <a:lnTo>
                    <a:pt x="402069" y="175488"/>
                  </a:lnTo>
                  <a:lnTo>
                    <a:pt x="406380" y="165935"/>
                  </a:lnTo>
                  <a:lnTo>
                    <a:pt x="409627" y="138465"/>
                  </a:lnTo>
                  <a:lnTo>
                    <a:pt x="407093" y="132283"/>
                  </a:lnTo>
                  <a:lnTo>
                    <a:pt x="397382" y="120229"/>
                  </a:lnTo>
                  <a:lnTo>
                    <a:pt x="389083" y="116902"/>
                  </a:lnTo>
                  <a:lnTo>
                    <a:pt x="384092" y="116015"/>
                  </a:lnTo>
                  <a:lnTo>
                    <a:pt x="375901" y="117675"/>
                  </a:lnTo>
                  <a:lnTo>
                    <a:pt x="345690" y="135277"/>
                  </a:lnTo>
                  <a:lnTo>
                    <a:pt x="315485" y="165018"/>
                  </a:lnTo>
                  <a:lnTo>
                    <a:pt x="306910" y="179666"/>
                  </a:lnTo>
                  <a:lnTo>
                    <a:pt x="304556" y="187305"/>
                  </a:lnTo>
                  <a:lnTo>
                    <a:pt x="306155" y="196653"/>
                  </a:lnTo>
                  <a:lnTo>
                    <a:pt x="312634" y="210427"/>
                  </a:lnTo>
                  <a:lnTo>
                    <a:pt x="323712" y="223970"/>
                  </a:lnTo>
                  <a:lnTo>
                    <a:pt x="337239" y="233183"/>
                  </a:lnTo>
                  <a:lnTo>
                    <a:pt x="353815" y="237456"/>
                  </a:lnTo>
                  <a:lnTo>
                    <a:pt x="381352" y="239097"/>
                  </a:lnTo>
                  <a:lnTo>
                    <a:pt x="398304" y="234468"/>
                  </a:lnTo>
                  <a:lnTo>
                    <a:pt x="414681" y="224015"/>
                  </a:lnTo>
                  <a:lnTo>
                    <a:pt x="424385" y="214345"/>
                  </a:lnTo>
                  <a:lnTo>
                    <a:pt x="442883" y="186223"/>
                  </a:lnTo>
                  <a:lnTo>
                    <a:pt x="445501" y="168350"/>
                  </a:lnTo>
                  <a:lnTo>
                    <a:pt x="445534" y="172716"/>
                  </a:lnTo>
                  <a:lnTo>
                    <a:pt x="448187" y="177602"/>
                  </a:lnTo>
                  <a:lnTo>
                    <a:pt x="451681" y="183080"/>
                  </a:lnTo>
                  <a:lnTo>
                    <a:pt x="461361" y="206730"/>
                  </a:lnTo>
                  <a:lnTo>
                    <a:pt x="488236" y="250446"/>
                  </a:lnTo>
                  <a:lnTo>
                    <a:pt x="502293" y="260982"/>
                  </a:lnTo>
                  <a:lnTo>
                    <a:pt x="516434" y="267690"/>
                  </a:lnTo>
                  <a:lnTo>
                    <a:pt x="519595" y="270118"/>
                  </a:lnTo>
                  <a:lnTo>
                    <a:pt x="528397" y="272816"/>
                  </a:lnTo>
                  <a:lnTo>
                    <a:pt x="545477" y="274548"/>
                  </a:lnTo>
                  <a:lnTo>
                    <a:pt x="575614" y="265855"/>
                  </a:lnTo>
                  <a:lnTo>
                    <a:pt x="597299" y="250646"/>
                  </a:lnTo>
                  <a:lnTo>
                    <a:pt x="606282" y="24818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2"/>
            <p:cNvSpPr/>
            <p:nvPr>
              <p:custDataLst>
                <p:tags r:id="rId4"/>
              </p:custDataLst>
            </p:nvPr>
          </p:nvSpPr>
          <p:spPr>
            <a:xfrm>
              <a:off x="2625328" y="2982515"/>
              <a:ext cx="8930" cy="17861"/>
            </a:xfrm>
            <a:custGeom>
              <a:avLst/>
              <a:gdLst/>
              <a:ahLst/>
              <a:cxnLst/>
              <a:rect l="0" t="0" r="0" b="0"/>
              <a:pathLst>
                <a:path w="8930" h="17861">
                  <a:moveTo>
                    <a:pt x="8929" y="0"/>
                  </a:moveTo>
                  <a:lnTo>
                    <a:pt x="8929" y="0"/>
                  </a:lnTo>
                  <a:lnTo>
                    <a:pt x="1241" y="0"/>
                  </a:lnTo>
                  <a:lnTo>
                    <a:pt x="827" y="992"/>
                  </a:lnTo>
                  <a:lnTo>
                    <a:pt x="0" y="178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3"/>
            <p:cNvSpPr/>
            <p:nvPr>
              <p:custDataLst>
                <p:tags r:id="rId5"/>
              </p:custDataLst>
            </p:nvPr>
          </p:nvSpPr>
          <p:spPr>
            <a:xfrm>
              <a:off x="3250406" y="2928937"/>
              <a:ext cx="214313" cy="169509"/>
            </a:xfrm>
            <a:custGeom>
              <a:avLst/>
              <a:gdLst/>
              <a:ahLst/>
              <a:cxnLst/>
              <a:rect l="0" t="0" r="0" b="0"/>
              <a:pathLst>
                <a:path w="214313" h="169509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992" y="14239"/>
                  </a:lnTo>
                  <a:lnTo>
                    <a:pt x="2646" y="15446"/>
                  </a:lnTo>
                  <a:lnTo>
                    <a:pt x="4740" y="16250"/>
                  </a:lnTo>
                  <a:lnTo>
                    <a:pt x="6137" y="18771"/>
                  </a:lnTo>
                  <a:lnTo>
                    <a:pt x="9094" y="30807"/>
                  </a:lnTo>
                  <a:lnTo>
                    <a:pt x="15834" y="44266"/>
                  </a:lnTo>
                  <a:lnTo>
                    <a:pt x="22200" y="61220"/>
                  </a:lnTo>
                  <a:lnTo>
                    <a:pt x="53079" y="104576"/>
                  </a:lnTo>
                  <a:lnTo>
                    <a:pt x="76379" y="138970"/>
                  </a:lnTo>
                  <a:lnTo>
                    <a:pt x="79185" y="148553"/>
                  </a:lnTo>
                  <a:lnTo>
                    <a:pt x="79842" y="154659"/>
                  </a:lnTo>
                  <a:lnTo>
                    <a:pt x="82779" y="160680"/>
                  </a:lnTo>
                  <a:lnTo>
                    <a:pt x="89183" y="169508"/>
                  </a:lnTo>
                  <a:lnTo>
                    <a:pt x="89287" y="161962"/>
                  </a:lnTo>
                  <a:lnTo>
                    <a:pt x="95432" y="153848"/>
                  </a:lnTo>
                  <a:lnTo>
                    <a:pt x="102599" y="135035"/>
                  </a:lnTo>
                  <a:lnTo>
                    <a:pt x="110422" y="126823"/>
                  </a:lnTo>
                  <a:lnTo>
                    <a:pt x="119522" y="118874"/>
                  </a:lnTo>
                  <a:lnTo>
                    <a:pt x="145373" y="82828"/>
                  </a:lnTo>
                  <a:lnTo>
                    <a:pt x="154899" y="74516"/>
                  </a:lnTo>
                  <a:lnTo>
                    <a:pt x="190466" y="32864"/>
                  </a:lnTo>
                  <a:lnTo>
                    <a:pt x="201407" y="20860"/>
                  </a:lnTo>
                  <a:lnTo>
                    <a:pt x="203616" y="14893"/>
                  </a:lnTo>
                  <a:lnTo>
                    <a:pt x="205197" y="12905"/>
                  </a:lnTo>
                  <a:lnTo>
                    <a:pt x="214312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4"/>
            <p:cNvSpPr/>
            <p:nvPr>
              <p:custDataLst>
                <p:tags r:id="rId6"/>
              </p:custDataLst>
            </p:nvPr>
          </p:nvSpPr>
          <p:spPr>
            <a:xfrm>
              <a:off x="3518296" y="3072189"/>
              <a:ext cx="8931" cy="17483"/>
            </a:xfrm>
            <a:custGeom>
              <a:avLst/>
              <a:gdLst/>
              <a:ahLst/>
              <a:cxnLst/>
              <a:rect l="0" t="0" r="0" b="0"/>
              <a:pathLst>
                <a:path w="8931" h="17483">
                  <a:moveTo>
                    <a:pt x="0" y="17482"/>
                  </a:moveTo>
                  <a:lnTo>
                    <a:pt x="0" y="17482"/>
                  </a:lnTo>
                  <a:lnTo>
                    <a:pt x="0" y="897"/>
                  </a:lnTo>
                  <a:lnTo>
                    <a:pt x="993" y="472"/>
                  </a:lnTo>
                  <a:lnTo>
                    <a:pt x="4741" y="0"/>
                  </a:lnTo>
                  <a:lnTo>
                    <a:pt x="6137" y="867"/>
                  </a:lnTo>
                  <a:lnTo>
                    <a:pt x="7068" y="2436"/>
                  </a:lnTo>
                  <a:lnTo>
                    <a:pt x="8930" y="855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5"/>
            <p:cNvSpPr/>
            <p:nvPr>
              <p:custDataLst>
                <p:tags r:id="rId7"/>
              </p:custDataLst>
            </p:nvPr>
          </p:nvSpPr>
          <p:spPr>
            <a:xfrm>
              <a:off x="2393156" y="2866674"/>
              <a:ext cx="116087" cy="26545"/>
            </a:xfrm>
            <a:custGeom>
              <a:avLst/>
              <a:gdLst/>
              <a:ahLst/>
              <a:cxnLst/>
              <a:rect l="0" t="0" r="0" b="0"/>
              <a:pathLst>
                <a:path w="116087" h="26545">
                  <a:moveTo>
                    <a:pt x="0" y="8685"/>
                  </a:moveTo>
                  <a:lnTo>
                    <a:pt x="0" y="8685"/>
                  </a:lnTo>
                  <a:lnTo>
                    <a:pt x="0" y="3944"/>
                  </a:lnTo>
                  <a:lnTo>
                    <a:pt x="992" y="2548"/>
                  </a:lnTo>
                  <a:lnTo>
                    <a:pt x="2646" y="1617"/>
                  </a:lnTo>
                  <a:lnTo>
                    <a:pt x="9094" y="0"/>
                  </a:lnTo>
                  <a:lnTo>
                    <a:pt x="38346" y="769"/>
                  </a:lnTo>
                  <a:lnTo>
                    <a:pt x="80713" y="12187"/>
                  </a:lnTo>
                  <a:lnTo>
                    <a:pt x="116086" y="2654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6"/>
            <p:cNvSpPr/>
            <p:nvPr>
              <p:custDataLst>
                <p:tags r:id="rId8"/>
              </p:custDataLst>
            </p:nvPr>
          </p:nvSpPr>
          <p:spPr>
            <a:xfrm>
              <a:off x="2415237" y="2723554"/>
              <a:ext cx="40428" cy="276822"/>
            </a:xfrm>
            <a:custGeom>
              <a:avLst/>
              <a:gdLst/>
              <a:ahLst/>
              <a:cxnLst/>
              <a:rect l="0" t="0" r="0" b="0"/>
              <a:pathLst>
                <a:path w="40428" h="276822">
                  <a:moveTo>
                    <a:pt x="13638" y="0"/>
                  </a:moveTo>
                  <a:lnTo>
                    <a:pt x="13638" y="0"/>
                  </a:lnTo>
                  <a:lnTo>
                    <a:pt x="8897" y="4741"/>
                  </a:lnTo>
                  <a:lnTo>
                    <a:pt x="6570" y="9714"/>
                  </a:lnTo>
                  <a:lnTo>
                    <a:pt x="0" y="51138"/>
                  </a:lnTo>
                  <a:lnTo>
                    <a:pt x="300" y="65392"/>
                  </a:lnTo>
                  <a:lnTo>
                    <a:pt x="3837" y="103537"/>
                  </a:lnTo>
                  <a:lnTo>
                    <a:pt x="5528" y="142160"/>
                  </a:lnTo>
                  <a:lnTo>
                    <a:pt x="12374" y="182689"/>
                  </a:lnTo>
                  <a:lnTo>
                    <a:pt x="20517" y="213137"/>
                  </a:lnTo>
                  <a:lnTo>
                    <a:pt x="27803" y="228075"/>
                  </a:lnTo>
                  <a:lnTo>
                    <a:pt x="31395" y="243636"/>
                  </a:lnTo>
                  <a:lnTo>
                    <a:pt x="38348" y="258286"/>
                  </a:lnTo>
                  <a:lnTo>
                    <a:pt x="40427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7"/>
            <p:cNvSpPr/>
            <p:nvPr>
              <p:custDataLst>
                <p:tags r:id="rId9"/>
              </p:custDataLst>
            </p:nvPr>
          </p:nvSpPr>
          <p:spPr>
            <a:xfrm>
              <a:off x="2063338" y="2786062"/>
              <a:ext cx="195291" cy="160735"/>
            </a:xfrm>
            <a:custGeom>
              <a:avLst/>
              <a:gdLst/>
              <a:ahLst/>
              <a:cxnLst/>
              <a:rect l="0" t="0" r="0" b="0"/>
              <a:pathLst>
                <a:path w="195291" h="160735">
                  <a:moveTo>
                    <a:pt x="178013" y="0"/>
                  </a:moveTo>
                  <a:lnTo>
                    <a:pt x="178013" y="0"/>
                  </a:lnTo>
                  <a:lnTo>
                    <a:pt x="178013" y="7688"/>
                  </a:lnTo>
                  <a:lnTo>
                    <a:pt x="177021" y="8102"/>
                  </a:lnTo>
                  <a:lnTo>
                    <a:pt x="173273" y="8562"/>
                  </a:lnTo>
                  <a:lnTo>
                    <a:pt x="168300" y="11412"/>
                  </a:lnTo>
                  <a:lnTo>
                    <a:pt x="165584" y="13561"/>
                  </a:lnTo>
                  <a:lnTo>
                    <a:pt x="123344" y="22222"/>
                  </a:lnTo>
                  <a:lnTo>
                    <a:pt x="86711" y="35901"/>
                  </a:lnTo>
                  <a:lnTo>
                    <a:pt x="44796" y="49633"/>
                  </a:lnTo>
                  <a:lnTo>
                    <a:pt x="25322" y="53401"/>
                  </a:lnTo>
                  <a:lnTo>
                    <a:pt x="12827" y="60361"/>
                  </a:lnTo>
                  <a:lnTo>
                    <a:pt x="1381" y="69783"/>
                  </a:lnTo>
                  <a:lnTo>
                    <a:pt x="291" y="73348"/>
                  </a:lnTo>
                  <a:lnTo>
                    <a:pt x="0" y="75688"/>
                  </a:lnTo>
                  <a:lnTo>
                    <a:pt x="799" y="77247"/>
                  </a:lnTo>
                  <a:lnTo>
                    <a:pt x="2323" y="78287"/>
                  </a:lnTo>
                  <a:lnTo>
                    <a:pt x="7655" y="79443"/>
                  </a:lnTo>
                  <a:lnTo>
                    <a:pt x="47021" y="80313"/>
                  </a:lnTo>
                  <a:lnTo>
                    <a:pt x="85110" y="80356"/>
                  </a:lnTo>
                  <a:lnTo>
                    <a:pt x="123723" y="87494"/>
                  </a:lnTo>
                  <a:lnTo>
                    <a:pt x="164249" y="101357"/>
                  </a:lnTo>
                  <a:lnTo>
                    <a:pt x="185914" y="116106"/>
                  </a:lnTo>
                  <a:lnTo>
                    <a:pt x="191447" y="122048"/>
                  </a:lnTo>
                  <a:lnTo>
                    <a:pt x="193906" y="127996"/>
                  </a:lnTo>
                  <a:lnTo>
                    <a:pt x="195290" y="136923"/>
                  </a:lnTo>
                  <a:lnTo>
                    <a:pt x="192968" y="142875"/>
                  </a:lnTo>
                  <a:lnTo>
                    <a:pt x="183393" y="154781"/>
                  </a:lnTo>
                  <a:lnTo>
                    <a:pt x="177758" y="158089"/>
                  </a:lnTo>
                  <a:lnTo>
                    <a:pt x="166362" y="159950"/>
                  </a:lnTo>
                  <a:lnTo>
                    <a:pt x="127252" y="160688"/>
                  </a:lnTo>
                  <a:lnTo>
                    <a:pt x="86723" y="160731"/>
                  </a:lnTo>
                  <a:lnTo>
                    <a:pt x="70857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33" grpId="0"/>
      <p:bldP spid="10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 1:  A uniform distribution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685801"/>
            <a:ext cx="8820665" cy="1563129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dirty="0" smtClean="0"/>
              <a:t>Why is the total area under this curve equal to 1?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endParaRPr lang="en-US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dirty="0" smtClean="0"/>
              <a:t>What percent of the observations lie above 0.8?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endParaRPr lang="en-US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dirty="0" smtClean="0"/>
              <a:t>What percent of the observations lie below 0.6?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endParaRPr lang="en-US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dirty="0" smtClean="0"/>
              <a:t>What percent of the observations lie between 0.25 and 0.75?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r>
              <a:rPr lang="en-US" sz="1800" dirty="0" smtClean="0"/>
              <a:t>What is the mean, </a:t>
            </a:r>
            <a:r>
              <a:rPr lang="el-GR" sz="1800" dirty="0" smtClean="0">
                <a:cs typeface="Arial" pitchFamily="34" charset="0"/>
              </a:rPr>
              <a:t>μ</a:t>
            </a:r>
            <a:r>
              <a:rPr lang="en-US" sz="1800" dirty="0" smtClean="0">
                <a:cs typeface="Arial" pitchFamily="34" charset="0"/>
              </a:rPr>
              <a:t> of this distribution?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/>
            </a:pPr>
            <a:endParaRPr lang="el-GR" sz="1800" dirty="0" smtClean="0">
              <a:cs typeface="Arial" pitchFamily="34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495800" y="4753130"/>
            <a:ext cx="4648200" cy="21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MARTInkShape-Group35"/>
          <p:cNvGrpSpPr/>
          <p:nvPr/>
        </p:nvGrpSpPr>
        <p:grpSpPr>
          <a:xfrm>
            <a:off x="1814752" y="1170353"/>
            <a:ext cx="461786" cy="410202"/>
            <a:chOff x="1814752" y="1170353"/>
            <a:chExt cx="461786" cy="410202"/>
          </a:xfrm>
        </p:grpSpPr>
        <p:sp>
          <p:nvSpPr>
            <p:cNvPr id="5" name="SMARTInkShape-188"/>
            <p:cNvSpPr/>
            <p:nvPr>
              <p:custDataLst>
                <p:tags r:id="rId38"/>
              </p:custDataLst>
            </p:nvPr>
          </p:nvSpPr>
          <p:spPr>
            <a:xfrm>
              <a:off x="2098585" y="1286542"/>
              <a:ext cx="177953" cy="294013"/>
            </a:xfrm>
            <a:custGeom>
              <a:avLst/>
              <a:gdLst/>
              <a:ahLst/>
              <a:cxnLst/>
              <a:rect l="0" t="0" r="0" b="0"/>
              <a:pathLst>
                <a:path w="177953" h="294013">
                  <a:moveTo>
                    <a:pt x="8821" y="43981"/>
                  </a:moveTo>
                  <a:lnTo>
                    <a:pt x="8821" y="43981"/>
                  </a:lnTo>
                  <a:lnTo>
                    <a:pt x="8821" y="60231"/>
                  </a:lnTo>
                  <a:lnTo>
                    <a:pt x="1132" y="81816"/>
                  </a:lnTo>
                  <a:lnTo>
                    <a:pt x="0" y="108149"/>
                  </a:lnTo>
                  <a:lnTo>
                    <a:pt x="956" y="110572"/>
                  </a:lnTo>
                  <a:lnTo>
                    <a:pt x="2585" y="112187"/>
                  </a:lnTo>
                  <a:lnTo>
                    <a:pt x="9619" y="117107"/>
                  </a:lnTo>
                  <a:lnTo>
                    <a:pt x="12330" y="119521"/>
                  </a:lnTo>
                  <a:lnTo>
                    <a:pt x="15129" y="120138"/>
                  </a:lnTo>
                  <a:lnTo>
                    <a:pt x="17987" y="119557"/>
                  </a:lnTo>
                  <a:lnTo>
                    <a:pt x="26750" y="113999"/>
                  </a:lnTo>
                  <a:lnTo>
                    <a:pt x="60539" y="85947"/>
                  </a:lnTo>
                  <a:lnTo>
                    <a:pt x="85147" y="47037"/>
                  </a:lnTo>
                  <a:lnTo>
                    <a:pt x="88656" y="19787"/>
                  </a:lnTo>
                  <a:lnTo>
                    <a:pt x="86306" y="10738"/>
                  </a:lnTo>
                  <a:lnTo>
                    <a:pt x="81453" y="1585"/>
                  </a:lnTo>
                  <a:lnTo>
                    <a:pt x="80063" y="834"/>
                  </a:lnTo>
                  <a:lnTo>
                    <a:pt x="75872" y="0"/>
                  </a:lnTo>
                  <a:lnTo>
                    <a:pt x="75350" y="770"/>
                  </a:lnTo>
                  <a:lnTo>
                    <a:pt x="78995" y="9134"/>
                  </a:lnTo>
                  <a:lnTo>
                    <a:pt x="80689" y="15595"/>
                  </a:lnTo>
                  <a:lnTo>
                    <a:pt x="89861" y="33266"/>
                  </a:lnTo>
                  <a:lnTo>
                    <a:pt x="92613" y="36837"/>
                  </a:lnTo>
                  <a:lnTo>
                    <a:pt x="95671" y="46098"/>
                  </a:lnTo>
                  <a:lnTo>
                    <a:pt x="99015" y="57820"/>
                  </a:lnTo>
                  <a:lnTo>
                    <a:pt x="118092" y="98206"/>
                  </a:lnTo>
                  <a:lnTo>
                    <a:pt x="136369" y="135225"/>
                  </a:lnTo>
                  <a:lnTo>
                    <a:pt x="156806" y="177190"/>
                  </a:lnTo>
                  <a:lnTo>
                    <a:pt x="174442" y="216296"/>
                  </a:lnTo>
                  <a:lnTo>
                    <a:pt x="177952" y="241604"/>
                  </a:lnTo>
                  <a:lnTo>
                    <a:pt x="173587" y="256545"/>
                  </a:lnTo>
                  <a:lnTo>
                    <a:pt x="163223" y="272243"/>
                  </a:lnTo>
                  <a:lnTo>
                    <a:pt x="153568" y="281829"/>
                  </a:lnTo>
                  <a:lnTo>
                    <a:pt x="139572" y="289961"/>
                  </a:lnTo>
                  <a:lnTo>
                    <a:pt x="125452" y="293212"/>
                  </a:lnTo>
                  <a:lnTo>
                    <a:pt x="107047" y="2940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9"/>
            <p:cNvSpPr/>
            <p:nvPr>
              <p:custDataLst>
                <p:tags r:id="rId39"/>
              </p:custDataLst>
            </p:nvPr>
          </p:nvSpPr>
          <p:spPr>
            <a:xfrm>
              <a:off x="1830586" y="1170353"/>
              <a:ext cx="169615" cy="311976"/>
            </a:xfrm>
            <a:custGeom>
              <a:avLst/>
              <a:gdLst/>
              <a:ahLst/>
              <a:cxnLst/>
              <a:rect l="0" t="0" r="0" b="0"/>
              <a:pathLst>
                <a:path w="169615" h="311976">
                  <a:moveTo>
                    <a:pt x="0" y="79803"/>
                  </a:moveTo>
                  <a:lnTo>
                    <a:pt x="0" y="79803"/>
                  </a:lnTo>
                  <a:lnTo>
                    <a:pt x="4740" y="75062"/>
                  </a:lnTo>
                  <a:lnTo>
                    <a:pt x="7067" y="70089"/>
                  </a:lnTo>
                  <a:lnTo>
                    <a:pt x="8561" y="58812"/>
                  </a:lnTo>
                  <a:lnTo>
                    <a:pt x="29014" y="28665"/>
                  </a:lnTo>
                  <a:lnTo>
                    <a:pt x="40676" y="19703"/>
                  </a:lnTo>
                  <a:lnTo>
                    <a:pt x="77372" y="2293"/>
                  </a:lnTo>
                  <a:lnTo>
                    <a:pt x="91681" y="0"/>
                  </a:lnTo>
                  <a:lnTo>
                    <a:pt x="97963" y="2332"/>
                  </a:lnTo>
                  <a:lnTo>
                    <a:pt x="110080" y="11914"/>
                  </a:lnTo>
                  <a:lnTo>
                    <a:pt x="119046" y="25181"/>
                  </a:lnTo>
                  <a:lnTo>
                    <a:pt x="123247" y="41680"/>
                  </a:lnTo>
                  <a:lnTo>
                    <a:pt x="124860" y="76876"/>
                  </a:lnTo>
                  <a:lnTo>
                    <a:pt x="117855" y="105793"/>
                  </a:lnTo>
                  <a:lnTo>
                    <a:pt x="95203" y="143782"/>
                  </a:lnTo>
                  <a:lnTo>
                    <a:pt x="89275" y="147926"/>
                  </a:lnTo>
                  <a:lnTo>
                    <a:pt x="83334" y="150759"/>
                  </a:lnTo>
                  <a:lnTo>
                    <a:pt x="74411" y="156941"/>
                  </a:lnTo>
                  <a:lnTo>
                    <a:pt x="68459" y="158735"/>
                  </a:lnTo>
                  <a:lnTo>
                    <a:pt x="66475" y="158221"/>
                  </a:lnTo>
                  <a:lnTo>
                    <a:pt x="65153" y="156886"/>
                  </a:lnTo>
                  <a:lnTo>
                    <a:pt x="64271" y="155004"/>
                  </a:lnTo>
                  <a:lnTo>
                    <a:pt x="62691" y="153750"/>
                  </a:lnTo>
                  <a:lnTo>
                    <a:pt x="58289" y="152355"/>
                  </a:lnTo>
                  <a:lnTo>
                    <a:pt x="57711" y="150992"/>
                  </a:lnTo>
                  <a:lnTo>
                    <a:pt x="58318" y="149090"/>
                  </a:lnTo>
                  <a:lnTo>
                    <a:pt x="60645" y="144332"/>
                  </a:lnTo>
                  <a:lnTo>
                    <a:pt x="61680" y="138909"/>
                  </a:lnTo>
                  <a:lnTo>
                    <a:pt x="82552" y="113749"/>
                  </a:lnTo>
                  <a:lnTo>
                    <a:pt x="91591" y="109773"/>
                  </a:lnTo>
                  <a:lnTo>
                    <a:pt x="118372" y="101866"/>
                  </a:lnTo>
                  <a:lnTo>
                    <a:pt x="145713" y="107038"/>
                  </a:lnTo>
                  <a:lnTo>
                    <a:pt x="153396" y="111090"/>
                  </a:lnTo>
                  <a:lnTo>
                    <a:pt x="163300" y="123689"/>
                  </a:lnTo>
                  <a:lnTo>
                    <a:pt x="167778" y="135250"/>
                  </a:lnTo>
                  <a:lnTo>
                    <a:pt x="169498" y="174237"/>
                  </a:lnTo>
                  <a:lnTo>
                    <a:pt x="169614" y="192670"/>
                  </a:lnTo>
                  <a:lnTo>
                    <a:pt x="164350" y="204711"/>
                  </a:lnTo>
                  <a:lnTo>
                    <a:pt x="135369" y="246484"/>
                  </a:lnTo>
                  <a:lnTo>
                    <a:pt x="106951" y="273609"/>
                  </a:lnTo>
                  <a:lnTo>
                    <a:pt x="65472" y="296937"/>
                  </a:lnTo>
                  <a:lnTo>
                    <a:pt x="48798" y="301838"/>
                  </a:lnTo>
                  <a:lnTo>
                    <a:pt x="32896" y="302886"/>
                  </a:lnTo>
                  <a:lnTo>
                    <a:pt x="30860" y="303931"/>
                  </a:lnTo>
                  <a:lnTo>
                    <a:pt x="29503" y="305620"/>
                  </a:lnTo>
                  <a:lnTo>
                    <a:pt x="26789" y="3119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0"/>
            <p:cNvSpPr/>
            <p:nvPr>
              <p:custDataLst>
                <p:tags r:id="rId40"/>
              </p:custDataLst>
            </p:nvPr>
          </p:nvSpPr>
          <p:spPr>
            <a:xfrm>
              <a:off x="1814752" y="1250156"/>
              <a:ext cx="15835" cy="321470"/>
            </a:xfrm>
            <a:custGeom>
              <a:avLst/>
              <a:gdLst/>
              <a:ahLst/>
              <a:cxnLst/>
              <a:rect l="0" t="0" r="0" b="0"/>
              <a:pathLst>
                <a:path w="15835" h="321470">
                  <a:moveTo>
                    <a:pt x="15834" y="0"/>
                  </a:moveTo>
                  <a:lnTo>
                    <a:pt x="15834" y="0"/>
                  </a:lnTo>
                  <a:lnTo>
                    <a:pt x="15834" y="12429"/>
                  </a:lnTo>
                  <a:lnTo>
                    <a:pt x="6739" y="55133"/>
                  </a:lnTo>
                  <a:lnTo>
                    <a:pt x="0" y="92250"/>
                  </a:lnTo>
                  <a:lnTo>
                    <a:pt x="1220" y="125890"/>
                  </a:lnTo>
                  <a:lnTo>
                    <a:pt x="5220" y="160993"/>
                  </a:lnTo>
                  <a:lnTo>
                    <a:pt x="6405" y="196530"/>
                  </a:lnTo>
                  <a:lnTo>
                    <a:pt x="6805" y="239353"/>
                  </a:lnTo>
                  <a:lnTo>
                    <a:pt x="7877" y="276475"/>
                  </a:lnTo>
                  <a:lnTo>
                    <a:pt x="15834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6"/>
          <p:cNvGrpSpPr/>
          <p:nvPr/>
        </p:nvGrpSpPr>
        <p:grpSpPr>
          <a:xfrm>
            <a:off x="2500491" y="1129851"/>
            <a:ext cx="1678603" cy="334618"/>
            <a:chOff x="2500491" y="1129851"/>
            <a:chExt cx="1678603" cy="334618"/>
          </a:xfrm>
        </p:grpSpPr>
        <p:sp>
          <p:nvSpPr>
            <p:cNvPr id="9" name="SMARTInkShape-191"/>
            <p:cNvSpPr/>
            <p:nvPr>
              <p:custDataLst>
                <p:tags r:id="rId24"/>
              </p:custDataLst>
            </p:nvPr>
          </p:nvSpPr>
          <p:spPr>
            <a:xfrm>
              <a:off x="2500491" y="1169789"/>
              <a:ext cx="294502" cy="258424"/>
            </a:xfrm>
            <a:custGeom>
              <a:avLst/>
              <a:gdLst/>
              <a:ahLst/>
              <a:cxnLst/>
              <a:rect l="0" t="0" r="0" b="0"/>
              <a:pathLst>
                <a:path w="294502" h="258424">
                  <a:moveTo>
                    <a:pt x="294501" y="0"/>
                  </a:moveTo>
                  <a:lnTo>
                    <a:pt x="294501" y="0"/>
                  </a:lnTo>
                  <a:lnTo>
                    <a:pt x="294501" y="4740"/>
                  </a:lnTo>
                  <a:lnTo>
                    <a:pt x="286398" y="34002"/>
                  </a:lnTo>
                  <a:lnTo>
                    <a:pt x="280939" y="72387"/>
                  </a:lnTo>
                  <a:lnTo>
                    <a:pt x="276498" y="112488"/>
                  </a:lnTo>
                  <a:lnTo>
                    <a:pt x="267622" y="153211"/>
                  </a:lnTo>
                  <a:lnTo>
                    <a:pt x="260850" y="165340"/>
                  </a:lnTo>
                  <a:lnTo>
                    <a:pt x="250339" y="178018"/>
                  </a:lnTo>
                  <a:lnTo>
                    <a:pt x="244804" y="178480"/>
                  </a:lnTo>
                  <a:lnTo>
                    <a:pt x="248991" y="178578"/>
                  </a:lnTo>
                  <a:lnTo>
                    <a:pt x="254338" y="173848"/>
                  </a:lnTo>
                  <a:lnTo>
                    <a:pt x="270821" y="145173"/>
                  </a:lnTo>
                  <a:lnTo>
                    <a:pt x="275492" y="115768"/>
                  </a:lnTo>
                  <a:lnTo>
                    <a:pt x="275308" y="97029"/>
                  </a:lnTo>
                  <a:lnTo>
                    <a:pt x="264168" y="73276"/>
                  </a:lnTo>
                  <a:lnTo>
                    <a:pt x="260388" y="69686"/>
                  </a:lnTo>
                  <a:lnTo>
                    <a:pt x="234397" y="58712"/>
                  </a:lnTo>
                  <a:lnTo>
                    <a:pt x="212200" y="55099"/>
                  </a:lnTo>
                  <a:lnTo>
                    <a:pt x="169230" y="63492"/>
                  </a:lnTo>
                  <a:lnTo>
                    <a:pt x="124803" y="79504"/>
                  </a:lnTo>
                  <a:lnTo>
                    <a:pt x="80184" y="112407"/>
                  </a:lnTo>
                  <a:lnTo>
                    <a:pt x="42607" y="149850"/>
                  </a:lnTo>
                  <a:lnTo>
                    <a:pt x="27767" y="163834"/>
                  </a:lnTo>
                  <a:lnTo>
                    <a:pt x="6711" y="201050"/>
                  </a:lnTo>
                  <a:lnTo>
                    <a:pt x="1182" y="224958"/>
                  </a:lnTo>
                  <a:lnTo>
                    <a:pt x="0" y="243520"/>
                  </a:lnTo>
                  <a:lnTo>
                    <a:pt x="1925" y="246682"/>
                  </a:lnTo>
                  <a:lnTo>
                    <a:pt x="9355" y="252842"/>
                  </a:lnTo>
                  <a:lnTo>
                    <a:pt x="19272" y="256241"/>
                  </a:lnTo>
                  <a:lnTo>
                    <a:pt x="46548" y="258423"/>
                  </a:lnTo>
                  <a:lnTo>
                    <a:pt x="81591" y="251725"/>
                  </a:lnTo>
                  <a:lnTo>
                    <a:pt x="125702" y="240848"/>
                  </a:lnTo>
                  <a:lnTo>
                    <a:pt x="167892" y="229145"/>
                  </a:lnTo>
                  <a:lnTo>
                    <a:pt x="210034" y="217279"/>
                  </a:lnTo>
                  <a:lnTo>
                    <a:pt x="258782" y="20538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2"/>
            <p:cNvSpPr/>
            <p:nvPr>
              <p:custDataLst>
                <p:tags r:id="rId25"/>
              </p:custDataLst>
            </p:nvPr>
          </p:nvSpPr>
          <p:spPr>
            <a:xfrm>
              <a:off x="2862564" y="1286503"/>
              <a:ext cx="145720" cy="142248"/>
            </a:xfrm>
            <a:custGeom>
              <a:avLst/>
              <a:gdLst/>
              <a:ahLst/>
              <a:cxnLst/>
              <a:rect l="0" t="0" r="0" b="0"/>
              <a:pathLst>
                <a:path w="145720" h="142248">
                  <a:moveTo>
                    <a:pt x="84232" y="61879"/>
                  </a:moveTo>
                  <a:lnTo>
                    <a:pt x="84232" y="61879"/>
                  </a:lnTo>
                  <a:lnTo>
                    <a:pt x="91921" y="54191"/>
                  </a:lnTo>
                  <a:lnTo>
                    <a:pt x="135111" y="45293"/>
                  </a:lnTo>
                  <a:lnTo>
                    <a:pt x="138988" y="43877"/>
                  </a:lnTo>
                  <a:lnTo>
                    <a:pt x="141572" y="41940"/>
                  </a:lnTo>
                  <a:lnTo>
                    <a:pt x="144443" y="37142"/>
                  </a:lnTo>
                  <a:lnTo>
                    <a:pt x="145719" y="31703"/>
                  </a:lnTo>
                  <a:lnTo>
                    <a:pt x="141697" y="18322"/>
                  </a:lnTo>
                  <a:lnTo>
                    <a:pt x="134246" y="10109"/>
                  </a:lnTo>
                  <a:lnTo>
                    <a:pt x="125312" y="4144"/>
                  </a:lnTo>
                  <a:lnTo>
                    <a:pt x="118034" y="1492"/>
                  </a:lnTo>
                  <a:lnTo>
                    <a:pt x="103618" y="0"/>
                  </a:lnTo>
                  <a:lnTo>
                    <a:pt x="86779" y="4298"/>
                  </a:lnTo>
                  <a:lnTo>
                    <a:pt x="45512" y="32392"/>
                  </a:lnTo>
                  <a:lnTo>
                    <a:pt x="28663" y="47961"/>
                  </a:lnTo>
                  <a:lnTo>
                    <a:pt x="1043" y="86971"/>
                  </a:lnTo>
                  <a:lnTo>
                    <a:pt x="0" y="91505"/>
                  </a:lnTo>
                  <a:lnTo>
                    <a:pt x="296" y="95521"/>
                  </a:lnTo>
                  <a:lnTo>
                    <a:pt x="2808" y="108558"/>
                  </a:lnTo>
                  <a:lnTo>
                    <a:pt x="3160" y="113834"/>
                  </a:lnTo>
                  <a:lnTo>
                    <a:pt x="5380" y="118344"/>
                  </a:lnTo>
                  <a:lnTo>
                    <a:pt x="13137" y="126001"/>
                  </a:lnTo>
                  <a:lnTo>
                    <a:pt x="23199" y="130065"/>
                  </a:lnTo>
                  <a:lnTo>
                    <a:pt x="67423" y="141292"/>
                  </a:lnTo>
                  <a:lnTo>
                    <a:pt x="75303" y="1422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3"/>
            <p:cNvSpPr/>
            <p:nvPr>
              <p:custDataLst>
                <p:tags r:id="rId26"/>
              </p:custDataLst>
            </p:nvPr>
          </p:nvSpPr>
          <p:spPr>
            <a:xfrm>
              <a:off x="3072999" y="1129851"/>
              <a:ext cx="150619" cy="281040"/>
            </a:xfrm>
            <a:custGeom>
              <a:avLst/>
              <a:gdLst/>
              <a:ahLst/>
              <a:cxnLst/>
              <a:rect l="0" t="0" r="0" b="0"/>
              <a:pathLst>
                <a:path w="150619" h="281040">
                  <a:moveTo>
                    <a:pt x="150618" y="48867"/>
                  </a:moveTo>
                  <a:lnTo>
                    <a:pt x="150618" y="48867"/>
                  </a:lnTo>
                  <a:lnTo>
                    <a:pt x="150618" y="44127"/>
                  </a:lnTo>
                  <a:lnTo>
                    <a:pt x="147972" y="39154"/>
                  </a:lnTo>
                  <a:lnTo>
                    <a:pt x="144481" y="33636"/>
                  </a:lnTo>
                  <a:lnTo>
                    <a:pt x="141523" y="24951"/>
                  </a:lnTo>
                  <a:lnTo>
                    <a:pt x="137315" y="19056"/>
                  </a:lnTo>
                  <a:lnTo>
                    <a:pt x="124628" y="10158"/>
                  </a:lnTo>
                  <a:lnTo>
                    <a:pt x="90895" y="0"/>
                  </a:lnTo>
                  <a:lnTo>
                    <a:pt x="76450" y="29"/>
                  </a:lnTo>
                  <a:lnTo>
                    <a:pt x="47663" y="8132"/>
                  </a:lnTo>
                  <a:lnTo>
                    <a:pt x="33682" y="16402"/>
                  </a:lnTo>
                  <a:lnTo>
                    <a:pt x="20069" y="35215"/>
                  </a:lnTo>
                  <a:lnTo>
                    <a:pt x="4822" y="63912"/>
                  </a:lnTo>
                  <a:lnTo>
                    <a:pt x="0" y="93731"/>
                  </a:lnTo>
                  <a:lnTo>
                    <a:pt x="157" y="114526"/>
                  </a:lnTo>
                  <a:lnTo>
                    <a:pt x="6548" y="156438"/>
                  </a:lnTo>
                  <a:lnTo>
                    <a:pt x="17299" y="198081"/>
                  </a:lnTo>
                  <a:lnTo>
                    <a:pt x="37545" y="242192"/>
                  </a:lnTo>
                  <a:lnTo>
                    <a:pt x="49750" y="262376"/>
                  </a:lnTo>
                  <a:lnTo>
                    <a:pt x="52209" y="268776"/>
                  </a:lnTo>
                  <a:lnTo>
                    <a:pt x="61321" y="2810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4"/>
            <p:cNvSpPr/>
            <p:nvPr>
              <p:custDataLst>
                <p:tags r:id="rId27"/>
              </p:custDataLst>
            </p:nvPr>
          </p:nvSpPr>
          <p:spPr>
            <a:xfrm>
              <a:off x="3062882" y="1303734"/>
              <a:ext cx="116087" cy="26790"/>
            </a:xfrm>
            <a:custGeom>
              <a:avLst/>
              <a:gdLst/>
              <a:ahLst/>
              <a:cxnLst/>
              <a:rect l="0" t="0" r="0" b="0"/>
              <a:pathLst>
                <a:path w="116087" h="26790">
                  <a:moveTo>
                    <a:pt x="0" y="26789"/>
                  </a:moveTo>
                  <a:lnTo>
                    <a:pt x="0" y="26789"/>
                  </a:lnTo>
                  <a:lnTo>
                    <a:pt x="0" y="22049"/>
                  </a:lnTo>
                  <a:lnTo>
                    <a:pt x="2646" y="17075"/>
                  </a:lnTo>
                  <a:lnTo>
                    <a:pt x="4741" y="14360"/>
                  </a:lnTo>
                  <a:lnTo>
                    <a:pt x="12360" y="11343"/>
                  </a:lnTo>
                  <a:lnTo>
                    <a:pt x="27806" y="6999"/>
                  </a:lnTo>
                  <a:lnTo>
                    <a:pt x="41132" y="3110"/>
                  </a:lnTo>
                  <a:lnTo>
                    <a:pt x="79379" y="614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5"/>
            <p:cNvSpPr/>
            <p:nvPr>
              <p:custDataLst>
                <p:tags r:id="rId28"/>
              </p:custDataLst>
            </p:nvPr>
          </p:nvSpPr>
          <p:spPr>
            <a:xfrm>
              <a:off x="3286125" y="1321593"/>
              <a:ext cx="17860" cy="89298"/>
            </a:xfrm>
            <a:custGeom>
              <a:avLst/>
              <a:gdLst/>
              <a:ahLst/>
              <a:cxnLst/>
              <a:rect l="0" t="0" r="0" b="0"/>
              <a:pathLst>
                <a:path w="17860" h="89298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4740" y="59959"/>
                  </a:lnTo>
                  <a:lnTo>
                    <a:pt x="17859" y="8929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6"/>
            <p:cNvSpPr/>
            <p:nvPr>
              <p:custDataLst>
                <p:tags r:id="rId29"/>
              </p:custDataLst>
            </p:nvPr>
          </p:nvSpPr>
          <p:spPr>
            <a:xfrm>
              <a:off x="3277195" y="1232296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0"/>
                  </a:moveTo>
                  <a:lnTo>
                    <a:pt x="17859" y="0"/>
                  </a:lnTo>
                  <a:lnTo>
                    <a:pt x="13119" y="0"/>
                  </a:lnTo>
                  <a:lnTo>
                    <a:pt x="11722" y="992"/>
                  </a:lnTo>
                  <a:lnTo>
                    <a:pt x="10791" y="2646"/>
                  </a:lnTo>
                  <a:lnTo>
                    <a:pt x="10171" y="4741"/>
                  </a:lnTo>
                  <a:lnTo>
                    <a:pt x="8765" y="6137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7"/>
            <p:cNvSpPr/>
            <p:nvPr>
              <p:custDataLst>
                <p:tags r:id="rId30"/>
              </p:custDataLst>
            </p:nvPr>
          </p:nvSpPr>
          <p:spPr>
            <a:xfrm>
              <a:off x="3375422" y="1285924"/>
              <a:ext cx="107157" cy="98178"/>
            </a:xfrm>
            <a:custGeom>
              <a:avLst/>
              <a:gdLst/>
              <a:ahLst/>
              <a:cxnLst/>
              <a:rect l="0" t="0" r="0" b="0"/>
              <a:pathLst>
                <a:path w="107157" h="98178">
                  <a:moveTo>
                    <a:pt x="8929" y="71388"/>
                  </a:moveTo>
                  <a:lnTo>
                    <a:pt x="8929" y="71388"/>
                  </a:lnTo>
                  <a:lnTo>
                    <a:pt x="4189" y="71388"/>
                  </a:lnTo>
                  <a:lnTo>
                    <a:pt x="2792" y="72380"/>
                  </a:lnTo>
                  <a:lnTo>
                    <a:pt x="1861" y="74034"/>
                  </a:lnTo>
                  <a:lnTo>
                    <a:pt x="244" y="80482"/>
                  </a:lnTo>
                  <a:lnTo>
                    <a:pt x="0" y="97774"/>
                  </a:lnTo>
                  <a:lnTo>
                    <a:pt x="4740" y="98058"/>
                  </a:lnTo>
                  <a:lnTo>
                    <a:pt x="6137" y="97105"/>
                  </a:lnTo>
                  <a:lnTo>
                    <a:pt x="7067" y="95478"/>
                  </a:lnTo>
                  <a:lnTo>
                    <a:pt x="8561" y="85738"/>
                  </a:lnTo>
                  <a:lnTo>
                    <a:pt x="9900" y="58275"/>
                  </a:lnTo>
                  <a:lnTo>
                    <a:pt x="17029" y="24649"/>
                  </a:lnTo>
                  <a:lnTo>
                    <a:pt x="17490" y="16550"/>
                  </a:lnTo>
                  <a:lnTo>
                    <a:pt x="20341" y="9643"/>
                  </a:lnTo>
                  <a:lnTo>
                    <a:pt x="22490" y="6412"/>
                  </a:lnTo>
                  <a:lnTo>
                    <a:pt x="27524" y="2822"/>
                  </a:lnTo>
                  <a:lnTo>
                    <a:pt x="35936" y="801"/>
                  </a:lnTo>
                  <a:lnTo>
                    <a:pt x="56567" y="0"/>
                  </a:lnTo>
                  <a:lnTo>
                    <a:pt x="59539" y="1968"/>
                  </a:lnTo>
                  <a:lnTo>
                    <a:pt x="83344" y="34245"/>
                  </a:lnTo>
                  <a:lnTo>
                    <a:pt x="103187" y="74455"/>
                  </a:lnTo>
                  <a:lnTo>
                    <a:pt x="107156" y="9817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8"/>
            <p:cNvSpPr/>
            <p:nvPr>
              <p:custDataLst>
                <p:tags r:id="rId31"/>
              </p:custDataLst>
            </p:nvPr>
          </p:nvSpPr>
          <p:spPr>
            <a:xfrm>
              <a:off x="3571875" y="1357312"/>
              <a:ext cx="17860" cy="107157"/>
            </a:xfrm>
            <a:custGeom>
              <a:avLst/>
              <a:gdLst/>
              <a:ahLst/>
              <a:cxnLst/>
              <a:rect l="0" t="0" r="0" b="0"/>
              <a:pathLst>
                <a:path w="17860" h="107157">
                  <a:moveTo>
                    <a:pt x="0" y="0"/>
                  </a:moveTo>
                  <a:lnTo>
                    <a:pt x="0" y="0"/>
                  </a:lnTo>
                  <a:lnTo>
                    <a:pt x="992" y="22360"/>
                  </a:lnTo>
                  <a:lnTo>
                    <a:pt x="7067" y="50241"/>
                  </a:lnTo>
                  <a:lnTo>
                    <a:pt x="14821" y="94810"/>
                  </a:lnTo>
                  <a:lnTo>
                    <a:pt x="17859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9"/>
            <p:cNvSpPr/>
            <p:nvPr>
              <p:custDataLst>
                <p:tags r:id="rId32"/>
              </p:custDataLst>
            </p:nvPr>
          </p:nvSpPr>
          <p:spPr>
            <a:xfrm>
              <a:off x="3625453" y="1285875"/>
              <a:ext cx="1" cy="35719"/>
            </a:xfrm>
            <a:custGeom>
              <a:avLst/>
              <a:gdLst/>
              <a:ahLst/>
              <a:cxnLst/>
              <a:rect l="0" t="0" r="0" b="0"/>
              <a:pathLst>
                <a:path w="1" h="35719">
                  <a:moveTo>
                    <a:pt x="0" y="0"/>
                  </a:moveTo>
                  <a:lnTo>
                    <a:pt x="0" y="0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0"/>
            <p:cNvSpPr/>
            <p:nvPr>
              <p:custDataLst>
                <p:tags r:id="rId33"/>
              </p:custDataLst>
            </p:nvPr>
          </p:nvSpPr>
          <p:spPr>
            <a:xfrm>
              <a:off x="3691745" y="1151929"/>
              <a:ext cx="23006" cy="285751"/>
            </a:xfrm>
            <a:custGeom>
              <a:avLst/>
              <a:gdLst/>
              <a:ahLst/>
              <a:cxnLst/>
              <a:rect l="0" t="0" r="0" b="0"/>
              <a:pathLst>
                <a:path w="23006" h="285751">
                  <a:moveTo>
                    <a:pt x="5145" y="0"/>
                  </a:moveTo>
                  <a:lnTo>
                    <a:pt x="5145" y="0"/>
                  </a:lnTo>
                  <a:lnTo>
                    <a:pt x="405" y="0"/>
                  </a:lnTo>
                  <a:lnTo>
                    <a:pt x="0" y="992"/>
                  </a:lnTo>
                  <a:lnTo>
                    <a:pt x="3835" y="9714"/>
                  </a:lnTo>
                  <a:lnTo>
                    <a:pt x="7676" y="29504"/>
                  </a:lnTo>
                  <a:lnTo>
                    <a:pt x="11231" y="40894"/>
                  </a:lnTo>
                  <a:lnTo>
                    <a:pt x="13700" y="81049"/>
                  </a:lnTo>
                  <a:lnTo>
                    <a:pt x="14025" y="125106"/>
                  </a:lnTo>
                  <a:lnTo>
                    <a:pt x="14065" y="165493"/>
                  </a:lnTo>
                  <a:lnTo>
                    <a:pt x="14074" y="206696"/>
                  </a:lnTo>
                  <a:lnTo>
                    <a:pt x="15067" y="248220"/>
                  </a:lnTo>
                  <a:lnTo>
                    <a:pt x="2300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1"/>
            <p:cNvSpPr/>
            <p:nvPr>
              <p:custDataLst>
                <p:tags r:id="rId34"/>
              </p:custDataLst>
            </p:nvPr>
          </p:nvSpPr>
          <p:spPr>
            <a:xfrm>
              <a:off x="3679031" y="1312664"/>
              <a:ext cx="62509" cy="26790"/>
            </a:xfrm>
            <a:custGeom>
              <a:avLst/>
              <a:gdLst/>
              <a:ahLst/>
              <a:cxnLst/>
              <a:rect l="0" t="0" r="0" b="0"/>
              <a:pathLst>
                <a:path w="62509" h="26790">
                  <a:moveTo>
                    <a:pt x="0" y="0"/>
                  </a:moveTo>
                  <a:lnTo>
                    <a:pt x="0" y="0"/>
                  </a:lnTo>
                  <a:lnTo>
                    <a:pt x="13302" y="0"/>
                  </a:lnTo>
                  <a:lnTo>
                    <a:pt x="42317" y="12428"/>
                  </a:lnTo>
                  <a:lnTo>
                    <a:pt x="62508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2"/>
            <p:cNvSpPr/>
            <p:nvPr>
              <p:custDataLst>
                <p:tags r:id="rId35"/>
              </p:custDataLst>
            </p:nvPr>
          </p:nvSpPr>
          <p:spPr>
            <a:xfrm>
              <a:off x="3839765" y="1366242"/>
              <a:ext cx="17861" cy="44649"/>
            </a:xfrm>
            <a:custGeom>
              <a:avLst/>
              <a:gdLst/>
              <a:ahLst/>
              <a:cxnLst/>
              <a:rect l="0" t="0" r="0" b="0"/>
              <a:pathLst>
                <a:path w="17861" h="44649">
                  <a:moveTo>
                    <a:pt x="0" y="0"/>
                  </a:moveTo>
                  <a:lnTo>
                    <a:pt x="0" y="0"/>
                  </a:lnTo>
                  <a:lnTo>
                    <a:pt x="0" y="20990"/>
                  </a:lnTo>
                  <a:lnTo>
                    <a:pt x="992" y="22923"/>
                  </a:lnTo>
                  <a:lnTo>
                    <a:pt x="2646" y="24212"/>
                  </a:lnTo>
                  <a:lnTo>
                    <a:pt x="4741" y="25071"/>
                  </a:lnTo>
                  <a:lnTo>
                    <a:pt x="6137" y="26636"/>
                  </a:lnTo>
                  <a:lnTo>
                    <a:pt x="11024" y="36276"/>
                  </a:lnTo>
                  <a:lnTo>
                    <a:pt x="1786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3"/>
            <p:cNvSpPr/>
            <p:nvPr>
              <p:custDataLst>
                <p:tags r:id="rId36"/>
              </p:custDataLst>
            </p:nvPr>
          </p:nvSpPr>
          <p:spPr>
            <a:xfrm>
              <a:off x="3843550" y="1253941"/>
              <a:ext cx="5146" cy="5145"/>
            </a:xfrm>
            <a:custGeom>
              <a:avLst/>
              <a:gdLst/>
              <a:ahLst/>
              <a:cxnLst/>
              <a:rect l="0" t="0" r="0" b="0"/>
              <a:pathLst>
                <a:path w="5146" h="5145">
                  <a:moveTo>
                    <a:pt x="5145" y="5144"/>
                  </a:moveTo>
                  <a:lnTo>
                    <a:pt x="5145" y="5144"/>
                  </a:lnTo>
                  <a:lnTo>
                    <a:pt x="5145" y="404"/>
                  </a:lnTo>
                  <a:lnTo>
                    <a:pt x="4153" y="0"/>
                  </a:lnTo>
                  <a:lnTo>
                    <a:pt x="404" y="2196"/>
                  </a:lnTo>
                  <a:lnTo>
                    <a:pt x="0" y="3179"/>
                  </a:lnTo>
                  <a:lnTo>
                    <a:pt x="723" y="383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4"/>
            <p:cNvSpPr/>
            <p:nvPr>
              <p:custDataLst>
                <p:tags r:id="rId37"/>
              </p:custDataLst>
            </p:nvPr>
          </p:nvSpPr>
          <p:spPr>
            <a:xfrm>
              <a:off x="3921563" y="1260023"/>
              <a:ext cx="257531" cy="141938"/>
            </a:xfrm>
            <a:custGeom>
              <a:avLst/>
              <a:gdLst/>
              <a:ahLst/>
              <a:cxnLst/>
              <a:rect l="0" t="0" r="0" b="0"/>
              <a:pathLst>
                <a:path w="257531" h="141938">
                  <a:moveTo>
                    <a:pt x="78937" y="34781"/>
                  </a:moveTo>
                  <a:lnTo>
                    <a:pt x="78937" y="34781"/>
                  </a:lnTo>
                  <a:lnTo>
                    <a:pt x="78937" y="27093"/>
                  </a:lnTo>
                  <a:lnTo>
                    <a:pt x="77944" y="26679"/>
                  </a:lnTo>
                  <a:lnTo>
                    <a:pt x="71248" y="25961"/>
                  </a:lnTo>
                  <a:lnTo>
                    <a:pt x="48711" y="40097"/>
                  </a:lnTo>
                  <a:lnTo>
                    <a:pt x="37018" y="44624"/>
                  </a:lnTo>
                  <a:lnTo>
                    <a:pt x="14792" y="63687"/>
                  </a:lnTo>
                  <a:lnTo>
                    <a:pt x="10740" y="72764"/>
                  </a:lnTo>
                  <a:lnTo>
                    <a:pt x="0" y="112304"/>
                  </a:lnTo>
                  <a:lnTo>
                    <a:pt x="1851" y="121491"/>
                  </a:lnTo>
                  <a:lnTo>
                    <a:pt x="8471" y="132241"/>
                  </a:lnTo>
                  <a:lnTo>
                    <a:pt x="13884" y="137628"/>
                  </a:lnTo>
                  <a:lnTo>
                    <a:pt x="19597" y="140022"/>
                  </a:lnTo>
                  <a:lnTo>
                    <a:pt x="28392" y="141370"/>
                  </a:lnTo>
                  <a:lnTo>
                    <a:pt x="34313" y="139039"/>
                  </a:lnTo>
                  <a:lnTo>
                    <a:pt x="40252" y="135688"/>
                  </a:lnTo>
                  <a:lnTo>
                    <a:pt x="59866" y="128620"/>
                  </a:lnTo>
                  <a:lnTo>
                    <a:pt x="68146" y="120805"/>
                  </a:lnTo>
                  <a:lnTo>
                    <a:pt x="92755" y="82462"/>
                  </a:lnTo>
                  <a:lnTo>
                    <a:pt x="96441" y="56537"/>
                  </a:lnTo>
                  <a:lnTo>
                    <a:pt x="96638" y="50073"/>
                  </a:lnTo>
                  <a:lnTo>
                    <a:pt x="95699" y="47952"/>
                  </a:lnTo>
                  <a:lnTo>
                    <a:pt x="94080" y="46538"/>
                  </a:lnTo>
                  <a:lnTo>
                    <a:pt x="89094" y="44269"/>
                  </a:lnTo>
                  <a:lnTo>
                    <a:pt x="101201" y="61768"/>
                  </a:lnTo>
                  <a:lnTo>
                    <a:pt x="104385" y="72653"/>
                  </a:lnTo>
                  <a:lnTo>
                    <a:pt x="106453" y="85220"/>
                  </a:lnTo>
                  <a:lnTo>
                    <a:pt x="112741" y="97257"/>
                  </a:lnTo>
                  <a:lnTo>
                    <a:pt x="114645" y="106173"/>
                  </a:lnTo>
                  <a:lnTo>
                    <a:pt x="127083" y="93786"/>
                  </a:lnTo>
                  <a:lnTo>
                    <a:pt x="147428" y="50112"/>
                  </a:lnTo>
                  <a:lnTo>
                    <a:pt x="171211" y="9745"/>
                  </a:lnTo>
                  <a:lnTo>
                    <a:pt x="175179" y="6184"/>
                  </a:lnTo>
                  <a:lnTo>
                    <a:pt x="184880" y="2228"/>
                  </a:lnTo>
                  <a:lnTo>
                    <a:pt x="196758" y="0"/>
                  </a:lnTo>
                  <a:lnTo>
                    <a:pt x="203400" y="2125"/>
                  </a:lnTo>
                  <a:lnTo>
                    <a:pt x="215750" y="11574"/>
                  </a:lnTo>
                  <a:lnTo>
                    <a:pt x="219117" y="17191"/>
                  </a:lnTo>
                  <a:lnTo>
                    <a:pt x="237187" y="61809"/>
                  </a:lnTo>
                  <a:lnTo>
                    <a:pt x="246473" y="97504"/>
                  </a:lnTo>
                  <a:lnTo>
                    <a:pt x="255052" y="123533"/>
                  </a:lnTo>
                  <a:lnTo>
                    <a:pt x="257530" y="14193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7"/>
          <p:cNvGrpSpPr/>
          <p:nvPr/>
        </p:nvGrpSpPr>
        <p:grpSpPr>
          <a:xfrm>
            <a:off x="2125792" y="2080617"/>
            <a:ext cx="1026341" cy="401837"/>
            <a:chOff x="2125792" y="2080617"/>
            <a:chExt cx="1026341" cy="401837"/>
          </a:xfrm>
        </p:grpSpPr>
        <p:sp>
          <p:nvSpPr>
            <p:cNvPr id="24" name="SMARTInkShape-205"/>
            <p:cNvSpPr/>
            <p:nvPr>
              <p:custDataLst>
                <p:tags r:id="rId19"/>
              </p:custDataLst>
            </p:nvPr>
          </p:nvSpPr>
          <p:spPr>
            <a:xfrm>
              <a:off x="2125792" y="2134395"/>
              <a:ext cx="231646" cy="348059"/>
            </a:xfrm>
            <a:custGeom>
              <a:avLst/>
              <a:gdLst/>
              <a:ahLst/>
              <a:cxnLst/>
              <a:rect l="0" t="0" r="0" b="0"/>
              <a:pathLst>
                <a:path w="231646" h="348059">
                  <a:moveTo>
                    <a:pt x="97700" y="133745"/>
                  </a:moveTo>
                  <a:lnTo>
                    <a:pt x="97700" y="133745"/>
                  </a:lnTo>
                  <a:lnTo>
                    <a:pt x="73850" y="124031"/>
                  </a:lnTo>
                  <a:lnTo>
                    <a:pt x="46810" y="108339"/>
                  </a:lnTo>
                  <a:lnTo>
                    <a:pt x="46906" y="105893"/>
                  </a:lnTo>
                  <a:lnTo>
                    <a:pt x="59987" y="61634"/>
                  </a:lnTo>
                  <a:lnTo>
                    <a:pt x="64036" y="44249"/>
                  </a:lnTo>
                  <a:lnTo>
                    <a:pt x="80021" y="11358"/>
                  </a:lnTo>
                  <a:lnTo>
                    <a:pt x="85874" y="4937"/>
                  </a:lnTo>
                  <a:lnTo>
                    <a:pt x="91782" y="2083"/>
                  </a:lnTo>
                  <a:lnTo>
                    <a:pt x="122038" y="0"/>
                  </a:lnTo>
                  <a:lnTo>
                    <a:pt x="131006" y="2535"/>
                  </a:lnTo>
                  <a:lnTo>
                    <a:pt x="144279" y="12186"/>
                  </a:lnTo>
                  <a:lnTo>
                    <a:pt x="158134" y="27613"/>
                  </a:lnTo>
                  <a:lnTo>
                    <a:pt x="171704" y="50604"/>
                  </a:lnTo>
                  <a:lnTo>
                    <a:pt x="176810" y="81383"/>
                  </a:lnTo>
                  <a:lnTo>
                    <a:pt x="177901" y="124976"/>
                  </a:lnTo>
                  <a:lnTo>
                    <a:pt x="170905" y="167695"/>
                  </a:lnTo>
                  <a:lnTo>
                    <a:pt x="159969" y="211705"/>
                  </a:lnTo>
                  <a:lnTo>
                    <a:pt x="148254" y="249355"/>
                  </a:lnTo>
                  <a:lnTo>
                    <a:pt x="129257" y="284463"/>
                  </a:lnTo>
                  <a:lnTo>
                    <a:pt x="94619" y="322896"/>
                  </a:lnTo>
                  <a:lnTo>
                    <a:pt x="64944" y="341535"/>
                  </a:lnTo>
                  <a:lnTo>
                    <a:pt x="47094" y="346125"/>
                  </a:lnTo>
                  <a:lnTo>
                    <a:pt x="37836" y="344553"/>
                  </a:lnTo>
                  <a:lnTo>
                    <a:pt x="27045" y="338089"/>
                  </a:lnTo>
                  <a:lnTo>
                    <a:pt x="20657" y="331721"/>
                  </a:lnTo>
                  <a:lnTo>
                    <a:pt x="5472" y="305802"/>
                  </a:lnTo>
                  <a:lnTo>
                    <a:pt x="658" y="283450"/>
                  </a:lnTo>
                  <a:lnTo>
                    <a:pt x="0" y="275356"/>
                  </a:lnTo>
                  <a:lnTo>
                    <a:pt x="4370" y="260481"/>
                  </a:lnTo>
                  <a:lnTo>
                    <a:pt x="14735" y="244805"/>
                  </a:lnTo>
                  <a:lnTo>
                    <a:pt x="20478" y="238337"/>
                  </a:lnTo>
                  <a:lnTo>
                    <a:pt x="28983" y="234801"/>
                  </a:lnTo>
                  <a:lnTo>
                    <a:pt x="68093" y="232137"/>
                  </a:lnTo>
                  <a:lnTo>
                    <a:pt x="91778" y="232996"/>
                  </a:lnTo>
                  <a:lnTo>
                    <a:pt x="132613" y="247206"/>
                  </a:lnTo>
                  <a:lnTo>
                    <a:pt x="162774" y="265737"/>
                  </a:lnTo>
                  <a:lnTo>
                    <a:pt x="190852" y="303944"/>
                  </a:lnTo>
                  <a:lnTo>
                    <a:pt x="231645" y="3480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6"/>
            <p:cNvSpPr/>
            <p:nvPr>
              <p:custDataLst>
                <p:tags r:id="rId20"/>
              </p:custDataLst>
            </p:nvPr>
          </p:nvSpPr>
          <p:spPr>
            <a:xfrm>
              <a:off x="2411952" y="2169914"/>
              <a:ext cx="239589" cy="239745"/>
            </a:xfrm>
            <a:custGeom>
              <a:avLst/>
              <a:gdLst/>
              <a:ahLst/>
              <a:cxnLst/>
              <a:rect l="0" t="0" r="0" b="0"/>
              <a:pathLst>
                <a:path w="239589" h="239745">
                  <a:moveTo>
                    <a:pt x="195516" y="35718"/>
                  </a:moveTo>
                  <a:lnTo>
                    <a:pt x="195516" y="35718"/>
                  </a:lnTo>
                  <a:lnTo>
                    <a:pt x="187828" y="28030"/>
                  </a:lnTo>
                  <a:lnTo>
                    <a:pt x="185840" y="19905"/>
                  </a:lnTo>
                  <a:lnTo>
                    <a:pt x="174190" y="5830"/>
                  </a:lnTo>
                  <a:lnTo>
                    <a:pt x="168509" y="2591"/>
                  </a:lnTo>
                  <a:lnTo>
                    <a:pt x="157087" y="767"/>
                  </a:lnTo>
                  <a:lnTo>
                    <a:pt x="146687" y="1333"/>
                  </a:lnTo>
                  <a:lnTo>
                    <a:pt x="128683" y="8222"/>
                  </a:lnTo>
                  <a:lnTo>
                    <a:pt x="86180" y="33018"/>
                  </a:lnTo>
                  <a:lnTo>
                    <a:pt x="49735" y="66762"/>
                  </a:lnTo>
                  <a:lnTo>
                    <a:pt x="20089" y="110322"/>
                  </a:lnTo>
                  <a:lnTo>
                    <a:pt x="6175" y="134883"/>
                  </a:lnTo>
                  <a:lnTo>
                    <a:pt x="0" y="173976"/>
                  </a:lnTo>
                  <a:lnTo>
                    <a:pt x="240" y="204250"/>
                  </a:lnTo>
                  <a:lnTo>
                    <a:pt x="3886" y="214139"/>
                  </a:lnTo>
                  <a:lnTo>
                    <a:pt x="11516" y="225285"/>
                  </a:lnTo>
                  <a:lnTo>
                    <a:pt x="24802" y="234871"/>
                  </a:lnTo>
                  <a:lnTo>
                    <a:pt x="36565" y="239255"/>
                  </a:lnTo>
                  <a:lnTo>
                    <a:pt x="63687" y="239744"/>
                  </a:lnTo>
                  <a:lnTo>
                    <a:pt x="80371" y="236199"/>
                  </a:lnTo>
                  <a:lnTo>
                    <a:pt x="117135" y="215920"/>
                  </a:lnTo>
                  <a:lnTo>
                    <a:pt x="151260" y="197983"/>
                  </a:lnTo>
                  <a:lnTo>
                    <a:pt x="189103" y="163583"/>
                  </a:lnTo>
                  <a:lnTo>
                    <a:pt x="214681" y="138881"/>
                  </a:lnTo>
                  <a:lnTo>
                    <a:pt x="235788" y="96075"/>
                  </a:lnTo>
                  <a:lnTo>
                    <a:pt x="239588" y="65592"/>
                  </a:lnTo>
                  <a:lnTo>
                    <a:pt x="235254" y="47657"/>
                  </a:lnTo>
                  <a:lnTo>
                    <a:pt x="222051" y="20509"/>
                  </a:lnTo>
                  <a:lnTo>
                    <a:pt x="204446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7"/>
            <p:cNvSpPr/>
            <p:nvPr>
              <p:custDataLst>
                <p:tags r:id="rId21"/>
              </p:custDataLst>
            </p:nvPr>
          </p:nvSpPr>
          <p:spPr>
            <a:xfrm>
              <a:off x="2786637" y="2080617"/>
              <a:ext cx="133371" cy="111945"/>
            </a:xfrm>
            <a:custGeom>
              <a:avLst/>
              <a:gdLst/>
              <a:ahLst/>
              <a:cxnLst/>
              <a:rect l="0" t="0" r="0" b="0"/>
              <a:pathLst>
                <a:path w="133371" h="111945">
                  <a:moveTo>
                    <a:pt x="115511" y="0"/>
                  </a:moveTo>
                  <a:lnTo>
                    <a:pt x="115511" y="0"/>
                  </a:lnTo>
                  <a:lnTo>
                    <a:pt x="110771" y="4740"/>
                  </a:lnTo>
                  <a:lnTo>
                    <a:pt x="105798" y="7067"/>
                  </a:lnTo>
                  <a:lnTo>
                    <a:pt x="94520" y="8562"/>
                  </a:lnTo>
                  <a:lnTo>
                    <a:pt x="80959" y="18301"/>
                  </a:lnTo>
                  <a:lnTo>
                    <a:pt x="63744" y="32241"/>
                  </a:lnTo>
                  <a:lnTo>
                    <a:pt x="36383" y="47195"/>
                  </a:lnTo>
                  <a:lnTo>
                    <a:pt x="20298" y="63262"/>
                  </a:lnTo>
                  <a:lnTo>
                    <a:pt x="2336" y="88579"/>
                  </a:lnTo>
                  <a:lnTo>
                    <a:pt x="0" y="101061"/>
                  </a:lnTo>
                  <a:lnTo>
                    <a:pt x="800" y="103093"/>
                  </a:lnTo>
                  <a:lnTo>
                    <a:pt x="2326" y="104447"/>
                  </a:lnTo>
                  <a:lnTo>
                    <a:pt x="6668" y="106944"/>
                  </a:lnTo>
                  <a:lnTo>
                    <a:pt x="11904" y="111361"/>
                  </a:lnTo>
                  <a:lnTo>
                    <a:pt x="14690" y="111944"/>
                  </a:lnTo>
                  <a:lnTo>
                    <a:pt x="17539" y="111340"/>
                  </a:lnTo>
                  <a:lnTo>
                    <a:pt x="24343" y="109016"/>
                  </a:lnTo>
                  <a:lnTo>
                    <a:pt x="38338" y="106715"/>
                  </a:lnTo>
                  <a:lnTo>
                    <a:pt x="77231" y="86187"/>
                  </a:lnTo>
                  <a:lnTo>
                    <a:pt x="86261" y="77662"/>
                  </a:lnTo>
                  <a:lnTo>
                    <a:pt x="93581" y="69243"/>
                  </a:lnTo>
                  <a:lnTo>
                    <a:pt x="121393" y="55082"/>
                  </a:lnTo>
                  <a:lnTo>
                    <a:pt x="133370" y="5357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8"/>
            <p:cNvSpPr/>
            <p:nvPr>
              <p:custDataLst>
                <p:tags r:id="rId22"/>
              </p:custDataLst>
            </p:nvPr>
          </p:nvSpPr>
          <p:spPr>
            <a:xfrm>
              <a:off x="2821781" y="2098476"/>
              <a:ext cx="241102" cy="357189"/>
            </a:xfrm>
            <a:custGeom>
              <a:avLst/>
              <a:gdLst/>
              <a:ahLst/>
              <a:cxnLst/>
              <a:rect l="0" t="0" r="0" b="0"/>
              <a:pathLst>
                <a:path w="241102" h="357189">
                  <a:moveTo>
                    <a:pt x="241101" y="0"/>
                  </a:moveTo>
                  <a:lnTo>
                    <a:pt x="241101" y="0"/>
                  </a:lnTo>
                  <a:lnTo>
                    <a:pt x="236361" y="4740"/>
                  </a:lnTo>
                  <a:lnTo>
                    <a:pt x="234034" y="9714"/>
                  </a:lnTo>
                  <a:lnTo>
                    <a:pt x="229689" y="22436"/>
                  </a:lnTo>
                  <a:lnTo>
                    <a:pt x="211448" y="61048"/>
                  </a:lnTo>
                  <a:lnTo>
                    <a:pt x="178342" y="100744"/>
                  </a:lnTo>
                  <a:lnTo>
                    <a:pt x="147803" y="143206"/>
                  </a:lnTo>
                  <a:lnTo>
                    <a:pt x="111369" y="187567"/>
                  </a:lnTo>
                  <a:lnTo>
                    <a:pt x="80530" y="225110"/>
                  </a:lnTo>
                  <a:lnTo>
                    <a:pt x="47308" y="267271"/>
                  </a:lnTo>
                  <a:lnTo>
                    <a:pt x="19955" y="310623"/>
                  </a:lnTo>
                  <a:lnTo>
                    <a:pt x="13830" y="323594"/>
                  </a:lnTo>
                  <a:lnTo>
                    <a:pt x="0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9"/>
            <p:cNvSpPr/>
            <p:nvPr>
              <p:custDataLst>
                <p:tags r:id="rId23"/>
              </p:custDataLst>
            </p:nvPr>
          </p:nvSpPr>
          <p:spPr>
            <a:xfrm>
              <a:off x="3023542" y="2339578"/>
              <a:ext cx="128591" cy="89298"/>
            </a:xfrm>
            <a:custGeom>
              <a:avLst/>
              <a:gdLst/>
              <a:ahLst/>
              <a:cxnLst/>
              <a:rect l="0" t="0" r="0" b="0"/>
              <a:pathLst>
                <a:path w="128591" h="89298">
                  <a:moveTo>
                    <a:pt x="110778" y="0"/>
                  </a:moveTo>
                  <a:lnTo>
                    <a:pt x="110778" y="0"/>
                  </a:lnTo>
                  <a:lnTo>
                    <a:pt x="106037" y="0"/>
                  </a:lnTo>
                  <a:lnTo>
                    <a:pt x="104641" y="992"/>
                  </a:lnTo>
                  <a:lnTo>
                    <a:pt x="103710" y="2646"/>
                  </a:lnTo>
                  <a:lnTo>
                    <a:pt x="103089" y="4740"/>
                  </a:lnTo>
                  <a:lnTo>
                    <a:pt x="100691" y="6136"/>
                  </a:lnTo>
                  <a:lnTo>
                    <a:pt x="59899" y="21249"/>
                  </a:lnTo>
                  <a:lnTo>
                    <a:pt x="19480" y="49798"/>
                  </a:lnTo>
                  <a:lnTo>
                    <a:pt x="1166" y="65378"/>
                  </a:lnTo>
                  <a:lnTo>
                    <a:pt x="0" y="68390"/>
                  </a:lnTo>
                  <a:lnTo>
                    <a:pt x="215" y="71390"/>
                  </a:lnTo>
                  <a:lnTo>
                    <a:pt x="2612" y="80353"/>
                  </a:lnTo>
                  <a:lnTo>
                    <a:pt x="2949" y="83334"/>
                  </a:lnTo>
                  <a:lnTo>
                    <a:pt x="4165" y="85322"/>
                  </a:lnTo>
                  <a:lnTo>
                    <a:pt x="5968" y="86646"/>
                  </a:lnTo>
                  <a:lnTo>
                    <a:pt x="10618" y="88119"/>
                  </a:lnTo>
                  <a:lnTo>
                    <a:pt x="15991" y="88773"/>
                  </a:lnTo>
                  <a:lnTo>
                    <a:pt x="60096" y="78252"/>
                  </a:lnTo>
                  <a:lnTo>
                    <a:pt x="94108" y="65206"/>
                  </a:lnTo>
                  <a:lnTo>
                    <a:pt x="113127" y="50564"/>
                  </a:lnTo>
                  <a:lnTo>
                    <a:pt x="122498" y="36920"/>
                  </a:lnTo>
                  <a:lnTo>
                    <a:pt x="126818" y="25050"/>
                  </a:lnTo>
                  <a:lnTo>
                    <a:pt x="128098" y="15249"/>
                  </a:lnTo>
                  <a:lnTo>
                    <a:pt x="128590" y="46771"/>
                  </a:lnTo>
                  <a:lnTo>
                    <a:pt x="119708" y="8929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8"/>
          <p:cNvGrpSpPr/>
          <p:nvPr/>
        </p:nvGrpSpPr>
        <p:grpSpPr>
          <a:xfrm>
            <a:off x="2830877" y="3066667"/>
            <a:ext cx="951097" cy="451462"/>
            <a:chOff x="2830877" y="3066667"/>
            <a:chExt cx="951097" cy="451462"/>
          </a:xfrm>
        </p:grpSpPr>
        <p:sp>
          <p:nvSpPr>
            <p:cNvPr id="30" name="SMARTInkShape-210"/>
            <p:cNvSpPr/>
            <p:nvPr>
              <p:custDataLst>
                <p:tags r:id="rId14"/>
              </p:custDataLst>
            </p:nvPr>
          </p:nvSpPr>
          <p:spPr>
            <a:xfrm>
              <a:off x="2830877" y="3066667"/>
              <a:ext cx="196288" cy="362334"/>
            </a:xfrm>
            <a:custGeom>
              <a:avLst/>
              <a:gdLst/>
              <a:ahLst/>
              <a:cxnLst/>
              <a:rect l="0" t="0" r="0" b="0"/>
              <a:pathLst>
                <a:path w="196288" h="362334">
                  <a:moveTo>
                    <a:pt x="196287" y="5145"/>
                  </a:moveTo>
                  <a:lnTo>
                    <a:pt x="196287" y="5145"/>
                  </a:lnTo>
                  <a:lnTo>
                    <a:pt x="191546" y="5145"/>
                  </a:lnTo>
                  <a:lnTo>
                    <a:pt x="186573" y="2499"/>
                  </a:lnTo>
                  <a:lnTo>
                    <a:pt x="183858" y="404"/>
                  </a:lnTo>
                  <a:lnTo>
                    <a:pt x="181056" y="0"/>
                  </a:lnTo>
                  <a:lnTo>
                    <a:pt x="145149" y="9627"/>
                  </a:lnTo>
                  <a:lnTo>
                    <a:pt x="105179" y="33801"/>
                  </a:lnTo>
                  <a:lnTo>
                    <a:pt x="60941" y="72790"/>
                  </a:lnTo>
                  <a:lnTo>
                    <a:pt x="49151" y="87795"/>
                  </a:lnTo>
                  <a:lnTo>
                    <a:pt x="28758" y="126422"/>
                  </a:lnTo>
                  <a:lnTo>
                    <a:pt x="12750" y="165141"/>
                  </a:lnTo>
                  <a:lnTo>
                    <a:pt x="2679" y="204098"/>
                  </a:lnTo>
                  <a:lnTo>
                    <a:pt x="396" y="244976"/>
                  </a:lnTo>
                  <a:lnTo>
                    <a:pt x="0" y="272659"/>
                  </a:lnTo>
                  <a:lnTo>
                    <a:pt x="5199" y="288082"/>
                  </a:lnTo>
                  <a:lnTo>
                    <a:pt x="28955" y="330789"/>
                  </a:lnTo>
                  <a:lnTo>
                    <a:pt x="62546" y="352985"/>
                  </a:lnTo>
                  <a:lnTo>
                    <a:pt x="74339" y="358178"/>
                  </a:lnTo>
                  <a:lnTo>
                    <a:pt x="115925" y="362089"/>
                  </a:lnTo>
                  <a:lnTo>
                    <a:pt x="126836" y="361232"/>
                  </a:lnTo>
                  <a:lnTo>
                    <a:pt x="154450" y="347092"/>
                  </a:lnTo>
                  <a:lnTo>
                    <a:pt x="162148" y="341337"/>
                  </a:lnTo>
                  <a:lnTo>
                    <a:pt x="181281" y="315935"/>
                  </a:lnTo>
                  <a:lnTo>
                    <a:pt x="184656" y="306654"/>
                  </a:lnTo>
                  <a:lnTo>
                    <a:pt x="187199" y="274648"/>
                  </a:lnTo>
                  <a:lnTo>
                    <a:pt x="184641" y="266145"/>
                  </a:lnTo>
                  <a:lnTo>
                    <a:pt x="172117" y="249492"/>
                  </a:lnTo>
                  <a:lnTo>
                    <a:pt x="166362" y="243389"/>
                  </a:lnTo>
                  <a:lnTo>
                    <a:pt x="157851" y="240016"/>
                  </a:lnTo>
                  <a:lnTo>
                    <a:pt x="152804" y="239116"/>
                  </a:lnTo>
                  <a:lnTo>
                    <a:pt x="141903" y="240762"/>
                  </a:lnTo>
                  <a:lnTo>
                    <a:pt x="108678" y="250666"/>
                  </a:lnTo>
                  <a:lnTo>
                    <a:pt x="78875" y="274898"/>
                  </a:lnTo>
                  <a:lnTo>
                    <a:pt x="59510" y="306203"/>
                  </a:lnTo>
                  <a:lnTo>
                    <a:pt x="46259" y="344482"/>
                  </a:lnTo>
                  <a:lnTo>
                    <a:pt x="46658" y="348448"/>
                  </a:lnTo>
                  <a:lnTo>
                    <a:pt x="53412" y="3623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1"/>
            <p:cNvSpPr/>
            <p:nvPr>
              <p:custDataLst>
                <p:tags r:id="rId15"/>
              </p:custDataLst>
            </p:nvPr>
          </p:nvSpPr>
          <p:spPr>
            <a:xfrm>
              <a:off x="3644863" y="3376695"/>
              <a:ext cx="137111" cy="141434"/>
            </a:xfrm>
            <a:custGeom>
              <a:avLst/>
              <a:gdLst/>
              <a:ahLst/>
              <a:cxnLst/>
              <a:rect l="0" t="0" r="0" b="0"/>
              <a:pathLst>
                <a:path w="137111" h="141434">
                  <a:moveTo>
                    <a:pt x="114535" y="16586"/>
                  </a:moveTo>
                  <a:lnTo>
                    <a:pt x="114535" y="16586"/>
                  </a:lnTo>
                  <a:lnTo>
                    <a:pt x="114535" y="8897"/>
                  </a:lnTo>
                  <a:lnTo>
                    <a:pt x="113543" y="8483"/>
                  </a:lnTo>
                  <a:lnTo>
                    <a:pt x="109795" y="8024"/>
                  </a:lnTo>
                  <a:lnTo>
                    <a:pt x="104821" y="5174"/>
                  </a:lnTo>
                  <a:lnTo>
                    <a:pt x="102106" y="3025"/>
                  </a:lnTo>
                  <a:lnTo>
                    <a:pt x="93797" y="636"/>
                  </a:lnTo>
                  <a:lnTo>
                    <a:pt x="88804" y="0"/>
                  </a:lnTo>
                  <a:lnTo>
                    <a:pt x="72295" y="3844"/>
                  </a:lnTo>
                  <a:lnTo>
                    <a:pt x="31158" y="22664"/>
                  </a:lnTo>
                  <a:lnTo>
                    <a:pt x="19270" y="28547"/>
                  </a:lnTo>
                  <a:lnTo>
                    <a:pt x="15306" y="32498"/>
                  </a:lnTo>
                  <a:lnTo>
                    <a:pt x="3682" y="58785"/>
                  </a:lnTo>
                  <a:lnTo>
                    <a:pt x="0" y="76273"/>
                  </a:lnTo>
                  <a:lnTo>
                    <a:pt x="1784" y="88093"/>
                  </a:lnTo>
                  <a:lnTo>
                    <a:pt x="11014" y="111849"/>
                  </a:lnTo>
                  <a:lnTo>
                    <a:pt x="19247" y="121102"/>
                  </a:lnTo>
                  <a:lnTo>
                    <a:pt x="40701" y="135127"/>
                  </a:lnTo>
                  <a:lnTo>
                    <a:pt x="53412" y="139683"/>
                  </a:lnTo>
                  <a:lnTo>
                    <a:pt x="85152" y="141433"/>
                  </a:lnTo>
                  <a:lnTo>
                    <a:pt x="94200" y="138881"/>
                  </a:lnTo>
                  <a:lnTo>
                    <a:pt x="102521" y="135431"/>
                  </a:lnTo>
                  <a:lnTo>
                    <a:pt x="112833" y="133898"/>
                  </a:lnTo>
                  <a:lnTo>
                    <a:pt x="117369" y="131505"/>
                  </a:lnTo>
                  <a:lnTo>
                    <a:pt x="125055" y="123554"/>
                  </a:lnTo>
                  <a:lnTo>
                    <a:pt x="129132" y="116052"/>
                  </a:lnTo>
                  <a:lnTo>
                    <a:pt x="137110" y="92964"/>
                  </a:lnTo>
                  <a:lnTo>
                    <a:pt x="131947" y="64305"/>
                  </a:lnTo>
                  <a:lnTo>
                    <a:pt x="121402" y="35060"/>
                  </a:lnTo>
                  <a:lnTo>
                    <a:pt x="114535" y="255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2"/>
            <p:cNvSpPr/>
            <p:nvPr>
              <p:custDataLst>
                <p:tags r:id="rId16"/>
              </p:custDataLst>
            </p:nvPr>
          </p:nvSpPr>
          <p:spPr>
            <a:xfrm>
              <a:off x="3482578" y="3170039"/>
              <a:ext cx="223243" cy="330399"/>
            </a:xfrm>
            <a:custGeom>
              <a:avLst/>
              <a:gdLst/>
              <a:ahLst/>
              <a:cxnLst/>
              <a:rect l="0" t="0" r="0" b="0"/>
              <a:pathLst>
                <a:path w="223243" h="330399">
                  <a:moveTo>
                    <a:pt x="223242" y="0"/>
                  </a:moveTo>
                  <a:lnTo>
                    <a:pt x="223242" y="0"/>
                  </a:lnTo>
                  <a:lnTo>
                    <a:pt x="218501" y="4740"/>
                  </a:lnTo>
                  <a:lnTo>
                    <a:pt x="216174" y="9713"/>
                  </a:lnTo>
                  <a:lnTo>
                    <a:pt x="215553" y="12428"/>
                  </a:lnTo>
                  <a:lnTo>
                    <a:pt x="189426" y="56912"/>
                  </a:lnTo>
                  <a:lnTo>
                    <a:pt x="156409" y="98441"/>
                  </a:lnTo>
                  <a:lnTo>
                    <a:pt x="120257" y="135345"/>
                  </a:lnTo>
                  <a:lnTo>
                    <a:pt x="82386" y="178778"/>
                  </a:lnTo>
                  <a:lnTo>
                    <a:pt x="50867" y="223266"/>
                  </a:lnTo>
                  <a:lnTo>
                    <a:pt x="25611" y="263152"/>
                  </a:lnTo>
                  <a:lnTo>
                    <a:pt x="7117" y="288378"/>
                  </a:lnTo>
                  <a:lnTo>
                    <a:pt x="1406" y="309824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3"/>
            <p:cNvSpPr/>
            <p:nvPr>
              <p:custDataLst>
                <p:tags r:id="rId17"/>
              </p:custDataLst>
            </p:nvPr>
          </p:nvSpPr>
          <p:spPr>
            <a:xfrm>
              <a:off x="3451922" y="3098601"/>
              <a:ext cx="128883" cy="115528"/>
            </a:xfrm>
            <a:custGeom>
              <a:avLst/>
              <a:gdLst/>
              <a:ahLst/>
              <a:cxnLst/>
              <a:rect l="0" t="0" r="0" b="0"/>
              <a:pathLst>
                <a:path w="128883" h="115528">
                  <a:moveTo>
                    <a:pt x="111023" y="26789"/>
                  </a:moveTo>
                  <a:lnTo>
                    <a:pt x="111023" y="26789"/>
                  </a:lnTo>
                  <a:lnTo>
                    <a:pt x="111023" y="14360"/>
                  </a:lnTo>
                  <a:lnTo>
                    <a:pt x="110031" y="12550"/>
                  </a:lnTo>
                  <a:lnTo>
                    <a:pt x="108377" y="11343"/>
                  </a:lnTo>
                  <a:lnTo>
                    <a:pt x="106282" y="10539"/>
                  </a:lnTo>
                  <a:lnTo>
                    <a:pt x="104886" y="9010"/>
                  </a:lnTo>
                  <a:lnTo>
                    <a:pt x="102461" y="1383"/>
                  </a:lnTo>
                  <a:lnTo>
                    <a:pt x="99611" y="615"/>
                  </a:lnTo>
                  <a:lnTo>
                    <a:pt x="68683" y="36"/>
                  </a:lnTo>
                  <a:lnTo>
                    <a:pt x="45407" y="7136"/>
                  </a:lnTo>
                  <a:lnTo>
                    <a:pt x="33573" y="12432"/>
                  </a:lnTo>
                  <a:lnTo>
                    <a:pt x="24346" y="20739"/>
                  </a:lnTo>
                  <a:lnTo>
                    <a:pt x="1043" y="59700"/>
                  </a:lnTo>
                  <a:lnTo>
                    <a:pt x="0" y="64605"/>
                  </a:lnTo>
                  <a:lnTo>
                    <a:pt x="297" y="68867"/>
                  </a:lnTo>
                  <a:lnTo>
                    <a:pt x="2809" y="82251"/>
                  </a:lnTo>
                  <a:lnTo>
                    <a:pt x="3161" y="87576"/>
                  </a:lnTo>
                  <a:lnTo>
                    <a:pt x="5381" y="92118"/>
                  </a:lnTo>
                  <a:lnTo>
                    <a:pt x="23922" y="109720"/>
                  </a:lnTo>
                  <a:lnTo>
                    <a:pt x="32955" y="113257"/>
                  </a:lnTo>
                  <a:lnTo>
                    <a:pt x="50182" y="115527"/>
                  </a:lnTo>
                  <a:lnTo>
                    <a:pt x="56863" y="113192"/>
                  </a:lnTo>
                  <a:lnTo>
                    <a:pt x="100503" y="81530"/>
                  </a:lnTo>
                  <a:lnTo>
                    <a:pt x="122528" y="47466"/>
                  </a:lnTo>
                  <a:lnTo>
                    <a:pt x="126999" y="34459"/>
                  </a:lnTo>
                  <a:lnTo>
                    <a:pt x="12888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4"/>
            <p:cNvSpPr/>
            <p:nvPr>
              <p:custDataLst>
                <p:tags r:id="rId18"/>
              </p:custDataLst>
            </p:nvPr>
          </p:nvSpPr>
          <p:spPr>
            <a:xfrm>
              <a:off x="3082922" y="3147129"/>
              <a:ext cx="234103" cy="290268"/>
            </a:xfrm>
            <a:custGeom>
              <a:avLst/>
              <a:gdLst/>
              <a:ahLst/>
              <a:cxnLst/>
              <a:rect l="0" t="0" r="0" b="0"/>
              <a:pathLst>
                <a:path w="234103" h="290268">
                  <a:moveTo>
                    <a:pt x="203203" y="22910"/>
                  </a:moveTo>
                  <a:lnTo>
                    <a:pt x="203203" y="22910"/>
                  </a:lnTo>
                  <a:lnTo>
                    <a:pt x="203203" y="18169"/>
                  </a:lnTo>
                  <a:lnTo>
                    <a:pt x="200557" y="13196"/>
                  </a:lnTo>
                  <a:lnTo>
                    <a:pt x="195514" y="6659"/>
                  </a:lnTo>
                  <a:lnTo>
                    <a:pt x="164875" y="0"/>
                  </a:lnTo>
                  <a:lnTo>
                    <a:pt x="125420" y="9535"/>
                  </a:lnTo>
                  <a:lnTo>
                    <a:pt x="93349" y="35468"/>
                  </a:lnTo>
                  <a:lnTo>
                    <a:pt x="51945" y="78668"/>
                  </a:lnTo>
                  <a:lnTo>
                    <a:pt x="27841" y="121423"/>
                  </a:lnTo>
                  <a:lnTo>
                    <a:pt x="5179" y="165823"/>
                  </a:lnTo>
                  <a:lnTo>
                    <a:pt x="0" y="192584"/>
                  </a:lnTo>
                  <a:lnTo>
                    <a:pt x="3206" y="219366"/>
                  </a:lnTo>
                  <a:lnTo>
                    <a:pt x="10466" y="234577"/>
                  </a:lnTo>
                  <a:lnTo>
                    <a:pt x="42794" y="277130"/>
                  </a:lnTo>
                  <a:lnTo>
                    <a:pt x="48639" y="281687"/>
                  </a:lnTo>
                  <a:lnTo>
                    <a:pt x="63070" y="286750"/>
                  </a:lnTo>
                  <a:lnTo>
                    <a:pt x="104345" y="290267"/>
                  </a:lnTo>
                  <a:lnTo>
                    <a:pt x="124743" y="289650"/>
                  </a:lnTo>
                  <a:lnTo>
                    <a:pt x="137243" y="285990"/>
                  </a:lnTo>
                  <a:lnTo>
                    <a:pt x="161437" y="268426"/>
                  </a:lnTo>
                  <a:lnTo>
                    <a:pt x="203197" y="225556"/>
                  </a:lnTo>
                  <a:lnTo>
                    <a:pt x="213122" y="209217"/>
                  </a:lnTo>
                  <a:lnTo>
                    <a:pt x="224757" y="165624"/>
                  </a:lnTo>
                  <a:lnTo>
                    <a:pt x="234102" y="130034"/>
                  </a:lnTo>
                  <a:lnTo>
                    <a:pt x="230729" y="85413"/>
                  </a:lnTo>
                  <a:lnTo>
                    <a:pt x="220375" y="43414"/>
                  </a:lnTo>
                  <a:lnTo>
                    <a:pt x="210210" y="14996"/>
                  </a:lnTo>
                  <a:lnTo>
                    <a:pt x="203203" y="50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39"/>
          <p:cNvGrpSpPr/>
          <p:nvPr/>
        </p:nvGrpSpPr>
        <p:grpSpPr>
          <a:xfrm>
            <a:off x="3205803" y="3974190"/>
            <a:ext cx="748643" cy="258350"/>
            <a:chOff x="3205803" y="3974190"/>
            <a:chExt cx="748643" cy="258350"/>
          </a:xfrm>
        </p:grpSpPr>
        <p:sp>
          <p:nvSpPr>
            <p:cNvPr id="36" name="SMARTInkShape-215"/>
            <p:cNvSpPr/>
            <p:nvPr>
              <p:custDataLst>
                <p:tags r:id="rId8"/>
              </p:custDataLst>
            </p:nvPr>
          </p:nvSpPr>
          <p:spPr>
            <a:xfrm>
              <a:off x="3866610" y="4143375"/>
              <a:ext cx="87836" cy="89165"/>
            </a:xfrm>
            <a:custGeom>
              <a:avLst/>
              <a:gdLst/>
              <a:ahLst/>
              <a:cxnLst/>
              <a:rect l="0" t="0" r="0" b="0"/>
              <a:pathLst>
                <a:path w="87836" h="89165">
                  <a:moveTo>
                    <a:pt x="71382" y="0"/>
                  </a:moveTo>
                  <a:lnTo>
                    <a:pt x="71382" y="0"/>
                  </a:lnTo>
                  <a:lnTo>
                    <a:pt x="66641" y="0"/>
                  </a:lnTo>
                  <a:lnTo>
                    <a:pt x="65245" y="992"/>
                  </a:lnTo>
                  <a:lnTo>
                    <a:pt x="64314" y="2645"/>
                  </a:lnTo>
                  <a:lnTo>
                    <a:pt x="62561" y="8561"/>
                  </a:lnTo>
                  <a:lnTo>
                    <a:pt x="57744" y="8820"/>
                  </a:lnTo>
                  <a:lnTo>
                    <a:pt x="52753" y="6235"/>
                  </a:lnTo>
                  <a:lnTo>
                    <a:pt x="50033" y="4157"/>
                  </a:lnTo>
                  <a:lnTo>
                    <a:pt x="47227" y="3763"/>
                  </a:lnTo>
                  <a:lnTo>
                    <a:pt x="19003" y="13410"/>
                  </a:lnTo>
                  <a:lnTo>
                    <a:pt x="7135" y="21281"/>
                  </a:lnTo>
                  <a:lnTo>
                    <a:pt x="3140" y="29632"/>
                  </a:lnTo>
                  <a:lnTo>
                    <a:pt x="0" y="70119"/>
                  </a:lnTo>
                  <a:lnTo>
                    <a:pt x="973" y="73535"/>
                  </a:lnTo>
                  <a:lnTo>
                    <a:pt x="2615" y="75812"/>
                  </a:lnTo>
                  <a:lnTo>
                    <a:pt x="4701" y="77330"/>
                  </a:lnTo>
                  <a:lnTo>
                    <a:pt x="6092" y="79335"/>
                  </a:lnTo>
                  <a:lnTo>
                    <a:pt x="7638" y="84208"/>
                  </a:lnTo>
                  <a:lnTo>
                    <a:pt x="9042" y="85904"/>
                  </a:lnTo>
                  <a:lnTo>
                    <a:pt x="13248" y="87789"/>
                  </a:lnTo>
                  <a:lnTo>
                    <a:pt x="37521" y="89164"/>
                  </a:lnTo>
                  <a:lnTo>
                    <a:pt x="64089" y="81596"/>
                  </a:lnTo>
                  <a:lnTo>
                    <a:pt x="70786" y="75621"/>
                  </a:lnTo>
                  <a:lnTo>
                    <a:pt x="76078" y="67343"/>
                  </a:lnTo>
                  <a:lnTo>
                    <a:pt x="87835" y="34056"/>
                  </a:lnTo>
                  <a:lnTo>
                    <a:pt x="87311" y="30641"/>
                  </a:lnTo>
                  <a:lnTo>
                    <a:pt x="80311" y="8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6"/>
            <p:cNvSpPr/>
            <p:nvPr>
              <p:custDataLst>
                <p:tags r:id="rId9"/>
              </p:custDataLst>
            </p:nvPr>
          </p:nvSpPr>
          <p:spPr>
            <a:xfrm>
              <a:off x="3732609" y="4000500"/>
              <a:ext cx="142876" cy="178594"/>
            </a:xfrm>
            <a:custGeom>
              <a:avLst/>
              <a:gdLst/>
              <a:ahLst/>
              <a:cxnLst/>
              <a:rect l="0" t="0" r="0" b="0"/>
              <a:pathLst>
                <a:path w="142876" h="178594">
                  <a:moveTo>
                    <a:pt x="142875" y="0"/>
                  </a:moveTo>
                  <a:lnTo>
                    <a:pt x="142875" y="0"/>
                  </a:lnTo>
                  <a:lnTo>
                    <a:pt x="142875" y="7688"/>
                  </a:lnTo>
                  <a:lnTo>
                    <a:pt x="117967" y="38960"/>
                  </a:lnTo>
                  <a:lnTo>
                    <a:pt x="74255" y="77807"/>
                  </a:lnTo>
                  <a:lnTo>
                    <a:pt x="35161" y="122385"/>
                  </a:lnTo>
                  <a:lnTo>
                    <a:pt x="6443" y="145697"/>
                  </a:lnTo>
                  <a:lnTo>
                    <a:pt x="2864" y="154382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7"/>
            <p:cNvSpPr/>
            <p:nvPr>
              <p:custDataLst>
                <p:tags r:id="rId10"/>
              </p:custDataLst>
            </p:nvPr>
          </p:nvSpPr>
          <p:spPr>
            <a:xfrm>
              <a:off x="3638537" y="3974190"/>
              <a:ext cx="120862" cy="93629"/>
            </a:xfrm>
            <a:custGeom>
              <a:avLst/>
              <a:gdLst/>
              <a:ahLst/>
              <a:cxnLst/>
              <a:rect l="0" t="0" r="0" b="0"/>
              <a:pathLst>
                <a:path w="120862" h="93629">
                  <a:moveTo>
                    <a:pt x="85142" y="26310"/>
                  </a:moveTo>
                  <a:lnTo>
                    <a:pt x="85142" y="26310"/>
                  </a:lnTo>
                  <a:lnTo>
                    <a:pt x="85142" y="21569"/>
                  </a:lnTo>
                  <a:lnTo>
                    <a:pt x="84150" y="20172"/>
                  </a:lnTo>
                  <a:lnTo>
                    <a:pt x="82497" y="19242"/>
                  </a:lnTo>
                  <a:lnTo>
                    <a:pt x="77454" y="17748"/>
                  </a:lnTo>
                  <a:lnTo>
                    <a:pt x="61054" y="3162"/>
                  </a:lnTo>
                  <a:lnTo>
                    <a:pt x="52318" y="599"/>
                  </a:lnTo>
                  <a:lnTo>
                    <a:pt x="46410" y="0"/>
                  </a:lnTo>
                  <a:lnTo>
                    <a:pt x="32766" y="4403"/>
                  </a:lnTo>
                  <a:lnTo>
                    <a:pt x="17507" y="14780"/>
                  </a:lnTo>
                  <a:lnTo>
                    <a:pt x="11095" y="20523"/>
                  </a:lnTo>
                  <a:lnTo>
                    <a:pt x="7584" y="29029"/>
                  </a:lnTo>
                  <a:lnTo>
                    <a:pt x="5032" y="38433"/>
                  </a:lnTo>
                  <a:lnTo>
                    <a:pt x="590" y="45919"/>
                  </a:lnTo>
                  <a:lnTo>
                    <a:pt x="0" y="50296"/>
                  </a:lnTo>
                  <a:lnTo>
                    <a:pt x="3950" y="67845"/>
                  </a:lnTo>
                  <a:lnTo>
                    <a:pt x="17132" y="83113"/>
                  </a:lnTo>
                  <a:lnTo>
                    <a:pt x="22834" y="86282"/>
                  </a:lnTo>
                  <a:lnTo>
                    <a:pt x="43680" y="93628"/>
                  </a:lnTo>
                  <a:lnTo>
                    <a:pt x="69767" y="86540"/>
                  </a:lnTo>
                  <a:lnTo>
                    <a:pt x="83232" y="79213"/>
                  </a:lnTo>
                  <a:lnTo>
                    <a:pt x="120861" y="5309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8"/>
            <p:cNvSpPr/>
            <p:nvPr>
              <p:custDataLst>
                <p:tags r:id="rId11"/>
              </p:custDataLst>
            </p:nvPr>
          </p:nvSpPr>
          <p:spPr>
            <a:xfrm>
              <a:off x="3395091" y="4038044"/>
              <a:ext cx="176785" cy="167303"/>
            </a:xfrm>
            <a:custGeom>
              <a:avLst/>
              <a:gdLst/>
              <a:ahLst/>
              <a:cxnLst/>
              <a:rect l="0" t="0" r="0" b="0"/>
              <a:pathLst>
                <a:path w="176785" h="167303">
                  <a:moveTo>
                    <a:pt x="149994" y="16034"/>
                  </a:moveTo>
                  <a:lnTo>
                    <a:pt x="149994" y="16034"/>
                  </a:lnTo>
                  <a:lnTo>
                    <a:pt x="137566" y="16034"/>
                  </a:lnTo>
                  <a:lnTo>
                    <a:pt x="135755" y="15041"/>
                  </a:lnTo>
                  <a:lnTo>
                    <a:pt x="134548" y="13388"/>
                  </a:lnTo>
                  <a:lnTo>
                    <a:pt x="132276" y="7472"/>
                  </a:lnTo>
                  <a:lnTo>
                    <a:pt x="124042" y="6184"/>
                  </a:lnTo>
                  <a:lnTo>
                    <a:pt x="108791" y="988"/>
                  </a:lnTo>
                  <a:lnTo>
                    <a:pt x="86854" y="0"/>
                  </a:lnTo>
                  <a:lnTo>
                    <a:pt x="55053" y="10713"/>
                  </a:lnTo>
                  <a:lnTo>
                    <a:pt x="23793" y="35684"/>
                  </a:lnTo>
                  <a:lnTo>
                    <a:pt x="13604" y="50189"/>
                  </a:lnTo>
                  <a:lnTo>
                    <a:pt x="2263" y="79004"/>
                  </a:lnTo>
                  <a:lnTo>
                    <a:pt x="0" y="92307"/>
                  </a:lnTo>
                  <a:lnTo>
                    <a:pt x="1640" y="104834"/>
                  </a:lnTo>
                  <a:lnTo>
                    <a:pt x="13527" y="134038"/>
                  </a:lnTo>
                  <a:lnTo>
                    <a:pt x="19228" y="142233"/>
                  </a:lnTo>
                  <a:lnTo>
                    <a:pt x="38101" y="155578"/>
                  </a:lnTo>
                  <a:lnTo>
                    <a:pt x="55104" y="163765"/>
                  </a:lnTo>
                  <a:lnTo>
                    <a:pt x="84557" y="167302"/>
                  </a:lnTo>
                  <a:lnTo>
                    <a:pt x="102383" y="162939"/>
                  </a:lnTo>
                  <a:lnTo>
                    <a:pt x="130401" y="146833"/>
                  </a:lnTo>
                  <a:lnTo>
                    <a:pt x="138971" y="138328"/>
                  </a:lnTo>
                  <a:lnTo>
                    <a:pt x="152557" y="121440"/>
                  </a:lnTo>
                  <a:lnTo>
                    <a:pt x="156095" y="109513"/>
                  </a:lnTo>
                  <a:lnTo>
                    <a:pt x="160732" y="88710"/>
                  </a:lnTo>
                  <a:lnTo>
                    <a:pt x="169874" y="61575"/>
                  </a:lnTo>
                  <a:lnTo>
                    <a:pt x="176784" y="5175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9"/>
            <p:cNvSpPr/>
            <p:nvPr>
              <p:custDataLst>
                <p:tags r:id="rId12"/>
              </p:custDataLst>
            </p:nvPr>
          </p:nvSpPr>
          <p:spPr>
            <a:xfrm>
              <a:off x="3223617" y="4036327"/>
              <a:ext cx="125016" cy="8822"/>
            </a:xfrm>
            <a:custGeom>
              <a:avLst/>
              <a:gdLst/>
              <a:ahLst/>
              <a:cxnLst/>
              <a:rect l="0" t="0" r="0" b="0"/>
              <a:pathLst>
                <a:path w="125016" h="8822">
                  <a:moveTo>
                    <a:pt x="0" y="8821"/>
                  </a:moveTo>
                  <a:lnTo>
                    <a:pt x="0" y="8821"/>
                  </a:lnTo>
                  <a:lnTo>
                    <a:pt x="4740" y="8821"/>
                  </a:lnTo>
                  <a:lnTo>
                    <a:pt x="6137" y="7829"/>
                  </a:lnTo>
                  <a:lnTo>
                    <a:pt x="7067" y="6175"/>
                  </a:lnTo>
                  <a:lnTo>
                    <a:pt x="7688" y="4080"/>
                  </a:lnTo>
                  <a:lnTo>
                    <a:pt x="9094" y="2684"/>
                  </a:lnTo>
                  <a:lnTo>
                    <a:pt x="13302" y="1132"/>
                  </a:lnTo>
                  <a:lnTo>
                    <a:pt x="37576" y="0"/>
                  </a:lnTo>
                  <a:lnTo>
                    <a:pt x="76573" y="7589"/>
                  </a:lnTo>
                  <a:lnTo>
                    <a:pt x="125015" y="88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0"/>
            <p:cNvSpPr/>
            <p:nvPr>
              <p:custDataLst>
                <p:tags r:id="rId13"/>
              </p:custDataLst>
            </p:nvPr>
          </p:nvSpPr>
          <p:spPr>
            <a:xfrm>
              <a:off x="3205803" y="4027289"/>
              <a:ext cx="115992" cy="196321"/>
            </a:xfrm>
            <a:custGeom>
              <a:avLst/>
              <a:gdLst/>
              <a:ahLst/>
              <a:cxnLst/>
              <a:rect l="0" t="0" r="0" b="0"/>
              <a:pathLst>
                <a:path w="115992" h="196321">
                  <a:moveTo>
                    <a:pt x="71392" y="0"/>
                  </a:moveTo>
                  <a:lnTo>
                    <a:pt x="71392" y="0"/>
                  </a:lnTo>
                  <a:lnTo>
                    <a:pt x="54196" y="9094"/>
                  </a:lnTo>
                  <a:lnTo>
                    <a:pt x="31116" y="26972"/>
                  </a:lnTo>
                  <a:lnTo>
                    <a:pt x="25393" y="35773"/>
                  </a:lnTo>
                  <a:lnTo>
                    <a:pt x="22866" y="38731"/>
                  </a:lnTo>
                  <a:lnTo>
                    <a:pt x="17413" y="42018"/>
                  </a:lnTo>
                  <a:lnTo>
                    <a:pt x="470" y="44602"/>
                  </a:lnTo>
                  <a:lnTo>
                    <a:pt x="0" y="52332"/>
                  </a:lnTo>
                  <a:lnTo>
                    <a:pt x="4708" y="57949"/>
                  </a:lnTo>
                  <a:lnTo>
                    <a:pt x="9674" y="60481"/>
                  </a:lnTo>
                  <a:lnTo>
                    <a:pt x="47959" y="72515"/>
                  </a:lnTo>
                  <a:lnTo>
                    <a:pt x="92073" y="105006"/>
                  </a:lnTo>
                  <a:lnTo>
                    <a:pt x="109675" y="126728"/>
                  </a:lnTo>
                  <a:lnTo>
                    <a:pt x="113211" y="136029"/>
                  </a:lnTo>
                  <a:lnTo>
                    <a:pt x="115991" y="177262"/>
                  </a:lnTo>
                  <a:lnTo>
                    <a:pt x="115016" y="180682"/>
                  </a:lnTo>
                  <a:lnTo>
                    <a:pt x="113373" y="182962"/>
                  </a:lnTo>
                  <a:lnTo>
                    <a:pt x="100806" y="193059"/>
                  </a:lnTo>
                  <a:lnTo>
                    <a:pt x="92124" y="195447"/>
                  </a:lnTo>
                  <a:lnTo>
                    <a:pt x="72591" y="196320"/>
                  </a:lnTo>
                  <a:lnTo>
                    <a:pt x="55982" y="191673"/>
                  </a:lnTo>
                  <a:lnTo>
                    <a:pt x="36175" y="179664"/>
                  </a:lnTo>
                  <a:lnTo>
                    <a:pt x="26743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0"/>
          <p:cNvGrpSpPr/>
          <p:nvPr/>
        </p:nvGrpSpPr>
        <p:grpSpPr>
          <a:xfrm>
            <a:off x="2071687" y="4589859"/>
            <a:ext cx="1223368" cy="303031"/>
            <a:chOff x="2071687" y="4589859"/>
            <a:chExt cx="1223368" cy="303031"/>
          </a:xfrm>
        </p:grpSpPr>
        <p:sp>
          <p:nvSpPr>
            <p:cNvPr id="43" name="SMARTInkShape-221"/>
            <p:cNvSpPr/>
            <p:nvPr>
              <p:custDataLst>
                <p:tags r:id="rId2"/>
              </p:custDataLst>
            </p:nvPr>
          </p:nvSpPr>
          <p:spPr>
            <a:xfrm>
              <a:off x="3143250" y="4589859"/>
              <a:ext cx="151805" cy="44649"/>
            </a:xfrm>
            <a:custGeom>
              <a:avLst/>
              <a:gdLst/>
              <a:ahLst/>
              <a:cxnLst/>
              <a:rect l="0" t="0" r="0" b="0"/>
              <a:pathLst>
                <a:path w="151805" h="44649">
                  <a:moveTo>
                    <a:pt x="0" y="44648"/>
                  </a:moveTo>
                  <a:lnTo>
                    <a:pt x="0" y="44648"/>
                  </a:lnTo>
                  <a:lnTo>
                    <a:pt x="15231" y="30409"/>
                  </a:lnTo>
                  <a:lnTo>
                    <a:pt x="58826" y="14501"/>
                  </a:lnTo>
                  <a:lnTo>
                    <a:pt x="96470" y="9038"/>
                  </a:lnTo>
                  <a:lnTo>
                    <a:pt x="137903" y="1386"/>
                  </a:lnTo>
                  <a:lnTo>
                    <a:pt x="15180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2"/>
            <p:cNvSpPr/>
            <p:nvPr>
              <p:custDataLst>
                <p:tags r:id="rId3"/>
              </p:custDataLst>
            </p:nvPr>
          </p:nvSpPr>
          <p:spPr>
            <a:xfrm>
              <a:off x="3072212" y="4625578"/>
              <a:ext cx="150837" cy="267312"/>
            </a:xfrm>
            <a:custGeom>
              <a:avLst/>
              <a:gdLst/>
              <a:ahLst/>
              <a:cxnLst/>
              <a:rect l="0" t="0" r="0" b="0"/>
              <a:pathLst>
                <a:path w="150837" h="267312">
                  <a:moveTo>
                    <a:pt x="26389" y="0"/>
                  </a:moveTo>
                  <a:lnTo>
                    <a:pt x="26389" y="0"/>
                  </a:lnTo>
                  <a:lnTo>
                    <a:pt x="17568" y="0"/>
                  </a:lnTo>
                  <a:lnTo>
                    <a:pt x="17492" y="4740"/>
                  </a:lnTo>
                  <a:lnTo>
                    <a:pt x="14828" y="9713"/>
                  </a:lnTo>
                  <a:lnTo>
                    <a:pt x="2639" y="24670"/>
                  </a:lnTo>
                  <a:lnTo>
                    <a:pt x="0" y="34068"/>
                  </a:lnTo>
                  <a:lnTo>
                    <a:pt x="859" y="34618"/>
                  </a:lnTo>
                  <a:lnTo>
                    <a:pt x="4459" y="35229"/>
                  </a:lnTo>
                  <a:lnTo>
                    <a:pt x="12064" y="40314"/>
                  </a:lnTo>
                  <a:lnTo>
                    <a:pt x="56614" y="74101"/>
                  </a:lnTo>
                  <a:lnTo>
                    <a:pt x="97344" y="100322"/>
                  </a:lnTo>
                  <a:lnTo>
                    <a:pt x="121544" y="127193"/>
                  </a:lnTo>
                  <a:lnTo>
                    <a:pt x="141679" y="162882"/>
                  </a:lnTo>
                  <a:lnTo>
                    <a:pt x="148523" y="185514"/>
                  </a:lnTo>
                  <a:lnTo>
                    <a:pt x="150836" y="215679"/>
                  </a:lnTo>
                  <a:lnTo>
                    <a:pt x="146496" y="236766"/>
                  </a:lnTo>
                  <a:lnTo>
                    <a:pt x="138926" y="250841"/>
                  </a:lnTo>
                  <a:lnTo>
                    <a:pt x="130399" y="261295"/>
                  </a:lnTo>
                  <a:lnTo>
                    <a:pt x="124540" y="264959"/>
                  </a:lnTo>
                  <a:lnTo>
                    <a:pt x="117637" y="266587"/>
                  </a:lnTo>
                  <a:lnTo>
                    <a:pt x="107954" y="267311"/>
                  </a:lnTo>
                  <a:lnTo>
                    <a:pt x="99682" y="264987"/>
                  </a:lnTo>
                  <a:lnTo>
                    <a:pt x="88897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3"/>
            <p:cNvSpPr/>
            <p:nvPr>
              <p:custDataLst>
                <p:tags r:id="rId4"/>
              </p:custDataLst>
            </p:nvPr>
          </p:nvSpPr>
          <p:spPr>
            <a:xfrm>
              <a:off x="2661046" y="4759523"/>
              <a:ext cx="44650" cy="17860"/>
            </a:xfrm>
            <a:custGeom>
              <a:avLst/>
              <a:gdLst/>
              <a:ahLst/>
              <a:cxnLst/>
              <a:rect l="0" t="0" r="0" b="0"/>
              <a:pathLst>
                <a:path w="44650" h="1786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3" y="8102"/>
                  </a:lnTo>
                  <a:lnTo>
                    <a:pt x="32019" y="9900"/>
                  </a:lnTo>
                  <a:lnTo>
                    <a:pt x="44649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4"/>
            <p:cNvSpPr/>
            <p:nvPr>
              <p:custDataLst>
                <p:tags r:id="rId5"/>
              </p:custDataLst>
            </p:nvPr>
          </p:nvSpPr>
          <p:spPr>
            <a:xfrm>
              <a:off x="2893228" y="4849197"/>
              <a:ext cx="17851" cy="26413"/>
            </a:xfrm>
            <a:custGeom>
              <a:avLst/>
              <a:gdLst/>
              <a:ahLst/>
              <a:cxnLst/>
              <a:rect l="0" t="0" r="0" b="0"/>
              <a:pathLst>
                <a:path w="17851" h="26413">
                  <a:moveTo>
                    <a:pt x="17850" y="8553"/>
                  </a:moveTo>
                  <a:lnTo>
                    <a:pt x="17850" y="8553"/>
                  </a:lnTo>
                  <a:lnTo>
                    <a:pt x="9288" y="8553"/>
                  </a:lnTo>
                  <a:lnTo>
                    <a:pt x="8920" y="17481"/>
                  </a:lnTo>
                  <a:lnTo>
                    <a:pt x="8920" y="9794"/>
                  </a:lnTo>
                  <a:lnTo>
                    <a:pt x="7928" y="9380"/>
                  </a:lnTo>
                  <a:lnTo>
                    <a:pt x="4180" y="8920"/>
                  </a:lnTo>
                  <a:lnTo>
                    <a:pt x="2783" y="7805"/>
                  </a:lnTo>
                  <a:lnTo>
                    <a:pt x="99" y="0"/>
                  </a:lnTo>
                  <a:lnTo>
                    <a:pt x="0" y="7344"/>
                  </a:lnTo>
                  <a:lnTo>
                    <a:pt x="7680" y="16135"/>
                  </a:lnTo>
                  <a:lnTo>
                    <a:pt x="8920" y="264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5"/>
            <p:cNvSpPr/>
            <p:nvPr>
              <p:custDataLst>
                <p:tags r:id="rId6"/>
              </p:custDataLst>
            </p:nvPr>
          </p:nvSpPr>
          <p:spPr>
            <a:xfrm>
              <a:off x="2652117" y="4661296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0"/>
                  </a:moveTo>
                  <a:lnTo>
                    <a:pt x="0" y="0"/>
                  </a:lnTo>
                  <a:lnTo>
                    <a:pt x="28938" y="0"/>
                  </a:lnTo>
                  <a:lnTo>
                    <a:pt x="62508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6"/>
            <p:cNvSpPr/>
            <p:nvPr>
              <p:custDataLst>
                <p:tags r:id="rId7"/>
              </p:custDataLst>
            </p:nvPr>
          </p:nvSpPr>
          <p:spPr>
            <a:xfrm>
              <a:off x="2071687" y="4590515"/>
              <a:ext cx="455415" cy="285095"/>
            </a:xfrm>
            <a:custGeom>
              <a:avLst/>
              <a:gdLst/>
              <a:ahLst/>
              <a:cxnLst/>
              <a:rect l="0" t="0" r="0" b="0"/>
              <a:pathLst>
                <a:path w="455415" h="285095">
                  <a:moveTo>
                    <a:pt x="0" y="285094"/>
                  </a:moveTo>
                  <a:lnTo>
                    <a:pt x="0" y="285094"/>
                  </a:lnTo>
                  <a:lnTo>
                    <a:pt x="5145" y="285094"/>
                  </a:lnTo>
                  <a:lnTo>
                    <a:pt x="2948" y="285094"/>
                  </a:lnTo>
                  <a:lnTo>
                    <a:pt x="2958" y="284102"/>
                  </a:lnTo>
                  <a:lnTo>
                    <a:pt x="29895" y="241903"/>
                  </a:lnTo>
                  <a:lnTo>
                    <a:pt x="60065" y="199881"/>
                  </a:lnTo>
                  <a:lnTo>
                    <a:pt x="92013" y="159440"/>
                  </a:lnTo>
                  <a:lnTo>
                    <a:pt x="126182" y="116338"/>
                  </a:lnTo>
                  <a:lnTo>
                    <a:pt x="153553" y="77076"/>
                  </a:lnTo>
                  <a:lnTo>
                    <a:pt x="168143" y="41551"/>
                  </a:lnTo>
                  <a:lnTo>
                    <a:pt x="167658" y="39389"/>
                  </a:lnTo>
                  <a:lnTo>
                    <a:pt x="166342" y="37947"/>
                  </a:lnTo>
                  <a:lnTo>
                    <a:pt x="164473" y="36985"/>
                  </a:lnTo>
                  <a:lnTo>
                    <a:pt x="163227" y="35352"/>
                  </a:lnTo>
                  <a:lnTo>
                    <a:pt x="161473" y="30298"/>
                  </a:lnTo>
                  <a:lnTo>
                    <a:pt x="161227" y="30894"/>
                  </a:lnTo>
                  <a:lnTo>
                    <a:pt x="160763" y="51988"/>
                  </a:lnTo>
                  <a:lnTo>
                    <a:pt x="168425" y="90584"/>
                  </a:lnTo>
                  <a:lnTo>
                    <a:pt x="168427" y="125735"/>
                  </a:lnTo>
                  <a:lnTo>
                    <a:pt x="162548" y="167222"/>
                  </a:lnTo>
                  <a:lnTo>
                    <a:pt x="156352" y="204374"/>
                  </a:lnTo>
                  <a:lnTo>
                    <a:pt x="152204" y="245845"/>
                  </a:lnTo>
                  <a:lnTo>
                    <a:pt x="151840" y="269640"/>
                  </a:lnTo>
                  <a:lnTo>
                    <a:pt x="152820" y="271814"/>
                  </a:lnTo>
                  <a:lnTo>
                    <a:pt x="154466" y="273265"/>
                  </a:lnTo>
                  <a:lnTo>
                    <a:pt x="158941" y="274875"/>
                  </a:lnTo>
                  <a:lnTo>
                    <a:pt x="164237" y="275591"/>
                  </a:lnTo>
                  <a:lnTo>
                    <a:pt x="169898" y="273264"/>
                  </a:lnTo>
                  <a:lnTo>
                    <a:pt x="208717" y="245109"/>
                  </a:lnTo>
                  <a:lnTo>
                    <a:pt x="245102" y="202445"/>
                  </a:lnTo>
                  <a:lnTo>
                    <a:pt x="274965" y="161686"/>
                  </a:lnTo>
                  <a:lnTo>
                    <a:pt x="295526" y="124677"/>
                  </a:lnTo>
                  <a:lnTo>
                    <a:pt x="319326" y="82398"/>
                  </a:lnTo>
                  <a:lnTo>
                    <a:pt x="325478" y="68007"/>
                  </a:lnTo>
                  <a:lnTo>
                    <a:pt x="332756" y="24893"/>
                  </a:lnTo>
                  <a:lnTo>
                    <a:pt x="334947" y="19353"/>
                  </a:lnTo>
                  <a:lnTo>
                    <a:pt x="335415" y="14668"/>
                  </a:lnTo>
                  <a:lnTo>
                    <a:pt x="331255" y="1558"/>
                  </a:lnTo>
                  <a:lnTo>
                    <a:pt x="329977" y="820"/>
                  </a:lnTo>
                  <a:lnTo>
                    <a:pt x="325912" y="0"/>
                  </a:lnTo>
                  <a:lnTo>
                    <a:pt x="324431" y="773"/>
                  </a:lnTo>
                  <a:lnTo>
                    <a:pt x="323443" y="2281"/>
                  </a:lnTo>
                  <a:lnTo>
                    <a:pt x="322054" y="9144"/>
                  </a:lnTo>
                  <a:lnTo>
                    <a:pt x="320737" y="15605"/>
                  </a:lnTo>
                  <a:lnTo>
                    <a:pt x="314452" y="35923"/>
                  </a:lnTo>
                  <a:lnTo>
                    <a:pt x="313815" y="41589"/>
                  </a:lnTo>
                  <a:lnTo>
                    <a:pt x="298572" y="80570"/>
                  </a:lnTo>
                  <a:lnTo>
                    <a:pt x="295192" y="124473"/>
                  </a:lnTo>
                  <a:lnTo>
                    <a:pt x="294747" y="169023"/>
                  </a:lnTo>
                  <a:lnTo>
                    <a:pt x="300001" y="184228"/>
                  </a:lnTo>
                  <a:lnTo>
                    <a:pt x="319009" y="222422"/>
                  </a:lnTo>
                  <a:lnTo>
                    <a:pt x="335402" y="242491"/>
                  </a:lnTo>
                  <a:lnTo>
                    <a:pt x="370965" y="268324"/>
                  </a:lnTo>
                  <a:lnTo>
                    <a:pt x="412433" y="280216"/>
                  </a:lnTo>
                  <a:lnTo>
                    <a:pt x="426720" y="280280"/>
                  </a:lnTo>
                  <a:lnTo>
                    <a:pt x="455414" y="27616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6858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An unusual “broken line” density curve.  Use areas under this density curve to find the proportion of observations within the given interval. 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1676400"/>
          <a:ext cx="3211513" cy="4876800"/>
        </p:xfrm>
        <a:graphic>
          <a:graphicData uri="http://schemas.openxmlformats.org/presentationml/2006/ole">
            <p:oleObj spid="_x0000_s32770" name="Equation" r:id="rId4" imgW="1371600" imgH="2082600" progId="">
              <p:embed/>
            </p:oleObj>
          </a:graphicData>
        </a:graphic>
      </p:graphicFrame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429000" y="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Example 2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3175" y="1447800"/>
            <a:ext cx="5330825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2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Consider a uniform distribution that outputs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numbers between 0 and 2.  </a:t>
            </a:r>
          </a:p>
          <a:p>
            <a:pPr eaLnBrk="1" hangingPunct="1"/>
            <a:r>
              <a:rPr lang="en-US" dirty="0" smtClean="0"/>
              <a:t>Find P (x &lt; 0.5)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Find P (x &gt; 0.7)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Find P (0.2 &lt; x &lt; 1.2)</a:t>
            </a:r>
          </a:p>
        </p:txBody>
      </p:sp>
      <p:sp>
        <p:nvSpPr>
          <p:cNvPr id="4" name="SMARTInkShape-227"/>
          <p:cNvSpPr/>
          <p:nvPr>
            <p:custDataLst>
              <p:tags r:id="rId2"/>
            </p:custDataLst>
          </p:nvPr>
        </p:nvSpPr>
        <p:spPr>
          <a:xfrm>
            <a:off x="3973714" y="1759148"/>
            <a:ext cx="3455787" cy="2918771"/>
          </a:xfrm>
          <a:custGeom>
            <a:avLst/>
            <a:gdLst/>
            <a:ahLst/>
            <a:cxnLst/>
            <a:rect l="0" t="0" r="0" b="0"/>
            <a:pathLst>
              <a:path w="3455787" h="2918771">
                <a:moveTo>
                  <a:pt x="35715" y="0"/>
                </a:moveTo>
                <a:lnTo>
                  <a:pt x="35715" y="0"/>
                </a:lnTo>
                <a:lnTo>
                  <a:pt x="19465" y="0"/>
                </a:lnTo>
                <a:lnTo>
                  <a:pt x="18929" y="992"/>
                </a:lnTo>
                <a:lnTo>
                  <a:pt x="9306" y="43114"/>
                </a:lnTo>
                <a:lnTo>
                  <a:pt x="8949" y="84420"/>
                </a:lnTo>
                <a:lnTo>
                  <a:pt x="8928" y="128164"/>
                </a:lnTo>
                <a:lnTo>
                  <a:pt x="11572" y="161356"/>
                </a:lnTo>
                <a:lnTo>
                  <a:pt x="17028" y="205465"/>
                </a:lnTo>
                <a:lnTo>
                  <a:pt x="17747" y="250042"/>
                </a:lnTo>
                <a:lnTo>
                  <a:pt x="17834" y="291889"/>
                </a:lnTo>
                <a:lnTo>
                  <a:pt x="20498" y="329847"/>
                </a:lnTo>
                <a:lnTo>
                  <a:pt x="25543" y="366008"/>
                </a:lnTo>
                <a:lnTo>
                  <a:pt x="26540" y="408943"/>
                </a:lnTo>
                <a:lnTo>
                  <a:pt x="26713" y="443850"/>
                </a:lnTo>
                <a:lnTo>
                  <a:pt x="27756" y="478335"/>
                </a:lnTo>
                <a:lnTo>
                  <a:pt x="33849" y="519804"/>
                </a:lnTo>
                <a:lnTo>
                  <a:pt x="35163" y="554198"/>
                </a:lnTo>
                <a:lnTo>
                  <a:pt x="35552" y="589524"/>
                </a:lnTo>
                <a:lnTo>
                  <a:pt x="38312" y="625127"/>
                </a:lnTo>
                <a:lnTo>
                  <a:pt x="42769" y="660811"/>
                </a:lnTo>
                <a:lnTo>
                  <a:pt x="44089" y="696520"/>
                </a:lnTo>
                <a:lnTo>
                  <a:pt x="44480" y="732235"/>
                </a:lnTo>
                <a:lnTo>
                  <a:pt x="47242" y="767953"/>
                </a:lnTo>
                <a:lnTo>
                  <a:pt x="51698" y="803672"/>
                </a:lnTo>
                <a:lnTo>
                  <a:pt x="53019" y="839391"/>
                </a:lnTo>
                <a:lnTo>
                  <a:pt x="53410" y="875109"/>
                </a:lnTo>
                <a:lnTo>
                  <a:pt x="56171" y="913474"/>
                </a:lnTo>
                <a:lnTo>
                  <a:pt x="60628" y="953615"/>
                </a:lnTo>
                <a:lnTo>
                  <a:pt x="61948" y="993289"/>
                </a:lnTo>
                <a:lnTo>
                  <a:pt x="62340" y="1033818"/>
                </a:lnTo>
                <a:lnTo>
                  <a:pt x="62456" y="1070962"/>
                </a:lnTo>
                <a:lnTo>
                  <a:pt x="65136" y="1109749"/>
                </a:lnTo>
                <a:lnTo>
                  <a:pt x="66922" y="1152661"/>
                </a:lnTo>
                <a:lnTo>
                  <a:pt x="63813" y="1194149"/>
                </a:lnTo>
                <a:lnTo>
                  <a:pt x="65538" y="1234223"/>
                </a:lnTo>
                <a:lnTo>
                  <a:pt x="69687" y="1277516"/>
                </a:lnTo>
                <a:lnTo>
                  <a:pt x="70916" y="1319117"/>
                </a:lnTo>
                <a:lnTo>
                  <a:pt x="71281" y="1359224"/>
                </a:lnTo>
                <a:lnTo>
                  <a:pt x="68743" y="1402528"/>
                </a:lnTo>
                <a:lnTo>
                  <a:pt x="64353" y="1444131"/>
                </a:lnTo>
                <a:lnTo>
                  <a:pt x="63052" y="1484240"/>
                </a:lnTo>
                <a:lnTo>
                  <a:pt x="62666" y="1527543"/>
                </a:lnTo>
                <a:lnTo>
                  <a:pt x="62552" y="1571793"/>
                </a:lnTo>
                <a:lnTo>
                  <a:pt x="62519" y="1613677"/>
                </a:lnTo>
                <a:lnTo>
                  <a:pt x="62508" y="1653868"/>
                </a:lnTo>
                <a:lnTo>
                  <a:pt x="62505" y="1697196"/>
                </a:lnTo>
                <a:lnTo>
                  <a:pt x="62505" y="1741453"/>
                </a:lnTo>
                <a:lnTo>
                  <a:pt x="62504" y="1785986"/>
                </a:lnTo>
                <a:lnTo>
                  <a:pt x="62504" y="1830601"/>
                </a:lnTo>
                <a:lnTo>
                  <a:pt x="63496" y="1861350"/>
                </a:lnTo>
                <a:lnTo>
                  <a:pt x="67245" y="1894860"/>
                </a:lnTo>
                <a:lnTo>
                  <a:pt x="69572" y="1926952"/>
                </a:lnTo>
                <a:lnTo>
                  <a:pt x="70606" y="1958743"/>
                </a:lnTo>
                <a:lnTo>
                  <a:pt x="71066" y="1992717"/>
                </a:lnTo>
                <a:lnTo>
                  <a:pt x="71270" y="2025014"/>
                </a:lnTo>
                <a:lnTo>
                  <a:pt x="71361" y="2055904"/>
                </a:lnTo>
                <a:lnTo>
                  <a:pt x="71402" y="2086170"/>
                </a:lnTo>
                <a:lnTo>
                  <a:pt x="71420" y="2118804"/>
                </a:lnTo>
                <a:lnTo>
                  <a:pt x="71428" y="2152159"/>
                </a:lnTo>
                <a:lnTo>
                  <a:pt x="71431" y="2183520"/>
                </a:lnTo>
                <a:lnTo>
                  <a:pt x="68787" y="2216641"/>
                </a:lnTo>
                <a:lnTo>
                  <a:pt x="65296" y="2250213"/>
                </a:lnTo>
                <a:lnTo>
                  <a:pt x="63745" y="2281670"/>
                </a:lnTo>
                <a:lnTo>
                  <a:pt x="63056" y="2314833"/>
                </a:lnTo>
                <a:lnTo>
                  <a:pt x="61757" y="2348424"/>
                </a:lnTo>
                <a:lnTo>
                  <a:pt x="57873" y="2379890"/>
                </a:lnTo>
                <a:lnTo>
                  <a:pt x="52839" y="2410411"/>
                </a:lnTo>
                <a:lnTo>
                  <a:pt x="48287" y="2440512"/>
                </a:lnTo>
                <a:lnTo>
                  <a:pt x="46263" y="2470427"/>
                </a:lnTo>
                <a:lnTo>
                  <a:pt x="42719" y="2500259"/>
                </a:lnTo>
                <a:lnTo>
                  <a:pt x="38828" y="2530054"/>
                </a:lnTo>
                <a:lnTo>
                  <a:pt x="35645" y="2573727"/>
                </a:lnTo>
                <a:lnTo>
                  <a:pt x="29852" y="2612244"/>
                </a:lnTo>
                <a:lnTo>
                  <a:pt x="26702" y="2647799"/>
                </a:lnTo>
                <a:lnTo>
                  <a:pt x="19897" y="2689629"/>
                </a:lnTo>
                <a:lnTo>
                  <a:pt x="15815" y="2718794"/>
                </a:lnTo>
                <a:lnTo>
                  <a:pt x="10287" y="2751167"/>
                </a:lnTo>
                <a:lnTo>
                  <a:pt x="6460" y="2785387"/>
                </a:lnTo>
                <a:lnTo>
                  <a:pt x="848" y="2808610"/>
                </a:lnTo>
                <a:lnTo>
                  <a:pt x="0" y="2843854"/>
                </a:lnTo>
                <a:lnTo>
                  <a:pt x="991" y="2845426"/>
                </a:lnTo>
                <a:lnTo>
                  <a:pt x="2644" y="2846474"/>
                </a:lnTo>
                <a:lnTo>
                  <a:pt x="7685" y="2848156"/>
                </a:lnTo>
                <a:lnTo>
                  <a:pt x="50023" y="2848569"/>
                </a:lnTo>
                <a:lnTo>
                  <a:pt x="56296" y="2848569"/>
                </a:lnTo>
                <a:lnTo>
                  <a:pt x="62391" y="2851216"/>
                </a:lnTo>
                <a:lnTo>
                  <a:pt x="65405" y="2853310"/>
                </a:lnTo>
                <a:lnTo>
                  <a:pt x="79128" y="2856259"/>
                </a:lnTo>
                <a:lnTo>
                  <a:pt x="123322" y="2857467"/>
                </a:lnTo>
                <a:lnTo>
                  <a:pt x="139965" y="2858486"/>
                </a:lnTo>
                <a:lnTo>
                  <a:pt x="162345" y="2865187"/>
                </a:lnTo>
                <a:lnTo>
                  <a:pt x="205559" y="2866381"/>
                </a:lnTo>
                <a:lnTo>
                  <a:pt x="235169" y="2867415"/>
                </a:lnTo>
                <a:lnTo>
                  <a:pt x="270866" y="2874531"/>
                </a:lnTo>
                <a:lnTo>
                  <a:pt x="312536" y="2875311"/>
                </a:lnTo>
                <a:lnTo>
                  <a:pt x="324442" y="2876330"/>
                </a:lnTo>
                <a:lnTo>
                  <a:pt x="366297" y="2883460"/>
                </a:lnTo>
                <a:lnTo>
                  <a:pt x="410599" y="2884241"/>
                </a:lnTo>
                <a:lnTo>
                  <a:pt x="431219" y="2886921"/>
                </a:lnTo>
                <a:lnTo>
                  <a:pt x="475360" y="2892666"/>
                </a:lnTo>
                <a:lnTo>
                  <a:pt x="517318" y="2893170"/>
                </a:lnTo>
                <a:lnTo>
                  <a:pt x="553742" y="2894204"/>
                </a:lnTo>
                <a:lnTo>
                  <a:pt x="598217" y="2901320"/>
                </a:lnTo>
                <a:lnTo>
                  <a:pt x="642851" y="2902076"/>
                </a:lnTo>
                <a:lnTo>
                  <a:pt x="682353" y="2902142"/>
                </a:lnTo>
                <a:lnTo>
                  <a:pt x="715102" y="2904793"/>
                </a:lnTo>
                <a:lnTo>
                  <a:pt x="752979" y="2910250"/>
                </a:lnTo>
                <a:lnTo>
                  <a:pt x="795119" y="2910969"/>
                </a:lnTo>
                <a:lnTo>
                  <a:pt x="836791" y="2911063"/>
                </a:lnTo>
                <a:lnTo>
                  <a:pt x="875940" y="2912068"/>
                </a:lnTo>
                <a:lnTo>
                  <a:pt x="919864" y="2918766"/>
                </a:lnTo>
                <a:lnTo>
                  <a:pt x="954503" y="2918770"/>
                </a:lnTo>
                <a:lnTo>
                  <a:pt x="992436" y="2912287"/>
                </a:lnTo>
                <a:lnTo>
                  <a:pt x="1036004" y="2911237"/>
                </a:lnTo>
                <a:lnTo>
                  <a:pt x="1080510" y="2911099"/>
                </a:lnTo>
                <a:lnTo>
                  <a:pt x="1125140" y="2911081"/>
                </a:lnTo>
                <a:lnTo>
                  <a:pt x="1169786" y="2908433"/>
                </a:lnTo>
                <a:lnTo>
                  <a:pt x="1214434" y="2902976"/>
                </a:lnTo>
                <a:lnTo>
                  <a:pt x="1259082" y="2902257"/>
                </a:lnTo>
                <a:lnTo>
                  <a:pt x="1300938" y="2896033"/>
                </a:lnTo>
                <a:lnTo>
                  <a:pt x="1338898" y="2893775"/>
                </a:lnTo>
                <a:lnTo>
                  <a:pt x="1379800" y="2888588"/>
                </a:lnTo>
                <a:lnTo>
                  <a:pt x="1419960" y="2885138"/>
                </a:lnTo>
                <a:lnTo>
                  <a:pt x="1462436" y="2884456"/>
                </a:lnTo>
                <a:lnTo>
                  <a:pt x="1504523" y="2884322"/>
                </a:lnTo>
                <a:lnTo>
                  <a:pt x="1544918" y="2878158"/>
                </a:lnTo>
                <a:lnTo>
                  <a:pt x="1587440" y="2875912"/>
                </a:lnTo>
                <a:lnTo>
                  <a:pt x="1629537" y="2875468"/>
                </a:lnTo>
                <a:lnTo>
                  <a:pt x="1668941" y="2874388"/>
                </a:lnTo>
                <a:lnTo>
                  <a:pt x="1708033" y="2868296"/>
                </a:lnTo>
                <a:lnTo>
                  <a:pt x="1742016" y="2866982"/>
                </a:lnTo>
                <a:lnTo>
                  <a:pt x="1784314" y="2861798"/>
                </a:lnTo>
                <a:lnTo>
                  <a:pt x="1822325" y="2858349"/>
                </a:lnTo>
                <a:lnTo>
                  <a:pt x="1864376" y="2857667"/>
                </a:lnTo>
                <a:lnTo>
                  <a:pt x="1906380" y="2857533"/>
                </a:lnTo>
                <a:lnTo>
                  <a:pt x="1946758" y="2856514"/>
                </a:lnTo>
                <a:lnTo>
                  <a:pt x="1980319" y="2851365"/>
                </a:lnTo>
                <a:lnTo>
                  <a:pt x="2024569" y="2849123"/>
                </a:lnTo>
                <a:lnTo>
                  <a:pt x="2067007" y="2848679"/>
                </a:lnTo>
                <a:lnTo>
                  <a:pt x="2106479" y="2847599"/>
                </a:lnTo>
                <a:lnTo>
                  <a:pt x="2145585" y="2841507"/>
                </a:lnTo>
                <a:lnTo>
                  <a:pt x="2186492" y="2835269"/>
                </a:lnTo>
                <a:lnTo>
                  <a:pt x="2229373" y="2831611"/>
                </a:lnTo>
                <a:lnTo>
                  <a:pt x="2270182" y="2828243"/>
                </a:lnTo>
                <a:lnTo>
                  <a:pt x="2311425" y="2823057"/>
                </a:lnTo>
                <a:lnTo>
                  <a:pt x="2354372" y="2821041"/>
                </a:lnTo>
                <a:lnTo>
                  <a:pt x="2392548" y="2814763"/>
                </a:lnTo>
                <a:lnTo>
                  <a:pt x="2433493" y="2808489"/>
                </a:lnTo>
                <a:lnTo>
                  <a:pt x="2472669" y="2804824"/>
                </a:lnTo>
                <a:lnTo>
                  <a:pt x="2511716" y="2801454"/>
                </a:lnTo>
                <a:lnTo>
                  <a:pt x="2552613" y="2796268"/>
                </a:lnTo>
                <a:lnTo>
                  <a:pt x="2590347" y="2789107"/>
                </a:lnTo>
                <a:lnTo>
                  <a:pt x="2632343" y="2784018"/>
                </a:lnTo>
                <a:lnTo>
                  <a:pt x="2674336" y="2778492"/>
                </a:lnTo>
                <a:lnTo>
                  <a:pt x="2713719" y="2776409"/>
                </a:lnTo>
                <a:lnTo>
                  <a:pt x="2750162" y="2770118"/>
                </a:lnTo>
                <a:lnTo>
                  <a:pt x="2786023" y="2763841"/>
                </a:lnTo>
                <a:lnTo>
                  <a:pt x="2822763" y="2760175"/>
                </a:lnTo>
                <a:lnTo>
                  <a:pt x="2864563" y="2756805"/>
                </a:lnTo>
                <a:lnTo>
                  <a:pt x="2906517" y="2751620"/>
                </a:lnTo>
                <a:lnTo>
                  <a:pt x="2945893" y="2749603"/>
                </a:lnTo>
                <a:lnTo>
                  <a:pt x="2986583" y="2742688"/>
                </a:lnTo>
                <a:lnTo>
                  <a:pt x="3025171" y="2735529"/>
                </a:lnTo>
                <a:lnTo>
                  <a:pt x="3062486" y="2730439"/>
                </a:lnTo>
                <a:lnTo>
                  <a:pt x="3098520" y="2720174"/>
                </a:lnTo>
                <a:lnTo>
                  <a:pt x="3134301" y="2715721"/>
                </a:lnTo>
                <a:lnTo>
                  <a:pt x="3170032" y="2712195"/>
                </a:lnTo>
                <a:lnTo>
                  <a:pt x="3205753" y="2706979"/>
                </a:lnTo>
                <a:lnTo>
                  <a:pt x="3247756" y="2696151"/>
                </a:lnTo>
                <a:lnTo>
                  <a:pt x="3262125" y="2691531"/>
                </a:lnTo>
                <a:lnTo>
                  <a:pt x="3299607" y="2683582"/>
                </a:lnTo>
                <a:lnTo>
                  <a:pt x="3337654" y="2676876"/>
                </a:lnTo>
                <a:lnTo>
                  <a:pt x="3363108" y="2671339"/>
                </a:lnTo>
                <a:lnTo>
                  <a:pt x="3393224" y="2667510"/>
                </a:lnTo>
                <a:lnTo>
                  <a:pt x="3411121" y="2662962"/>
                </a:lnTo>
                <a:lnTo>
                  <a:pt x="3455786" y="2661047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28"/>
          <p:cNvSpPr/>
          <p:nvPr>
            <p:custDataLst>
              <p:tags r:id="rId3"/>
            </p:custDataLst>
          </p:nvPr>
        </p:nvSpPr>
        <p:spPr>
          <a:xfrm>
            <a:off x="4102511" y="2741522"/>
            <a:ext cx="2514388" cy="1812619"/>
          </a:xfrm>
          <a:custGeom>
            <a:avLst/>
            <a:gdLst/>
            <a:ahLst/>
            <a:cxnLst/>
            <a:rect l="0" t="0" r="0" b="0"/>
            <a:pathLst>
              <a:path w="2514388" h="1812619">
                <a:moveTo>
                  <a:pt x="5145" y="151696"/>
                </a:moveTo>
                <a:lnTo>
                  <a:pt x="5145" y="151696"/>
                </a:lnTo>
                <a:lnTo>
                  <a:pt x="0" y="151696"/>
                </a:lnTo>
                <a:lnTo>
                  <a:pt x="4886" y="151696"/>
                </a:lnTo>
                <a:lnTo>
                  <a:pt x="5122" y="144008"/>
                </a:lnTo>
                <a:lnTo>
                  <a:pt x="6122" y="143594"/>
                </a:lnTo>
                <a:lnTo>
                  <a:pt x="9879" y="143134"/>
                </a:lnTo>
                <a:lnTo>
                  <a:pt x="14855" y="140284"/>
                </a:lnTo>
                <a:lnTo>
                  <a:pt x="20375" y="136702"/>
                </a:lnTo>
                <a:lnTo>
                  <a:pt x="29060" y="134686"/>
                </a:lnTo>
                <a:lnTo>
                  <a:pt x="70814" y="133843"/>
                </a:lnTo>
                <a:lnTo>
                  <a:pt x="82700" y="132847"/>
                </a:lnTo>
                <a:lnTo>
                  <a:pt x="109738" y="126149"/>
                </a:lnTo>
                <a:lnTo>
                  <a:pt x="154351" y="124939"/>
                </a:lnTo>
                <a:lnTo>
                  <a:pt x="195667" y="124909"/>
                </a:lnTo>
                <a:lnTo>
                  <a:pt x="237318" y="124907"/>
                </a:lnTo>
                <a:lnTo>
                  <a:pt x="249224" y="123915"/>
                </a:lnTo>
                <a:lnTo>
                  <a:pt x="284942" y="116805"/>
                </a:lnTo>
                <a:lnTo>
                  <a:pt x="320660" y="115058"/>
                </a:lnTo>
                <a:lnTo>
                  <a:pt x="357371" y="107881"/>
                </a:lnTo>
                <a:lnTo>
                  <a:pt x="400200" y="107121"/>
                </a:lnTo>
                <a:lnTo>
                  <a:pt x="442810" y="107054"/>
                </a:lnTo>
                <a:lnTo>
                  <a:pt x="487280" y="107048"/>
                </a:lnTo>
                <a:lnTo>
                  <a:pt x="516181" y="104402"/>
                </a:lnTo>
                <a:lnTo>
                  <a:pt x="559054" y="98946"/>
                </a:lnTo>
                <a:lnTo>
                  <a:pt x="598729" y="98227"/>
                </a:lnTo>
                <a:lnTo>
                  <a:pt x="639709" y="98132"/>
                </a:lnTo>
                <a:lnTo>
                  <a:pt x="666106" y="95476"/>
                </a:lnTo>
                <a:lnTo>
                  <a:pt x="709620" y="90017"/>
                </a:lnTo>
                <a:lnTo>
                  <a:pt x="747553" y="89297"/>
                </a:lnTo>
                <a:lnTo>
                  <a:pt x="791121" y="86557"/>
                </a:lnTo>
                <a:lnTo>
                  <a:pt x="831449" y="81503"/>
                </a:lnTo>
                <a:lnTo>
                  <a:pt x="870503" y="80504"/>
                </a:lnTo>
                <a:lnTo>
                  <a:pt x="906881" y="80307"/>
                </a:lnTo>
                <a:lnTo>
                  <a:pt x="942730" y="80268"/>
                </a:lnTo>
                <a:lnTo>
                  <a:pt x="984611" y="74124"/>
                </a:lnTo>
                <a:lnTo>
                  <a:pt x="1022576" y="71881"/>
                </a:lnTo>
                <a:lnTo>
                  <a:pt x="1063479" y="71438"/>
                </a:lnTo>
                <a:lnTo>
                  <a:pt x="1103639" y="65214"/>
                </a:lnTo>
                <a:lnTo>
                  <a:pt x="1146115" y="62955"/>
                </a:lnTo>
                <a:lnTo>
                  <a:pt x="1183463" y="62509"/>
                </a:lnTo>
                <a:lnTo>
                  <a:pt x="1226632" y="62421"/>
                </a:lnTo>
                <a:lnTo>
                  <a:pt x="1270731" y="62404"/>
                </a:lnTo>
                <a:lnTo>
                  <a:pt x="1313140" y="57660"/>
                </a:lnTo>
                <a:lnTo>
                  <a:pt x="1347955" y="54711"/>
                </a:lnTo>
                <a:lnTo>
                  <a:pt x="1389138" y="52723"/>
                </a:lnTo>
                <a:lnTo>
                  <a:pt x="1431815" y="46450"/>
                </a:lnTo>
                <a:lnTo>
                  <a:pt x="1473943" y="44917"/>
                </a:lnTo>
                <a:lnTo>
                  <a:pt x="1513353" y="43622"/>
                </a:lnTo>
                <a:lnTo>
                  <a:pt x="1552447" y="37487"/>
                </a:lnTo>
                <a:lnTo>
                  <a:pt x="1593352" y="35981"/>
                </a:lnTo>
                <a:lnTo>
                  <a:pt x="1636232" y="35684"/>
                </a:lnTo>
                <a:lnTo>
                  <a:pt x="1677041" y="35625"/>
                </a:lnTo>
                <a:lnTo>
                  <a:pt x="1718284" y="35613"/>
                </a:lnTo>
                <a:lnTo>
                  <a:pt x="1761232" y="29474"/>
                </a:lnTo>
                <a:lnTo>
                  <a:pt x="1802053" y="27232"/>
                </a:lnTo>
                <a:lnTo>
                  <a:pt x="1843299" y="22049"/>
                </a:lnTo>
                <a:lnTo>
                  <a:pt x="1886247" y="18600"/>
                </a:lnTo>
                <a:lnTo>
                  <a:pt x="1924423" y="17918"/>
                </a:lnTo>
                <a:lnTo>
                  <a:pt x="1965368" y="17784"/>
                </a:lnTo>
                <a:lnTo>
                  <a:pt x="2004544" y="17757"/>
                </a:lnTo>
                <a:lnTo>
                  <a:pt x="2040945" y="17752"/>
                </a:lnTo>
                <a:lnTo>
                  <a:pt x="2076799" y="17751"/>
                </a:lnTo>
                <a:lnTo>
                  <a:pt x="2112544" y="17751"/>
                </a:lnTo>
                <a:lnTo>
                  <a:pt x="2148268" y="17751"/>
                </a:lnTo>
                <a:lnTo>
                  <a:pt x="2172412" y="15105"/>
                </a:lnTo>
                <a:lnTo>
                  <a:pt x="2203089" y="10062"/>
                </a:lnTo>
                <a:lnTo>
                  <a:pt x="2246660" y="8985"/>
                </a:lnTo>
                <a:lnTo>
                  <a:pt x="2290376" y="8836"/>
                </a:lnTo>
                <a:lnTo>
                  <a:pt x="2332771" y="8822"/>
                </a:lnTo>
                <a:lnTo>
                  <a:pt x="2365391" y="7829"/>
                </a:lnTo>
                <a:lnTo>
                  <a:pt x="2383004" y="1133"/>
                </a:lnTo>
                <a:lnTo>
                  <a:pt x="2396500" y="0"/>
                </a:lnTo>
                <a:lnTo>
                  <a:pt x="2405832" y="7589"/>
                </a:lnTo>
                <a:lnTo>
                  <a:pt x="2411557" y="8456"/>
                </a:lnTo>
                <a:lnTo>
                  <a:pt x="2413092" y="9570"/>
                </a:lnTo>
                <a:lnTo>
                  <a:pt x="2414115" y="11305"/>
                </a:lnTo>
                <a:lnTo>
                  <a:pt x="2414796" y="13454"/>
                </a:lnTo>
                <a:lnTo>
                  <a:pt x="2414259" y="15878"/>
                </a:lnTo>
                <a:lnTo>
                  <a:pt x="2408913" y="26899"/>
                </a:lnTo>
                <a:lnTo>
                  <a:pt x="2408352" y="29803"/>
                </a:lnTo>
                <a:lnTo>
                  <a:pt x="2408970" y="32731"/>
                </a:lnTo>
                <a:lnTo>
                  <a:pt x="2414447" y="44559"/>
                </a:lnTo>
                <a:lnTo>
                  <a:pt x="2416115" y="86775"/>
                </a:lnTo>
                <a:lnTo>
                  <a:pt x="2416159" y="128138"/>
                </a:lnTo>
                <a:lnTo>
                  <a:pt x="2416160" y="169762"/>
                </a:lnTo>
                <a:lnTo>
                  <a:pt x="2418806" y="198443"/>
                </a:lnTo>
                <a:lnTo>
                  <a:pt x="2424538" y="243039"/>
                </a:lnTo>
                <a:lnTo>
                  <a:pt x="2431154" y="286903"/>
                </a:lnTo>
                <a:lnTo>
                  <a:pt x="2436099" y="328481"/>
                </a:lnTo>
                <a:lnTo>
                  <a:pt x="2441597" y="365651"/>
                </a:lnTo>
                <a:lnTo>
                  <a:pt x="2443674" y="401657"/>
                </a:lnTo>
                <a:lnTo>
                  <a:pt x="2449965" y="437432"/>
                </a:lnTo>
                <a:lnTo>
                  <a:pt x="2451501" y="473162"/>
                </a:lnTo>
                <a:lnTo>
                  <a:pt x="2457941" y="515020"/>
                </a:lnTo>
                <a:lnTo>
                  <a:pt x="2462889" y="552980"/>
                </a:lnTo>
                <a:lnTo>
                  <a:pt x="2468385" y="593882"/>
                </a:lnTo>
                <a:lnTo>
                  <a:pt x="2474078" y="628436"/>
                </a:lnTo>
                <a:lnTo>
                  <a:pt x="2477761" y="668539"/>
                </a:lnTo>
                <a:lnTo>
                  <a:pt x="2481135" y="707770"/>
                </a:lnTo>
                <a:lnTo>
                  <a:pt x="2486321" y="748702"/>
                </a:lnTo>
                <a:lnTo>
                  <a:pt x="2487345" y="786443"/>
                </a:lnTo>
                <a:lnTo>
                  <a:pt x="2490195" y="828440"/>
                </a:lnTo>
                <a:lnTo>
                  <a:pt x="2495276" y="870434"/>
                </a:lnTo>
                <a:lnTo>
                  <a:pt x="2496157" y="905177"/>
                </a:lnTo>
                <a:lnTo>
                  <a:pt x="2502591" y="946336"/>
                </a:lnTo>
                <a:lnTo>
                  <a:pt x="2504891" y="989009"/>
                </a:lnTo>
                <a:lnTo>
                  <a:pt x="2505346" y="1031136"/>
                </a:lnTo>
                <a:lnTo>
                  <a:pt x="2505436" y="1071537"/>
                </a:lnTo>
                <a:lnTo>
                  <a:pt x="2508098" y="1114061"/>
                </a:lnTo>
                <a:lnTo>
                  <a:pt x="2513144" y="1151418"/>
                </a:lnTo>
                <a:lnTo>
                  <a:pt x="2514142" y="1188452"/>
                </a:lnTo>
                <a:lnTo>
                  <a:pt x="2514339" y="1230311"/>
                </a:lnTo>
                <a:lnTo>
                  <a:pt x="2514377" y="1267536"/>
                </a:lnTo>
                <a:lnTo>
                  <a:pt x="2514385" y="1303552"/>
                </a:lnTo>
                <a:lnTo>
                  <a:pt x="2514386" y="1339330"/>
                </a:lnTo>
                <a:lnTo>
                  <a:pt x="2514387" y="1375060"/>
                </a:lnTo>
                <a:lnTo>
                  <a:pt x="2514387" y="1417066"/>
                </a:lnTo>
                <a:lnTo>
                  <a:pt x="2514387" y="1456258"/>
                </a:lnTo>
                <a:lnTo>
                  <a:pt x="2514387" y="1495448"/>
                </a:lnTo>
                <a:lnTo>
                  <a:pt x="2514387" y="1533718"/>
                </a:lnTo>
                <a:lnTo>
                  <a:pt x="2514387" y="1577348"/>
                </a:lnTo>
                <a:lnTo>
                  <a:pt x="2506284" y="1619134"/>
                </a:lnTo>
                <a:lnTo>
                  <a:pt x="2505505" y="1660813"/>
                </a:lnTo>
                <a:lnTo>
                  <a:pt x="2505459" y="1703367"/>
                </a:lnTo>
                <a:lnTo>
                  <a:pt x="2505457" y="1716954"/>
                </a:lnTo>
                <a:lnTo>
                  <a:pt x="2496691" y="1758872"/>
                </a:lnTo>
                <a:lnTo>
                  <a:pt x="2496528" y="1802324"/>
                </a:lnTo>
                <a:lnTo>
                  <a:pt x="2495535" y="1802779"/>
                </a:lnTo>
                <a:lnTo>
                  <a:pt x="2487706" y="1803678"/>
                </a:lnTo>
                <a:lnTo>
                  <a:pt x="2487598" y="181261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29"/>
          <p:cNvSpPr/>
          <p:nvPr>
            <p:custDataLst>
              <p:tags r:id="rId4"/>
            </p:custDataLst>
          </p:nvPr>
        </p:nvSpPr>
        <p:spPr>
          <a:xfrm>
            <a:off x="3868170" y="4813514"/>
            <a:ext cx="219702" cy="293003"/>
          </a:xfrm>
          <a:custGeom>
            <a:avLst/>
            <a:gdLst/>
            <a:ahLst/>
            <a:cxnLst/>
            <a:rect l="0" t="0" r="0" b="0"/>
            <a:pathLst>
              <a:path w="219702" h="293003">
                <a:moveTo>
                  <a:pt x="159119" y="53165"/>
                </a:moveTo>
                <a:lnTo>
                  <a:pt x="159119" y="53165"/>
                </a:lnTo>
                <a:lnTo>
                  <a:pt x="159119" y="39863"/>
                </a:lnTo>
                <a:lnTo>
                  <a:pt x="156473" y="34685"/>
                </a:lnTo>
                <a:lnTo>
                  <a:pt x="152982" y="29077"/>
                </a:lnTo>
                <a:lnTo>
                  <a:pt x="150024" y="20341"/>
                </a:lnTo>
                <a:lnTo>
                  <a:pt x="145816" y="14433"/>
                </a:lnTo>
                <a:lnTo>
                  <a:pt x="140639" y="11146"/>
                </a:lnTo>
                <a:lnTo>
                  <a:pt x="135030" y="8693"/>
                </a:lnTo>
                <a:lnTo>
                  <a:pt x="126295" y="2726"/>
                </a:lnTo>
                <a:lnTo>
                  <a:pt x="116430" y="517"/>
                </a:lnTo>
                <a:lnTo>
                  <a:pt x="106742" y="0"/>
                </a:lnTo>
                <a:lnTo>
                  <a:pt x="90132" y="4450"/>
                </a:lnTo>
                <a:lnTo>
                  <a:pt x="66741" y="15835"/>
                </a:lnTo>
                <a:lnTo>
                  <a:pt x="32109" y="47593"/>
                </a:lnTo>
                <a:lnTo>
                  <a:pt x="9048" y="81768"/>
                </a:lnTo>
                <a:lnTo>
                  <a:pt x="1544" y="107280"/>
                </a:lnTo>
                <a:lnTo>
                  <a:pt x="0" y="142568"/>
                </a:lnTo>
                <a:lnTo>
                  <a:pt x="10895" y="187124"/>
                </a:lnTo>
                <a:lnTo>
                  <a:pt x="25253" y="224693"/>
                </a:lnTo>
                <a:lnTo>
                  <a:pt x="32154" y="239532"/>
                </a:lnTo>
                <a:lnTo>
                  <a:pt x="58443" y="265329"/>
                </a:lnTo>
                <a:lnTo>
                  <a:pt x="101369" y="287864"/>
                </a:lnTo>
                <a:lnTo>
                  <a:pt x="126140" y="293002"/>
                </a:lnTo>
                <a:lnTo>
                  <a:pt x="144166" y="292900"/>
                </a:lnTo>
                <a:lnTo>
                  <a:pt x="156111" y="289359"/>
                </a:lnTo>
                <a:lnTo>
                  <a:pt x="183257" y="269086"/>
                </a:lnTo>
                <a:lnTo>
                  <a:pt x="190683" y="261247"/>
                </a:lnTo>
                <a:lnTo>
                  <a:pt x="203534" y="237400"/>
                </a:lnTo>
                <a:lnTo>
                  <a:pt x="209982" y="215571"/>
                </a:lnTo>
                <a:lnTo>
                  <a:pt x="218476" y="177225"/>
                </a:lnTo>
                <a:lnTo>
                  <a:pt x="219701" y="151109"/>
                </a:lnTo>
                <a:lnTo>
                  <a:pt x="213815" y="111447"/>
                </a:lnTo>
                <a:lnTo>
                  <a:pt x="204362" y="67454"/>
                </a:lnTo>
                <a:lnTo>
                  <a:pt x="203767" y="62095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230"/>
          <p:cNvSpPr/>
          <p:nvPr>
            <p:custDataLst>
              <p:tags r:id="rId5"/>
            </p:custDataLst>
          </p:nvPr>
        </p:nvSpPr>
        <p:spPr>
          <a:xfrm>
            <a:off x="6545460" y="4679303"/>
            <a:ext cx="276822" cy="419549"/>
          </a:xfrm>
          <a:custGeom>
            <a:avLst/>
            <a:gdLst/>
            <a:ahLst/>
            <a:cxnLst/>
            <a:rect l="0" t="0" r="0" b="0"/>
            <a:pathLst>
              <a:path w="276822" h="419549">
                <a:moveTo>
                  <a:pt x="0" y="53431"/>
                </a:moveTo>
                <a:lnTo>
                  <a:pt x="0" y="53431"/>
                </a:lnTo>
                <a:lnTo>
                  <a:pt x="0" y="40128"/>
                </a:lnTo>
                <a:lnTo>
                  <a:pt x="4741" y="27441"/>
                </a:lnTo>
                <a:lnTo>
                  <a:pt x="7129" y="24198"/>
                </a:lnTo>
                <a:lnTo>
                  <a:pt x="16224" y="18642"/>
                </a:lnTo>
                <a:lnTo>
                  <a:pt x="48996" y="3642"/>
                </a:lnTo>
                <a:lnTo>
                  <a:pt x="91480" y="185"/>
                </a:lnTo>
                <a:lnTo>
                  <a:pt x="103827" y="0"/>
                </a:lnTo>
                <a:lnTo>
                  <a:pt x="115930" y="5210"/>
                </a:lnTo>
                <a:lnTo>
                  <a:pt x="139868" y="24723"/>
                </a:lnTo>
                <a:lnTo>
                  <a:pt x="167927" y="64217"/>
                </a:lnTo>
                <a:lnTo>
                  <a:pt x="183616" y="99438"/>
                </a:lnTo>
                <a:lnTo>
                  <a:pt x="196269" y="140938"/>
                </a:lnTo>
                <a:lnTo>
                  <a:pt x="203583" y="178093"/>
                </a:lnTo>
                <a:lnTo>
                  <a:pt x="204850" y="209871"/>
                </a:lnTo>
                <a:lnTo>
                  <a:pt x="199855" y="230116"/>
                </a:lnTo>
                <a:lnTo>
                  <a:pt x="180479" y="267366"/>
                </a:lnTo>
                <a:lnTo>
                  <a:pt x="157543" y="295266"/>
                </a:lnTo>
                <a:lnTo>
                  <a:pt x="138842" y="307869"/>
                </a:lnTo>
                <a:lnTo>
                  <a:pt x="109006" y="318370"/>
                </a:lnTo>
                <a:lnTo>
                  <a:pt x="83709" y="320739"/>
                </a:lnTo>
                <a:lnTo>
                  <a:pt x="42685" y="312193"/>
                </a:lnTo>
                <a:lnTo>
                  <a:pt x="34516" y="308004"/>
                </a:lnTo>
                <a:lnTo>
                  <a:pt x="24338" y="295327"/>
                </a:lnTo>
                <a:lnTo>
                  <a:pt x="19779" y="283744"/>
                </a:lnTo>
                <a:lnTo>
                  <a:pt x="17909" y="242564"/>
                </a:lnTo>
                <a:lnTo>
                  <a:pt x="19878" y="238058"/>
                </a:lnTo>
                <a:lnTo>
                  <a:pt x="47414" y="211308"/>
                </a:lnTo>
                <a:lnTo>
                  <a:pt x="53484" y="207934"/>
                </a:lnTo>
                <a:lnTo>
                  <a:pt x="65466" y="205769"/>
                </a:lnTo>
                <a:lnTo>
                  <a:pt x="71430" y="208118"/>
                </a:lnTo>
                <a:lnTo>
                  <a:pt x="93449" y="222482"/>
                </a:lnTo>
                <a:lnTo>
                  <a:pt x="135225" y="262337"/>
                </a:lnTo>
                <a:lnTo>
                  <a:pt x="178762" y="303926"/>
                </a:lnTo>
                <a:lnTo>
                  <a:pt x="213353" y="340265"/>
                </a:lnTo>
                <a:lnTo>
                  <a:pt x="242970" y="379340"/>
                </a:lnTo>
                <a:lnTo>
                  <a:pt x="276821" y="41954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45"/>
          <p:cNvGrpSpPr/>
          <p:nvPr/>
        </p:nvGrpSpPr>
        <p:grpSpPr>
          <a:xfrm>
            <a:off x="6822281" y="1839515"/>
            <a:ext cx="714376" cy="812603"/>
            <a:chOff x="6822281" y="1839515"/>
            <a:chExt cx="714376" cy="812603"/>
          </a:xfrm>
        </p:grpSpPr>
        <p:sp>
          <p:nvSpPr>
            <p:cNvPr id="8" name="SMARTInkShape-231"/>
            <p:cNvSpPr/>
            <p:nvPr>
              <p:custDataLst>
                <p:tags r:id="rId133"/>
              </p:custDataLst>
            </p:nvPr>
          </p:nvSpPr>
          <p:spPr>
            <a:xfrm>
              <a:off x="6822281" y="1839515"/>
              <a:ext cx="187524" cy="419696"/>
            </a:xfrm>
            <a:custGeom>
              <a:avLst/>
              <a:gdLst/>
              <a:ahLst/>
              <a:cxnLst/>
              <a:rect l="0" t="0" r="0" b="0"/>
              <a:pathLst>
                <a:path w="187524" h="419696">
                  <a:moveTo>
                    <a:pt x="187523" y="0"/>
                  </a:moveTo>
                  <a:lnTo>
                    <a:pt x="187523" y="0"/>
                  </a:lnTo>
                  <a:lnTo>
                    <a:pt x="178962" y="8562"/>
                  </a:lnTo>
                  <a:lnTo>
                    <a:pt x="177674" y="16978"/>
                  </a:lnTo>
                  <a:lnTo>
                    <a:pt x="171540" y="36721"/>
                  </a:lnTo>
                  <a:lnTo>
                    <a:pt x="167574" y="53875"/>
                  </a:lnTo>
                  <a:lnTo>
                    <a:pt x="148369" y="90512"/>
                  </a:lnTo>
                  <a:lnTo>
                    <a:pt x="126559" y="134106"/>
                  </a:lnTo>
                  <a:lnTo>
                    <a:pt x="98038" y="178615"/>
                  </a:lnTo>
                  <a:lnTo>
                    <a:pt x="68436" y="223245"/>
                  </a:lnTo>
                  <a:lnTo>
                    <a:pt x="43432" y="267891"/>
                  </a:lnTo>
                  <a:lnTo>
                    <a:pt x="19954" y="305471"/>
                  </a:lnTo>
                  <a:lnTo>
                    <a:pt x="6367" y="344436"/>
                  </a:lnTo>
                  <a:lnTo>
                    <a:pt x="1257" y="383222"/>
                  </a:lnTo>
                  <a:lnTo>
                    <a:pt x="0" y="41969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2"/>
            <p:cNvSpPr/>
            <p:nvPr>
              <p:custDataLst>
                <p:tags r:id="rId134"/>
              </p:custDataLst>
            </p:nvPr>
          </p:nvSpPr>
          <p:spPr>
            <a:xfrm>
              <a:off x="6995730" y="1875234"/>
              <a:ext cx="49794" cy="294681"/>
            </a:xfrm>
            <a:custGeom>
              <a:avLst/>
              <a:gdLst/>
              <a:ahLst/>
              <a:cxnLst/>
              <a:rect l="0" t="0" r="0" b="0"/>
              <a:pathLst>
                <a:path w="49794" h="294681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886" y="0"/>
                  </a:lnTo>
                  <a:lnTo>
                    <a:pt x="9878" y="38160"/>
                  </a:lnTo>
                  <a:lnTo>
                    <a:pt x="16168" y="76267"/>
                  </a:lnTo>
                  <a:lnTo>
                    <a:pt x="21654" y="115276"/>
                  </a:lnTo>
                  <a:lnTo>
                    <a:pt x="29894" y="157982"/>
                  </a:lnTo>
                  <a:lnTo>
                    <a:pt x="33975" y="177778"/>
                  </a:lnTo>
                  <a:lnTo>
                    <a:pt x="38822" y="196211"/>
                  </a:lnTo>
                  <a:lnTo>
                    <a:pt x="40744" y="238111"/>
                  </a:lnTo>
                  <a:lnTo>
                    <a:pt x="45985" y="261934"/>
                  </a:lnTo>
                  <a:lnTo>
                    <a:pt x="43813" y="278804"/>
                  </a:lnTo>
                  <a:lnTo>
                    <a:pt x="49793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3"/>
            <p:cNvSpPr/>
            <p:nvPr>
              <p:custDataLst>
                <p:tags r:id="rId135"/>
              </p:custDataLst>
            </p:nvPr>
          </p:nvSpPr>
          <p:spPr>
            <a:xfrm>
              <a:off x="6884789" y="2082458"/>
              <a:ext cx="133946" cy="24949"/>
            </a:xfrm>
            <a:custGeom>
              <a:avLst/>
              <a:gdLst/>
              <a:ahLst/>
              <a:cxnLst/>
              <a:rect l="0" t="0" r="0" b="0"/>
              <a:pathLst>
                <a:path w="133946" h="24949">
                  <a:moveTo>
                    <a:pt x="0" y="16018"/>
                  </a:moveTo>
                  <a:lnTo>
                    <a:pt x="0" y="16018"/>
                  </a:lnTo>
                  <a:lnTo>
                    <a:pt x="4740" y="16018"/>
                  </a:lnTo>
                  <a:lnTo>
                    <a:pt x="9713" y="13372"/>
                  </a:lnTo>
                  <a:lnTo>
                    <a:pt x="16250" y="8330"/>
                  </a:lnTo>
                  <a:lnTo>
                    <a:pt x="56626" y="69"/>
                  </a:lnTo>
                  <a:lnTo>
                    <a:pt x="71799" y="0"/>
                  </a:lnTo>
                  <a:lnTo>
                    <a:pt x="103835" y="10699"/>
                  </a:lnTo>
                  <a:lnTo>
                    <a:pt x="133945" y="249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4"/>
            <p:cNvSpPr/>
            <p:nvPr>
              <p:custDataLst>
                <p:tags r:id="rId136"/>
              </p:custDataLst>
            </p:nvPr>
          </p:nvSpPr>
          <p:spPr>
            <a:xfrm>
              <a:off x="7090171" y="2062757"/>
              <a:ext cx="62509" cy="17861"/>
            </a:xfrm>
            <a:custGeom>
              <a:avLst/>
              <a:gdLst/>
              <a:ahLst/>
              <a:cxnLst/>
              <a:rect l="0" t="0" r="0" b="0"/>
              <a:pathLst>
                <a:path w="62509" h="17861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1250" y="7689"/>
                  </a:lnTo>
                  <a:lnTo>
                    <a:pt x="38962" y="9677"/>
                  </a:lnTo>
                  <a:lnTo>
                    <a:pt x="62508" y="178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5"/>
            <p:cNvSpPr/>
            <p:nvPr>
              <p:custDataLst>
                <p:tags r:id="rId137"/>
              </p:custDataLst>
            </p:nvPr>
          </p:nvSpPr>
          <p:spPr>
            <a:xfrm>
              <a:off x="7134820" y="2125633"/>
              <a:ext cx="89298" cy="26422"/>
            </a:xfrm>
            <a:custGeom>
              <a:avLst/>
              <a:gdLst/>
              <a:ahLst/>
              <a:cxnLst/>
              <a:rect l="0" t="0" r="0" b="0"/>
              <a:pathLst>
                <a:path w="89298" h="26422">
                  <a:moveTo>
                    <a:pt x="0" y="8562"/>
                  </a:moveTo>
                  <a:lnTo>
                    <a:pt x="0" y="8562"/>
                  </a:lnTo>
                  <a:lnTo>
                    <a:pt x="7688" y="873"/>
                  </a:lnTo>
                  <a:lnTo>
                    <a:pt x="13303" y="0"/>
                  </a:lnTo>
                  <a:lnTo>
                    <a:pt x="42910" y="646"/>
                  </a:lnTo>
                  <a:lnTo>
                    <a:pt x="62654" y="6767"/>
                  </a:lnTo>
                  <a:lnTo>
                    <a:pt x="79220" y="17725"/>
                  </a:lnTo>
                  <a:lnTo>
                    <a:pt x="89297" y="264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6"/>
            <p:cNvSpPr/>
            <p:nvPr>
              <p:custDataLst>
                <p:tags r:id="rId138"/>
              </p:custDataLst>
            </p:nvPr>
          </p:nvSpPr>
          <p:spPr>
            <a:xfrm>
              <a:off x="7317199" y="1884164"/>
              <a:ext cx="40864" cy="303610"/>
            </a:xfrm>
            <a:custGeom>
              <a:avLst/>
              <a:gdLst/>
              <a:ahLst/>
              <a:cxnLst/>
              <a:rect l="0" t="0" r="0" b="0"/>
              <a:pathLst>
                <a:path w="40864" h="303610">
                  <a:moveTo>
                    <a:pt x="5144" y="0"/>
                  </a:moveTo>
                  <a:lnTo>
                    <a:pt x="5144" y="0"/>
                  </a:lnTo>
                  <a:lnTo>
                    <a:pt x="403" y="9480"/>
                  </a:lnTo>
                  <a:lnTo>
                    <a:pt x="0" y="12273"/>
                  </a:lnTo>
                  <a:lnTo>
                    <a:pt x="723" y="14135"/>
                  </a:lnTo>
                  <a:lnTo>
                    <a:pt x="2196" y="15376"/>
                  </a:lnTo>
                  <a:lnTo>
                    <a:pt x="4561" y="38756"/>
                  </a:lnTo>
                  <a:lnTo>
                    <a:pt x="5068" y="80767"/>
                  </a:lnTo>
                  <a:lnTo>
                    <a:pt x="11266" y="117157"/>
                  </a:lnTo>
                  <a:lnTo>
                    <a:pt x="16165" y="158888"/>
                  </a:lnTo>
                  <a:lnTo>
                    <a:pt x="26393" y="200828"/>
                  </a:lnTo>
                  <a:lnTo>
                    <a:pt x="30292" y="235563"/>
                  </a:lnTo>
                  <a:lnTo>
                    <a:pt x="37745" y="274734"/>
                  </a:lnTo>
                  <a:lnTo>
                    <a:pt x="40863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7"/>
            <p:cNvSpPr/>
            <p:nvPr>
              <p:custDataLst>
                <p:tags r:id="rId139"/>
              </p:custDataLst>
            </p:nvPr>
          </p:nvSpPr>
          <p:spPr>
            <a:xfrm>
              <a:off x="6876026" y="2419945"/>
              <a:ext cx="227261" cy="169460"/>
            </a:xfrm>
            <a:custGeom>
              <a:avLst/>
              <a:gdLst/>
              <a:ahLst/>
              <a:cxnLst/>
              <a:rect l="0" t="0" r="0" b="0"/>
              <a:pathLst>
                <a:path w="227261" h="169460">
                  <a:moveTo>
                    <a:pt x="17692" y="0"/>
                  </a:moveTo>
                  <a:lnTo>
                    <a:pt x="17692" y="0"/>
                  </a:lnTo>
                  <a:lnTo>
                    <a:pt x="17692" y="4740"/>
                  </a:lnTo>
                  <a:lnTo>
                    <a:pt x="15047" y="9713"/>
                  </a:lnTo>
                  <a:lnTo>
                    <a:pt x="10004" y="16250"/>
                  </a:lnTo>
                  <a:lnTo>
                    <a:pt x="1106" y="59799"/>
                  </a:lnTo>
                  <a:lnTo>
                    <a:pt x="0" y="99046"/>
                  </a:lnTo>
                  <a:lnTo>
                    <a:pt x="899" y="115457"/>
                  </a:lnTo>
                  <a:lnTo>
                    <a:pt x="15283" y="157877"/>
                  </a:lnTo>
                  <a:lnTo>
                    <a:pt x="16086" y="161806"/>
                  </a:lnTo>
                  <a:lnTo>
                    <a:pt x="18605" y="164425"/>
                  </a:lnTo>
                  <a:lnTo>
                    <a:pt x="32928" y="168974"/>
                  </a:lnTo>
                  <a:lnTo>
                    <a:pt x="39515" y="169459"/>
                  </a:lnTo>
                  <a:lnTo>
                    <a:pt x="44920" y="166927"/>
                  </a:lnTo>
                  <a:lnTo>
                    <a:pt x="73032" y="148668"/>
                  </a:lnTo>
                  <a:lnTo>
                    <a:pt x="92000" y="118526"/>
                  </a:lnTo>
                  <a:lnTo>
                    <a:pt x="104330" y="91872"/>
                  </a:lnTo>
                  <a:lnTo>
                    <a:pt x="106799" y="84488"/>
                  </a:lnTo>
                  <a:lnTo>
                    <a:pt x="111204" y="77899"/>
                  </a:lnTo>
                  <a:lnTo>
                    <a:pt x="111783" y="74753"/>
                  </a:lnTo>
                  <a:lnTo>
                    <a:pt x="111178" y="71663"/>
                  </a:lnTo>
                  <a:lnTo>
                    <a:pt x="107816" y="64316"/>
                  </a:lnTo>
                  <a:lnTo>
                    <a:pt x="107541" y="64706"/>
                  </a:lnTo>
                  <a:lnTo>
                    <a:pt x="107011" y="80598"/>
                  </a:lnTo>
                  <a:lnTo>
                    <a:pt x="109644" y="88076"/>
                  </a:lnTo>
                  <a:lnTo>
                    <a:pt x="111736" y="91459"/>
                  </a:lnTo>
                  <a:lnTo>
                    <a:pt x="123498" y="135291"/>
                  </a:lnTo>
                  <a:lnTo>
                    <a:pt x="126894" y="142150"/>
                  </a:lnTo>
                  <a:lnTo>
                    <a:pt x="130719" y="148506"/>
                  </a:lnTo>
                  <a:lnTo>
                    <a:pt x="132419" y="154638"/>
                  </a:lnTo>
                  <a:lnTo>
                    <a:pt x="133863" y="156670"/>
                  </a:lnTo>
                  <a:lnTo>
                    <a:pt x="135820" y="158025"/>
                  </a:lnTo>
                  <a:lnTo>
                    <a:pt x="141347" y="160199"/>
                  </a:lnTo>
                  <a:lnTo>
                    <a:pt x="155705" y="153499"/>
                  </a:lnTo>
                  <a:lnTo>
                    <a:pt x="199432" y="118060"/>
                  </a:lnTo>
                  <a:lnTo>
                    <a:pt x="216752" y="91749"/>
                  </a:lnTo>
                  <a:lnTo>
                    <a:pt x="227260" y="64197"/>
                  </a:lnTo>
                  <a:lnTo>
                    <a:pt x="227250" y="53005"/>
                  </a:lnTo>
                  <a:lnTo>
                    <a:pt x="223147" y="27456"/>
                  </a:lnTo>
                  <a:lnTo>
                    <a:pt x="223075" y="35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8"/>
            <p:cNvSpPr/>
            <p:nvPr>
              <p:custDataLst>
                <p:tags r:id="rId140"/>
              </p:custDataLst>
            </p:nvPr>
          </p:nvSpPr>
          <p:spPr>
            <a:xfrm>
              <a:off x="7179468" y="2455664"/>
              <a:ext cx="80368" cy="44649"/>
            </a:xfrm>
            <a:custGeom>
              <a:avLst/>
              <a:gdLst/>
              <a:ahLst/>
              <a:cxnLst/>
              <a:rect l="0" t="0" r="0" b="0"/>
              <a:pathLst>
                <a:path w="80368" h="44649">
                  <a:moveTo>
                    <a:pt x="0" y="0"/>
                  </a:moveTo>
                  <a:lnTo>
                    <a:pt x="0" y="0"/>
                  </a:lnTo>
                  <a:lnTo>
                    <a:pt x="0" y="8561"/>
                  </a:lnTo>
                  <a:lnTo>
                    <a:pt x="4741" y="13561"/>
                  </a:lnTo>
                  <a:lnTo>
                    <a:pt x="9714" y="15949"/>
                  </a:lnTo>
                  <a:lnTo>
                    <a:pt x="52012" y="22566"/>
                  </a:lnTo>
                  <a:lnTo>
                    <a:pt x="72708" y="33084"/>
                  </a:lnTo>
                  <a:lnTo>
                    <a:pt x="80367" y="446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9"/>
            <p:cNvSpPr/>
            <p:nvPr>
              <p:custDataLst>
                <p:tags r:id="rId141"/>
              </p:custDataLst>
            </p:nvPr>
          </p:nvSpPr>
          <p:spPr>
            <a:xfrm>
              <a:off x="7188398" y="2536140"/>
              <a:ext cx="80368" cy="8821"/>
            </a:xfrm>
            <a:custGeom>
              <a:avLst/>
              <a:gdLst/>
              <a:ahLst/>
              <a:cxnLst/>
              <a:rect l="0" t="0" r="0" b="0"/>
              <a:pathLst>
                <a:path w="80368" h="8821">
                  <a:moveTo>
                    <a:pt x="0" y="8820"/>
                  </a:moveTo>
                  <a:lnTo>
                    <a:pt x="0" y="8820"/>
                  </a:lnTo>
                  <a:lnTo>
                    <a:pt x="7689" y="8820"/>
                  </a:lnTo>
                  <a:lnTo>
                    <a:pt x="13303" y="4080"/>
                  </a:lnTo>
                  <a:lnTo>
                    <a:pt x="21126" y="1753"/>
                  </a:lnTo>
                  <a:lnTo>
                    <a:pt x="59723" y="0"/>
                  </a:lnTo>
                  <a:lnTo>
                    <a:pt x="68876" y="2585"/>
                  </a:lnTo>
                  <a:lnTo>
                    <a:pt x="80367" y="88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0"/>
            <p:cNvSpPr/>
            <p:nvPr>
              <p:custDataLst>
                <p:tags r:id="rId142"/>
              </p:custDataLst>
            </p:nvPr>
          </p:nvSpPr>
          <p:spPr>
            <a:xfrm>
              <a:off x="7333195" y="2386022"/>
              <a:ext cx="203462" cy="266096"/>
            </a:xfrm>
            <a:custGeom>
              <a:avLst/>
              <a:gdLst/>
              <a:ahLst/>
              <a:cxnLst/>
              <a:rect l="0" t="0" r="0" b="0"/>
              <a:pathLst>
                <a:path w="203462" h="266096">
                  <a:moveTo>
                    <a:pt x="24867" y="78571"/>
                  </a:moveTo>
                  <a:lnTo>
                    <a:pt x="24867" y="78571"/>
                  </a:lnTo>
                  <a:lnTo>
                    <a:pt x="24867" y="57322"/>
                  </a:lnTo>
                  <a:lnTo>
                    <a:pt x="27513" y="51598"/>
                  </a:lnTo>
                  <a:lnTo>
                    <a:pt x="41091" y="30738"/>
                  </a:lnTo>
                  <a:lnTo>
                    <a:pt x="72871" y="10353"/>
                  </a:lnTo>
                  <a:lnTo>
                    <a:pt x="90464" y="2245"/>
                  </a:lnTo>
                  <a:lnTo>
                    <a:pt x="102307" y="0"/>
                  </a:lnTo>
                  <a:lnTo>
                    <a:pt x="114186" y="1648"/>
                  </a:lnTo>
                  <a:lnTo>
                    <a:pt x="129384" y="8154"/>
                  </a:lnTo>
                  <a:lnTo>
                    <a:pt x="143408" y="19242"/>
                  </a:lnTo>
                  <a:lnTo>
                    <a:pt x="167722" y="60952"/>
                  </a:lnTo>
                  <a:lnTo>
                    <a:pt x="172694" y="73717"/>
                  </a:lnTo>
                  <a:lnTo>
                    <a:pt x="174501" y="97638"/>
                  </a:lnTo>
                  <a:lnTo>
                    <a:pt x="166725" y="135034"/>
                  </a:lnTo>
                  <a:lnTo>
                    <a:pt x="160375" y="175603"/>
                  </a:lnTo>
                  <a:lnTo>
                    <a:pt x="154215" y="191480"/>
                  </a:lnTo>
                  <a:lnTo>
                    <a:pt x="143871" y="205152"/>
                  </a:lnTo>
                  <a:lnTo>
                    <a:pt x="109183" y="231403"/>
                  </a:lnTo>
                  <a:lnTo>
                    <a:pt x="78453" y="243882"/>
                  </a:lnTo>
                  <a:lnTo>
                    <a:pt x="64889" y="246300"/>
                  </a:lnTo>
                  <a:lnTo>
                    <a:pt x="52245" y="244729"/>
                  </a:lnTo>
                  <a:lnTo>
                    <a:pt x="18635" y="237136"/>
                  </a:lnTo>
                  <a:lnTo>
                    <a:pt x="4564" y="226971"/>
                  </a:lnTo>
                  <a:lnTo>
                    <a:pt x="960" y="221256"/>
                  </a:lnTo>
                  <a:lnTo>
                    <a:pt x="0" y="218343"/>
                  </a:lnTo>
                  <a:lnTo>
                    <a:pt x="351" y="215409"/>
                  </a:lnTo>
                  <a:lnTo>
                    <a:pt x="3388" y="209502"/>
                  </a:lnTo>
                  <a:lnTo>
                    <a:pt x="6578" y="207530"/>
                  </a:lnTo>
                  <a:lnTo>
                    <a:pt x="38251" y="198788"/>
                  </a:lnTo>
                  <a:lnTo>
                    <a:pt x="79032" y="207499"/>
                  </a:lnTo>
                  <a:lnTo>
                    <a:pt x="115272" y="225784"/>
                  </a:lnTo>
                  <a:lnTo>
                    <a:pt x="156974" y="245858"/>
                  </a:lnTo>
                  <a:lnTo>
                    <a:pt x="203461" y="26609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6"/>
          <p:cNvGrpSpPr/>
          <p:nvPr/>
        </p:nvGrpSpPr>
        <p:grpSpPr>
          <a:xfrm>
            <a:off x="7170539" y="2808135"/>
            <a:ext cx="946547" cy="897686"/>
            <a:chOff x="7170539" y="2808135"/>
            <a:chExt cx="946547" cy="897686"/>
          </a:xfrm>
        </p:grpSpPr>
        <p:sp>
          <p:nvSpPr>
            <p:cNvPr id="19" name="SMARTInkShape-241"/>
            <p:cNvSpPr/>
            <p:nvPr>
              <p:custDataLst>
                <p:tags r:id="rId124"/>
              </p:custDataLst>
            </p:nvPr>
          </p:nvSpPr>
          <p:spPr>
            <a:xfrm>
              <a:off x="7688460" y="3491616"/>
              <a:ext cx="71439" cy="17752"/>
            </a:xfrm>
            <a:custGeom>
              <a:avLst/>
              <a:gdLst/>
              <a:ahLst/>
              <a:cxnLst/>
              <a:rect l="0" t="0" r="0" b="0"/>
              <a:pathLst>
                <a:path w="71439" h="17752">
                  <a:moveTo>
                    <a:pt x="0" y="8821"/>
                  </a:moveTo>
                  <a:lnTo>
                    <a:pt x="0" y="8821"/>
                  </a:lnTo>
                  <a:lnTo>
                    <a:pt x="4741" y="4080"/>
                  </a:lnTo>
                  <a:lnTo>
                    <a:pt x="9714" y="1753"/>
                  </a:lnTo>
                  <a:lnTo>
                    <a:pt x="26864" y="0"/>
                  </a:lnTo>
                  <a:lnTo>
                    <a:pt x="58534" y="8992"/>
                  </a:lnTo>
                  <a:lnTo>
                    <a:pt x="71438" y="1775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2"/>
            <p:cNvSpPr/>
            <p:nvPr>
              <p:custDataLst>
                <p:tags r:id="rId125"/>
              </p:custDataLst>
            </p:nvPr>
          </p:nvSpPr>
          <p:spPr>
            <a:xfrm>
              <a:off x="7375921" y="3339894"/>
              <a:ext cx="232173" cy="365927"/>
            </a:xfrm>
            <a:custGeom>
              <a:avLst/>
              <a:gdLst/>
              <a:ahLst/>
              <a:cxnLst/>
              <a:rect l="0" t="0" r="0" b="0"/>
              <a:pathLst>
                <a:path w="232173" h="365927">
                  <a:moveTo>
                    <a:pt x="0" y="348066"/>
                  </a:moveTo>
                  <a:lnTo>
                    <a:pt x="0" y="348066"/>
                  </a:lnTo>
                  <a:lnTo>
                    <a:pt x="4741" y="348066"/>
                  </a:lnTo>
                  <a:lnTo>
                    <a:pt x="6137" y="346082"/>
                  </a:lnTo>
                  <a:lnTo>
                    <a:pt x="21326" y="305567"/>
                  </a:lnTo>
                  <a:lnTo>
                    <a:pt x="46427" y="265863"/>
                  </a:lnTo>
                  <a:lnTo>
                    <a:pt x="77808" y="221648"/>
                  </a:lnTo>
                  <a:lnTo>
                    <a:pt x="107211" y="178218"/>
                  </a:lnTo>
                  <a:lnTo>
                    <a:pt x="136929" y="133730"/>
                  </a:lnTo>
                  <a:lnTo>
                    <a:pt x="166689" y="89102"/>
                  </a:lnTo>
                  <a:lnTo>
                    <a:pt x="194718" y="47956"/>
                  </a:lnTo>
                  <a:lnTo>
                    <a:pt x="202223" y="34469"/>
                  </a:lnTo>
                  <a:lnTo>
                    <a:pt x="205358" y="455"/>
                  </a:lnTo>
                  <a:lnTo>
                    <a:pt x="200635" y="0"/>
                  </a:lnTo>
                  <a:lnTo>
                    <a:pt x="199241" y="928"/>
                  </a:lnTo>
                  <a:lnTo>
                    <a:pt x="198312" y="2539"/>
                  </a:lnTo>
                  <a:lnTo>
                    <a:pt x="197692" y="4606"/>
                  </a:lnTo>
                  <a:lnTo>
                    <a:pt x="188576" y="16043"/>
                  </a:lnTo>
                  <a:lnTo>
                    <a:pt x="168696" y="33736"/>
                  </a:lnTo>
                  <a:lnTo>
                    <a:pt x="157328" y="42669"/>
                  </a:lnTo>
                  <a:lnTo>
                    <a:pt x="122001" y="83595"/>
                  </a:lnTo>
                  <a:lnTo>
                    <a:pt x="100866" y="116570"/>
                  </a:lnTo>
                  <a:lnTo>
                    <a:pt x="83691" y="160632"/>
                  </a:lnTo>
                  <a:lnTo>
                    <a:pt x="74152" y="196279"/>
                  </a:lnTo>
                  <a:lnTo>
                    <a:pt x="71795" y="240913"/>
                  </a:lnTo>
                  <a:lnTo>
                    <a:pt x="74154" y="276629"/>
                  </a:lnTo>
                  <a:lnTo>
                    <a:pt x="83881" y="307607"/>
                  </a:lnTo>
                  <a:lnTo>
                    <a:pt x="92182" y="317847"/>
                  </a:lnTo>
                  <a:lnTo>
                    <a:pt x="120435" y="340853"/>
                  </a:lnTo>
                  <a:lnTo>
                    <a:pt x="161308" y="351857"/>
                  </a:lnTo>
                  <a:lnTo>
                    <a:pt x="198391" y="358965"/>
                  </a:lnTo>
                  <a:lnTo>
                    <a:pt x="232172" y="3659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3"/>
            <p:cNvSpPr/>
            <p:nvPr>
              <p:custDataLst>
                <p:tags r:id="rId126"/>
              </p:custDataLst>
            </p:nvPr>
          </p:nvSpPr>
          <p:spPr>
            <a:xfrm>
              <a:off x="7822406" y="2813390"/>
              <a:ext cx="294680" cy="454876"/>
            </a:xfrm>
            <a:custGeom>
              <a:avLst/>
              <a:gdLst/>
              <a:ahLst/>
              <a:cxnLst/>
              <a:rect l="0" t="0" r="0" b="0"/>
              <a:pathLst>
                <a:path w="294680" h="454876">
                  <a:moveTo>
                    <a:pt x="0" y="356649"/>
                  </a:moveTo>
                  <a:lnTo>
                    <a:pt x="0" y="356649"/>
                  </a:lnTo>
                  <a:lnTo>
                    <a:pt x="8561" y="356649"/>
                  </a:lnTo>
                  <a:lnTo>
                    <a:pt x="34074" y="335911"/>
                  </a:lnTo>
                  <a:lnTo>
                    <a:pt x="68887" y="296949"/>
                  </a:lnTo>
                  <a:lnTo>
                    <a:pt x="98282" y="257616"/>
                  </a:lnTo>
                  <a:lnTo>
                    <a:pt x="134137" y="213667"/>
                  </a:lnTo>
                  <a:lnTo>
                    <a:pt x="162830" y="175388"/>
                  </a:lnTo>
                  <a:lnTo>
                    <a:pt x="196867" y="134644"/>
                  </a:lnTo>
                  <a:lnTo>
                    <a:pt x="228797" y="91566"/>
                  </a:lnTo>
                  <a:lnTo>
                    <a:pt x="246610" y="53225"/>
                  </a:lnTo>
                  <a:lnTo>
                    <a:pt x="266109" y="14990"/>
                  </a:lnTo>
                  <a:lnTo>
                    <a:pt x="267363" y="5605"/>
                  </a:lnTo>
                  <a:lnTo>
                    <a:pt x="266546" y="3557"/>
                  </a:lnTo>
                  <a:lnTo>
                    <a:pt x="265010" y="2192"/>
                  </a:lnTo>
                  <a:lnTo>
                    <a:pt x="260657" y="675"/>
                  </a:lnTo>
                  <a:lnTo>
                    <a:pt x="255415" y="0"/>
                  </a:lnTo>
                  <a:lnTo>
                    <a:pt x="253620" y="813"/>
                  </a:lnTo>
                  <a:lnTo>
                    <a:pt x="252424" y="2346"/>
                  </a:lnTo>
                  <a:lnTo>
                    <a:pt x="251626" y="4361"/>
                  </a:lnTo>
                  <a:lnTo>
                    <a:pt x="210330" y="48460"/>
                  </a:lnTo>
                  <a:lnTo>
                    <a:pt x="187325" y="83333"/>
                  </a:lnTo>
                  <a:lnTo>
                    <a:pt x="163672" y="123405"/>
                  </a:lnTo>
                  <a:lnTo>
                    <a:pt x="145840" y="160429"/>
                  </a:lnTo>
                  <a:lnTo>
                    <a:pt x="132729" y="198078"/>
                  </a:lnTo>
                  <a:lnTo>
                    <a:pt x="120402" y="240218"/>
                  </a:lnTo>
                  <a:lnTo>
                    <a:pt x="118357" y="273092"/>
                  </a:lnTo>
                  <a:lnTo>
                    <a:pt x="126052" y="308724"/>
                  </a:lnTo>
                  <a:lnTo>
                    <a:pt x="132421" y="322450"/>
                  </a:lnTo>
                  <a:lnTo>
                    <a:pt x="158340" y="353480"/>
                  </a:lnTo>
                  <a:lnTo>
                    <a:pt x="193527" y="381685"/>
                  </a:lnTo>
                  <a:lnTo>
                    <a:pt x="208051" y="387620"/>
                  </a:lnTo>
                  <a:lnTo>
                    <a:pt x="224428" y="392241"/>
                  </a:lnTo>
                  <a:lnTo>
                    <a:pt x="250382" y="406992"/>
                  </a:lnTo>
                  <a:lnTo>
                    <a:pt x="280528" y="435495"/>
                  </a:lnTo>
                  <a:lnTo>
                    <a:pt x="294679" y="45487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4"/>
            <p:cNvSpPr/>
            <p:nvPr>
              <p:custDataLst>
                <p:tags r:id="rId127"/>
              </p:custDataLst>
            </p:nvPr>
          </p:nvSpPr>
          <p:spPr>
            <a:xfrm>
              <a:off x="7795617" y="3027164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8929" y="0"/>
                  </a:moveTo>
                  <a:lnTo>
                    <a:pt x="8929" y="0"/>
                  </a:lnTo>
                  <a:lnTo>
                    <a:pt x="8929" y="12428"/>
                  </a:lnTo>
                  <a:lnTo>
                    <a:pt x="6284" y="18091"/>
                  </a:lnTo>
                  <a:lnTo>
                    <a:pt x="1241" y="25071"/>
                  </a:lnTo>
                  <a:lnTo>
                    <a:pt x="245" y="3357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5"/>
            <p:cNvSpPr/>
            <p:nvPr>
              <p:custDataLst>
                <p:tags r:id="rId128"/>
              </p:custDataLst>
            </p:nvPr>
          </p:nvSpPr>
          <p:spPr>
            <a:xfrm>
              <a:off x="7518997" y="2808135"/>
              <a:ext cx="150821" cy="361664"/>
            </a:xfrm>
            <a:custGeom>
              <a:avLst/>
              <a:gdLst/>
              <a:ahLst/>
              <a:cxnLst/>
              <a:rect l="0" t="0" r="0" b="0"/>
              <a:pathLst>
                <a:path w="150821" h="361664">
                  <a:moveTo>
                    <a:pt x="8729" y="102943"/>
                  </a:moveTo>
                  <a:lnTo>
                    <a:pt x="8729" y="102943"/>
                  </a:lnTo>
                  <a:lnTo>
                    <a:pt x="13470" y="98202"/>
                  </a:lnTo>
                  <a:lnTo>
                    <a:pt x="15797" y="90583"/>
                  </a:lnTo>
                  <a:lnTo>
                    <a:pt x="20255" y="57102"/>
                  </a:lnTo>
                  <a:lnTo>
                    <a:pt x="22367" y="51546"/>
                  </a:lnTo>
                  <a:lnTo>
                    <a:pt x="30004" y="42727"/>
                  </a:lnTo>
                  <a:lnTo>
                    <a:pt x="39020" y="34508"/>
                  </a:lnTo>
                  <a:lnTo>
                    <a:pt x="50668" y="19717"/>
                  </a:lnTo>
                  <a:lnTo>
                    <a:pt x="65253" y="9601"/>
                  </a:lnTo>
                  <a:lnTo>
                    <a:pt x="87488" y="619"/>
                  </a:lnTo>
                  <a:lnTo>
                    <a:pt x="91992" y="0"/>
                  </a:lnTo>
                  <a:lnTo>
                    <a:pt x="99644" y="1959"/>
                  </a:lnTo>
                  <a:lnTo>
                    <a:pt x="112641" y="11300"/>
                  </a:lnTo>
                  <a:lnTo>
                    <a:pt x="118743" y="16903"/>
                  </a:lnTo>
                  <a:lnTo>
                    <a:pt x="136710" y="54623"/>
                  </a:lnTo>
                  <a:lnTo>
                    <a:pt x="147634" y="92259"/>
                  </a:lnTo>
                  <a:lnTo>
                    <a:pt x="150820" y="132031"/>
                  </a:lnTo>
                  <a:lnTo>
                    <a:pt x="148726" y="166131"/>
                  </a:lnTo>
                  <a:lnTo>
                    <a:pt x="141822" y="204017"/>
                  </a:lnTo>
                  <a:lnTo>
                    <a:pt x="133492" y="241370"/>
                  </a:lnTo>
                  <a:lnTo>
                    <a:pt x="121789" y="285398"/>
                  </a:lnTo>
                  <a:lnTo>
                    <a:pt x="97235" y="327379"/>
                  </a:lnTo>
                  <a:lnTo>
                    <a:pt x="85768" y="342590"/>
                  </a:lnTo>
                  <a:lnTo>
                    <a:pt x="74057" y="352658"/>
                  </a:lnTo>
                  <a:lnTo>
                    <a:pt x="62238" y="357795"/>
                  </a:lnTo>
                  <a:lnTo>
                    <a:pt x="20631" y="361663"/>
                  </a:lnTo>
                  <a:lnTo>
                    <a:pt x="11373" y="359151"/>
                  </a:lnTo>
                  <a:lnTo>
                    <a:pt x="7515" y="357092"/>
                  </a:lnTo>
                  <a:lnTo>
                    <a:pt x="4943" y="354727"/>
                  </a:lnTo>
                  <a:lnTo>
                    <a:pt x="2086" y="349454"/>
                  </a:lnTo>
                  <a:lnTo>
                    <a:pt x="0" y="324402"/>
                  </a:lnTo>
                  <a:lnTo>
                    <a:pt x="2534" y="317786"/>
                  </a:lnTo>
                  <a:lnTo>
                    <a:pt x="4599" y="314632"/>
                  </a:lnTo>
                  <a:lnTo>
                    <a:pt x="16986" y="305454"/>
                  </a:lnTo>
                  <a:lnTo>
                    <a:pt x="33224" y="301191"/>
                  </a:lnTo>
                  <a:lnTo>
                    <a:pt x="57481" y="300743"/>
                  </a:lnTo>
                  <a:lnTo>
                    <a:pt x="98566" y="307131"/>
                  </a:lnTo>
                  <a:lnTo>
                    <a:pt x="120235" y="312712"/>
                  </a:lnTo>
                  <a:lnTo>
                    <a:pt x="142674" y="32618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6"/>
            <p:cNvSpPr/>
            <p:nvPr>
              <p:custDataLst>
                <p:tags r:id="rId129"/>
              </p:custDataLst>
            </p:nvPr>
          </p:nvSpPr>
          <p:spPr>
            <a:xfrm>
              <a:off x="7304484" y="3062882"/>
              <a:ext cx="89298" cy="44650"/>
            </a:xfrm>
            <a:custGeom>
              <a:avLst/>
              <a:gdLst/>
              <a:ahLst/>
              <a:cxnLst/>
              <a:rect l="0" t="0" r="0" b="0"/>
              <a:pathLst>
                <a:path w="89298" h="44650">
                  <a:moveTo>
                    <a:pt x="0" y="44649"/>
                  </a:moveTo>
                  <a:lnTo>
                    <a:pt x="0" y="44649"/>
                  </a:lnTo>
                  <a:lnTo>
                    <a:pt x="4741" y="39908"/>
                  </a:lnTo>
                  <a:lnTo>
                    <a:pt x="9713" y="37581"/>
                  </a:lnTo>
                  <a:lnTo>
                    <a:pt x="12429" y="36960"/>
                  </a:lnTo>
                  <a:lnTo>
                    <a:pt x="14239" y="35554"/>
                  </a:lnTo>
                  <a:lnTo>
                    <a:pt x="16250" y="31346"/>
                  </a:lnTo>
                  <a:lnTo>
                    <a:pt x="31604" y="23399"/>
                  </a:lnTo>
                  <a:lnTo>
                    <a:pt x="73355" y="11055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7"/>
            <p:cNvSpPr/>
            <p:nvPr>
              <p:custDataLst>
                <p:tags r:id="rId130"/>
              </p:custDataLst>
            </p:nvPr>
          </p:nvSpPr>
          <p:spPr>
            <a:xfrm>
              <a:off x="7170539" y="2830710"/>
              <a:ext cx="8930" cy="375048"/>
            </a:xfrm>
            <a:custGeom>
              <a:avLst/>
              <a:gdLst/>
              <a:ahLst/>
              <a:cxnLst/>
              <a:rect l="0" t="0" r="0" b="0"/>
              <a:pathLst>
                <a:path w="8930" h="375048">
                  <a:moveTo>
                    <a:pt x="8929" y="0"/>
                  </a:moveTo>
                  <a:lnTo>
                    <a:pt x="8929" y="0"/>
                  </a:lnTo>
                  <a:lnTo>
                    <a:pt x="8929" y="42240"/>
                  </a:lnTo>
                  <a:lnTo>
                    <a:pt x="8929" y="81226"/>
                  </a:lnTo>
                  <a:lnTo>
                    <a:pt x="8929" y="120996"/>
                  </a:lnTo>
                  <a:lnTo>
                    <a:pt x="8929" y="155355"/>
                  </a:lnTo>
                  <a:lnTo>
                    <a:pt x="8929" y="190670"/>
                  </a:lnTo>
                  <a:lnTo>
                    <a:pt x="8929" y="232022"/>
                  </a:lnTo>
                  <a:lnTo>
                    <a:pt x="6284" y="274733"/>
                  </a:lnTo>
                  <a:lnTo>
                    <a:pt x="1241" y="312127"/>
                  </a:lnTo>
                  <a:lnTo>
                    <a:pt x="108" y="353652"/>
                  </a:lnTo>
                  <a:lnTo>
                    <a:pt x="0" y="37504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8"/>
            <p:cNvSpPr/>
            <p:nvPr>
              <p:custDataLst>
                <p:tags r:id="rId131"/>
              </p:custDataLst>
            </p:nvPr>
          </p:nvSpPr>
          <p:spPr>
            <a:xfrm>
              <a:off x="7286625" y="2982633"/>
              <a:ext cx="107157" cy="17743"/>
            </a:xfrm>
            <a:custGeom>
              <a:avLst/>
              <a:gdLst/>
              <a:ahLst/>
              <a:cxnLst/>
              <a:rect l="0" t="0" r="0" b="0"/>
              <a:pathLst>
                <a:path w="107157" h="17743">
                  <a:moveTo>
                    <a:pt x="0" y="17742"/>
                  </a:moveTo>
                  <a:lnTo>
                    <a:pt x="0" y="17742"/>
                  </a:lnTo>
                  <a:lnTo>
                    <a:pt x="4740" y="17742"/>
                  </a:lnTo>
                  <a:lnTo>
                    <a:pt x="9713" y="15096"/>
                  </a:lnTo>
                  <a:lnTo>
                    <a:pt x="15230" y="11604"/>
                  </a:lnTo>
                  <a:lnTo>
                    <a:pt x="51137" y="1232"/>
                  </a:lnTo>
                  <a:lnTo>
                    <a:pt x="86367" y="0"/>
                  </a:lnTo>
                  <a:lnTo>
                    <a:pt x="95601" y="2580"/>
                  </a:lnTo>
                  <a:lnTo>
                    <a:pt x="107156" y="881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9"/>
            <p:cNvSpPr/>
            <p:nvPr>
              <p:custDataLst>
                <p:tags r:id="rId132"/>
              </p:custDataLst>
            </p:nvPr>
          </p:nvSpPr>
          <p:spPr>
            <a:xfrm>
              <a:off x="7715250" y="3571875"/>
              <a:ext cx="62508" cy="26790"/>
            </a:xfrm>
            <a:custGeom>
              <a:avLst/>
              <a:gdLst/>
              <a:ahLst/>
              <a:cxnLst/>
              <a:rect l="0" t="0" r="0" b="0"/>
              <a:pathLst>
                <a:path w="62508" h="26790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21950" y="7129"/>
                  </a:lnTo>
                  <a:lnTo>
                    <a:pt x="47645" y="22923"/>
                  </a:lnTo>
                  <a:lnTo>
                    <a:pt x="62507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7"/>
          <p:cNvGrpSpPr/>
          <p:nvPr/>
        </p:nvGrpSpPr>
        <p:grpSpPr>
          <a:xfrm>
            <a:off x="3616645" y="2643187"/>
            <a:ext cx="258840" cy="366086"/>
            <a:chOff x="3616645" y="2643187"/>
            <a:chExt cx="258840" cy="366086"/>
          </a:xfrm>
        </p:grpSpPr>
        <p:sp>
          <p:nvSpPr>
            <p:cNvPr id="29" name="SMARTInkShape-250"/>
            <p:cNvSpPr/>
            <p:nvPr>
              <p:custDataLst>
                <p:tags r:id="rId121"/>
              </p:custDataLst>
            </p:nvPr>
          </p:nvSpPr>
          <p:spPr>
            <a:xfrm>
              <a:off x="3750468" y="2643187"/>
              <a:ext cx="125017" cy="89298"/>
            </a:xfrm>
            <a:custGeom>
              <a:avLst/>
              <a:gdLst/>
              <a:ahLst/>
              <a:cxnLst/>
              <a:rect l="0" t="0" r="0" b="0"/>
              <a:pathLst>
                <a:path w="125017" h="89298">
                  <a:moveTo>
                    <a:pt x="0" y="89297"/>
                  </a:moveTo>
                  <a:lnTo>
                    <a:pt x="0" y="89297"/>
                  </a:lnTo>
                  <a:lnTo>
                    <a:pt x="7068" y="72515"/>
                  </a:lnTo>
                  <a:lnTo>
                    <a:pt x="7689" y="69179"/>
                  </a:lnTo>
                  <a:lnTo>
                    <a:pt x="11024" y="62827"/>
                  </a:lnTo>
                  <a:lnTo>
                    <a:pt x="34629" y="29262"/>
                  </a:lnTo>
                  <a:lnTo>
                    <a:pt x="55901" y="16497"/>
                  </a:lnTo>
                  <a:lnTo>
                    <a:pt x="95887" y="2858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1"/>
            <p:cNvSpPr/>
            <p:nvPr>
              <p:custDataLst>
                <p:tags r:id="rId122"/>
              </p:custDataLst>
            </p:nvPr>
          </p:nvSpPr>
          <p:spPr>
            <a:xfrm>
              <a:off x="3705932" y="2678906"/>
              <a:ext cx="160385" cy="285751"/>
            </a:xfrm>
            <a:custGeom>
              <a:avLst/>
              <a:gdLst/>
              <a:ahLst/>
              <a:cxnLst/>
              <a:rect l="0" t="0" r="0" b="0"/>
              <a:pathLst>
                <a:path w="160385" h="285751">
                  <a:moveTo>
                    <a:pt x="26677" y="0"/>
                  </a:moveTo>
                  <a:lnTo>
                    <a:pt x="26677" y="0"/>
                  </a:lnTo>
                  <a:lnTo>
                    <a:pt x="31417" y="4740"/>
                  </a:lnTo>
                  <a:lnTo>
                    <a:pt x="31822" y="7129"/>
                  </a:lnTo>
                  <a:lnTo>
                    <a:pt x="31099" y="9713"/>
                  </a:lnTo>
                  <a:lnTo>
                    <a:pt x="28642" y="15231"/>
                  </a:lnTo>
                  <a:lnTo>
                    <a:pt x="17598" y="58706"/>
                  </a:lnTo>
                  <a:lnTo>
                    <a:pt x="10846" y="71274"/>
                  </a:lnTo>
                  <a:lnTo>
                    <a:pt x="9218" y="78571"/>
                  </a:lnTo>
                  <a:lnTo>
                    <a:pt x="8093" y="79169"/>
                  </a:lnTo>
                  <a:lnTo>
                    <a:pt x="0" y="80353"/>
                  </a:lnTo>
                  <a:lnTo>
                    <a:pt x="12327" y="80366"/>
                  </a:lnTo>
                  <a:lnTo>
                    <a:pt x="17984" y="77721"/>
                  </a:lnTo>
                  <a:lnTo>
                    <a:pt x="20881" y="75626"/>
                  </a:lnTo>
                  <a:lnTo>
                    <a:pt x="62634" y="64533"/>
                  </a:lnTo>
                  <a:lnTo>
                    <a:pt x="74408" y="64400"/>
                  </a:lnTo>
                  <a:lnTo>
                    <a:pt x="115980" y="80652"/>
                  </a:lnTo>
                  <a:lnTo>
                    <a:pt x="126891" y="87439"/>
                  </a:lnTo>
                  <a:lnTo>
                    <a:pt x="141980" y="107965"/>
                  </a:lnTo>
                  <a:lnTo>
                    <a:pt x="156550" y="137028"/>
                  </a:lnTo>
                  <a:lnTo>
                    <a:pt x="160384" y="178600"/>
                  </a:lnTo>
                  <a:lnTo>
                    <a:pt x="159524" y="190502"/>
                  </a:lnTo>
                  <a:lnTo>
                    <a:pt x="142524" y="232172"/>
                  </a:lnTo>
                  <a:lnTo>
                    <a:pt x="135711" y="243086"/>
                  </a:lnTo>
                  <a:lnTo>
                    <a:pt x="8918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2"/>
            <p:cNvSpPr/>
            <p:nvPr>
              <p:custDataLst>
                <p:tags r:id="rId123"/>
              </p:custDataLst>
            </p:nvPr>
          </p:nvSpPr>
          <p:spPr>
            <a:xfrm>
              <a:off x="3616645" y="2938281"/>
              <a:ext cx="62268" cy="70992"/>
            </a:xfrm>
            <a:custGeom>
              <a:avLst/>
              <a:gdLst/>
              <a:ahLst/>
              <a:cxnLst/>
              <a:rect l="0" t="0" r="0" b="0"/>
              <a:pathLst>
                <a:path w="62268" h="70992">
                  <a:moveTo>
                    <a:pt x="35597" y="62094"/>
                  </a:moveTo>
                  <a:lnTo>
                    <a:pt x="35597" y="62094"/>
                  </a:lnTo>
                  <a:lnTo>
                    <a:pt x="43285" y="69782"/>
                  </a:lnTo>
                  <a:lnTo>
                    <a:pt x="42707" y="70196"/>
                  </a:lnTo>
                  <a:lnTo>
                    <a:pt x="39137" y="70778"/>
                  </a:lnTo>
                  <a:lnTo>
                    <a:pt x="43621" y="70991"/>
                  </a:lnTo>
                  <a:lnTo>
                    <a:pt x="44124" y="68363"/>
                  </a:lnTo>
                  <a:lnTo>
                    <a:pt x="44258" y="66273"/>
                  </a:lnTo>
                  <a:lnTo>
                    <a:pt x="45340" y="64880"/>
                  </a:lnTo>
                  <a:lnTo>
                    <a:pt x="49187" y="63332"/>
                  </a:lnTo>
                  <a:lnTo>
                    <a:pt x="50610" y="61927"/>
                  </a:lnTo>
                  <a:lnTo>
                    <a:pt x="60357" y="36982"/>
                  </a:lnTo>
                  <a:lnTo>
                    <a:pt x="62267" y="14567"/>
                  </a:lnTo>
                  <a:lnTo>
                    <a:pt x="61314" y="12549"/>
                  </a:lnTo>
                  <a:lnTo>
                    <a:pt x="59687" y="11205"/>
                  </a:lnTo>
                  <a:lnTo>
                    <a:pt x="57610" y="10308"/>
                  </a:lnTo>
                  <a:lnTo>
                    <a:pt x="56225" y="8718"/>
                  </a:lnTo>
                  <a:lnTo>
                    <a:pt x="54687" y="4306"/>
                  </a:lnTo>
                  <a:lnTo>
                    <a:pt x="53285" y="2733"/>
                  </a:lnTo>
                  <a:lnTo>
                    <a:pt x="49080" y="984"/>
                  </a:lnTo>
                  <a:lnTo>
                    <a:pt x="41135" y="0"/>
                  </a:lnTo>
                  <a:lnTo>
                    <a:pt x="35412" y="2416"/>
                  </a:lnTo>
                  <a:lnTo>
                    <a:pt x="0" y="35182"/>
                  </a:lnTo>
                  <a:lnTo>
                    <a:pt x="4655" y="35268"/>
                  </a:lnTo>
                  <a:lnTo>
                    <a:pt x="6039" y="34288"/>
                  </a:lnTo>
                  <a:lnTo>
                    <a:pt x="6962" y="32642"/>
                  </a:lnTo>
                  <a:lnTo>
                    <a:pt x="7577" y="30553"/>
                  </a:lnTo>
                  <a:lnTo>
                    <a:pt x="8979" y="29160"/>
                  </a:lnTo>
                  <a:lnTo>
                    <a:pt x="13183" y="27613"/>
                  </a:lnTo>
                  <a:lnTo>
                    <a:pt x="21129" y="26742"/>
                  </a:lnTo>
                  <a:lnTo>
                    <a:pt x="22975" y="27611"/>
                  </a:lnTo>
                  <a:lnTo>
                    <a:pt x="24206" y="29183"/>
                  </a:lnTo>
                  <a:lnTo>
                    <a:pt x="25026" y="31224"/>
                  </a:lnTo>
                  <a:lnTo>
                    <a:pt x="26565" y="32584"/>
                  </a:lnTo>
                  <a:lnTo>
                    <a:pt x="35597" y="353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8"/>
          <p:cNvGrpSpPr/>
          <p:nvPr/>
        </p:nvGrpSpPr>
        <p:grpSpPr>
          <a:xfrm>
            <a:off x="1268015" y="2035968"/>
            <a:ext cx="660798" cy="267892"/>
            <a:chOff x="1268015" y="2035968"/>
            <a:chExt cx="660798" cy="267892"/>
          </a:xfrm>
        </p:grpSpPr>
        <p:sp>
          <p:nvSpPr>
            <p:cNvPr id="33" name="SMARTInkShape-253"/>
            <p:cNvSpPr/>
            <p:nvPr>
              <p:custDataLst>
                <p:tags r:id="rId115"/>
              </p:custDataLst>
            </p:nvPr>
          </p:nvSpPr>
          <p:spPr>
            <a:xfrm>
              <a:off x="1772241" y="2134440"/>
              <a:ext cx="156572" cy="124771"/>
            </a:xfrm>
            <a:custGeom>
              <a:avLst/>
              <a:gdLst/>
              <a:ahLst/>
              <a:cxnLst/>
              <a:rect l="0" t="0" r="0" b="0"/>
              <a:pathLst>
                <a:path w="156572" h="124771">
                  <a:moveTo>
                    <a:pt x="111923" y="8685"/>
                  </a:moveTo>
                  <a:lnTo>
                    <a:pt x="111923" y="8685"/>
                  </a:lnTo>
                  <a:lnTo>
                    <a:pt x="107182" y="8685"/>
                  </a:lnTo>
                  <a:lnTo>
                    <a:pt x="102209" y="6039"/>
                  </a:lnTo>
                  <a:lnTo>
                    <a:pt x="95672" y="996"/>
                  </a:lnTo>
                  <a:lnTo>
                    <a:pt x="87252" y="0"/>
                  </a:lnTo>
                  <a:lnTo>
                    <a:pt x="63046" y="768"/>
                  </a:lnTo>
                  <a:lnTo>
                    <a:pt x="34367" y="12186"/>
                  </a:lnTo>
                  <a:lnTo>
                    <a:pt x="21364" y="20746"/>
                  </a:lnTo>
                  <a:lnTo>
                    <a:pt x="11228" y="34307"/>
                  </a:lnTo>
                  <a:lnTo>
                    <a:pt x="593" y="60686"/>
                  </a:lnTo>
                  <a:lnTo>
                    <a:pt x="0" y="64188"/>
                  </a:lnTo>
                  <a:lnTo>
                    <a:pt x="597" y="66523"/>
                  </a:lnTo>
                  <a:lnTo>
                    <a:pt x="1987" y="68079"/>
                  </a:lnTo>
                  <a:lnTo>
                    <a:pt x="3531" y="72455"/>
                  </a:lnTo>
                  <a:lnTo>
                    <a:pt x="3943" y="75010"/>
                  </a:lnTo>
                  <a:lnTo>
                    <a:pt x="5210" y="76714"/>
                  </a:lnTo>
                  <a:lnTo>
                    <a:pt x="7046" y="77850"/>
                  </a:lnTo>
                  <a:lnTo>
                    <a:pt x="14372" y="79449"/>
                  </a:lnTo>
                  <a:lnTo>
                    <a:pt x="25736" y="79989"/>
                  </a:lnTo>
                  <a:lnTo>
                    <a:pt x="31615" y="77417"/>
                  </a:lnTo>
                  <a:lnTo>
                    <a:pt x="37535" y="73959"/>
                  </a:lnTo>
                  <a:lnTo>
                    <a:pt x="43473" y="72422"/>
                  </a:lnTo>
                  <a:lnTo>
                    <a:pt x="49420" y="66447"/>
                  </a:lnTo>
                  <a:lnTo>
                    <a:pt x="81165" y="23432"/>
                  </a:lnTo>
                  <a:lnTo>
                    <a:pt x="83370" y="15900"/>
                  </a:lnTo>
                  <a:lnTo>
                    <a:pt x="82965" y="13495"/>
                  </a:lnTo>
                  <a:lnTo>
                    <a:pt x="81704" y="11892"/>
                  </a:lnTo>
                  <a:lnTo>
                    <a:pt x="77290" y="9318"/>
                  </a:lnTo>
                  <a:lnTo>
                    <a:pt x="76928" y="10099"/>
                  </a:lnTo>
                  <a:lnTo>
                    <a:pt x="76526" y="13612"/>
                  </a:lnTo>
                  <a:lnTo>
                    <a:pt x="78993" y="18482"/>
                  </a:lnTo>
                  <a:lnTo>
                    <a:pt x="82404" y="23953"/>
                  </a:lnTo>
                  <a:lnTo>
                    <a:pt x="85317" y="32611"/>
                  </a:lnTo>
                  <a:lnTo>
                    <a:pt x="91031" y="41460"/>
                  </a:lnTo>
                  <a:lnTo>
                    <a:pt x="98404" y="61054"/>
                  </a:lnTo>
                  <a:lnTo>
                    <a:pt x="106245" y="69332"/>
                  </a:lnTo>
                  <a:lnTo>
                    <a:pt x="115352" y="77311"/>
                  </a:lnTo>
                  <a:lnTo>
                    <a:pt x="127050" y="91967"/>
                  </a:lnTo>
                  <a:lnTo>
                    <a:pt x="145632" y="108957"/>
                  </a:lnTo>
                  <a:lnTo>
                    <a:pt x="156571" y="12477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"/>
            <p:cNvSpPr/>
            <p:nvPr>
              <p:custDataLst>
                <p:tags r:id="rId116"/>
              </p:custDataLst>
            </p:nvPr>
          </p:nvSpPr>
          <p:spPr>
            <a:xfrm>
              <a:off x="1602568" y="2090072"/>
              <a:ext cx="66763" cy="133421"/>
            </a:xfrm>
            <a:custGeom>
              <a:avLst/>
              <a:gdLst/>
              <a:ahLst/>
              <a:cxnLst/>
              <a:rect l="0" t="0" r="0" b="0"/>
              <a:pathLst>
                <a:path w="66763" h="133421">
                  <a:moveTo>
                    <a:pt x="13705" y="79842"/>
                  </a:moveTo>
                  <a:lnTo>
                    <a:pt x="13705" y="79842"/>
                  </a:lnTo>
                  <a:lnTo>
                    <a:pt x="18446" y="75101"/>
                  </a:lnTo>
                  <a:lnTo>
                    <a:pt x="20773" y="70128"/>
                  </a:lnTo>
                  <a:lnTo>
                    <a:pt x="22267" y="63591"/>
                  </a:lnTo>
                  <a:lnTo>
                    <a:pt x="55405" y="20533"/>
                  </a:lnTo>
                  <a:lnTo>
                    <a:pt x="63323" y="11447"/>
                  </a:lnTo>
                  <a:lnTo>
                    <a:pt x="66762" y="1247"/>
                  </a:lnTo>
                  <a:lnTo>
                    <a:pt x="65943" y="656"/>
                  </a:lnTo>
                  <a:lnTo>
                    <a:pt x="62388" y="0"/>
                  </a:lnTo>
                  <a:lnTo>
                    <a:pt x="61043" y="817"/>
                  </a:lnTo>
                  <a:lnTo>
                    <a:pt x="60147" y="2354"/>
                  </a:lnTo>
                  <a:lnTo>
                    <a:pt x="59549" y="4370"/>
                  </a:lnTo>
                  <a:lnTo>
                    <a:pt x="48797" y="17587"/>
                  </a:lnTo>
                  <a:lnTo>
                    <a:pt x="42200" y="23399"/>
                  </a:lnTo>
                  <a:lnTo>
                    <a:pt x="28322" y="33242"/>
                  </a:lnTo>
                  <a:lnTo>
                    <a:pt x="11085" y="54792"/>
                  </a:lnTo>
                  <a:lnTo>
                    <a:pt x="7580" y="64078"/>
                  </a:lnTo>
                  <a:lnTo>
                    <a:pt x="0" y="91032"/>
                  </a:lnTo>
                  <a:lnTo>
                    <a:pt x="1992" y="99036"/>
                  </a:lnTo>
                  <a:lnTo>
                    <a:pt x="8691" y="109121"/>
                  </a:lnTo>
                  <a:lnTo>
                    <a:pt x="40494" y="1334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5"/>
            <p:cNvSpPr/>
            <p:nvPr>
              <p:custDataLst>
                <p:tags r:id="rId117"/>
              </p:custDataLst>
            </p:nvPr>
          </p:nvSpPr>
          <p:spPr>
            <a:xfrm>
              <a:off x="1504307" y="2116335"/>
              <a:ext cx="58389" cy="107158"/>
            </a:xfrm>
            <a:custGeom>
              <a:avLst/>
              <a:gdLst/>
              <a:ahLst/>
              <a:cxnLst/>
              <a:rect l="0" t="0" r="0" b="0"/>
              <a:pathLst>
                <a:path w="58389" h="107158">
                  <a:moveTo>
                    <a:pt x="58388" y="107157"/>
                  </a:moveTo>
                  <a:lnTo>
                    <a:pt x="58388" y="107157"/>
                  </a:lnTo>
                  <a:lnTo>
                    <a:pt x="53648" y="102416"/>
                  </a:lnTo>
                  <a:lnTo>
                    <a:pt x="48674" y="100089"/>
                  </a:lnTo>
                  <a:lnTo>
                    <a:pt x="33317" y="98336"/>
                  </a:lnTo>
                  <a:lnTo>
                    <a:pt x="27367" y="93519"/>
                  </a:lnTo>
                  <a:lnTo>
                    <a:pt x="26794" y="92111"/>
                  </a:lnTo>
                  <a:lnTo>
                    <a:pt x="27403" y="91173"/>
                  </a:lnTo>
                  <a:lnTo>
                    <a:pt x="28802" y="90548"/>
                  </a:lnTo>
                  <a:lnTo>
                    <a:pt x="28742" y="89139"/>
                  </a:lnTo>
                  <a:lnTo>
                    <a:pt x="7354" y="47008"/>
                  </a:lnTo>
                  <a:lnTo>
                    <a:pt x="0" y="23940"/>
                  </a:lnTo>
                  <a:lnTo>
                    <a:pt x="2011" y="16263"/>
                  </a:lnTo>
                  <a:lnTo>
                    <a:pt x="12253" y="1886"/>
                  </a:lnTo>
                  <a:lnTo>
                    <a:pt x="15724" y="838"/>
                  </a:lnTo>
                  <a:lnTo>
                    <a:pt x="2266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6"/>
            <p:cNvSpPr/>
            <p:nvPr>
              <p:custDataLst>
                <p:tags r:id="rId118"/>
              </p:custDataLst>
            </p:nvPr>
          </p:nvSpPr>
          <p:spPr>
            <a:xfrm>
              <a:off x="1339453" y="2178843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0"/>
                  </a:moveTo>
                  <a:lnTo>
                    <a:pt x="0" y="0"/>
                  </a:lnTo>
                  <a:lnTo>
                    <a:pt x="39147" y="992"/>
                  </a:lnTo>
                  <a:lnTo>
                    <a:pt x="80367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7"/>
            <p:cNvSpPr/>
            <p:nvPr>
              <p:custDataLst>
                <p:tags r:id="rId119"/>
              </p:custDataLst>
            </p:nvPr>
          </p:nvSpPr>
          <p:spPr>
            <a:xfrm>
              <a:off x="1385342" y="2035968"/>
              <a:ext cx="52338" cy="267892"/>
            </a:xfrm>
            <a:custGeom>
              <a:avLst/>
              <a:gdLst/>
              <a:ahLst/>
              <a:cxnLst/>
              <a:rect l="0" t="0" r="0" b="0"/>
              <a:pathLst>
                <a:path w="52338" h="267892">
                  <a:moveTo>
                    <a:pt x="7689" y="0"/>
                  </a:moveTo>
                  <a:lnTo>
                    <a:pt x="7689" y="0"/>
                  </a:lnTo>
                  <a:lnTo>
                    <a:pt x="0" y="7689"/>
                  </a:lnTo>
                  <a:lnTo>
                    <a:pt x="12094" y="50879"/>
                  </a:lnTo>
                  <a:lnTo>
                    <a:pt x="25736" y="90118"/>
                  </a:lnTo>
                  <a:lnTo>
                    <a:pt x="31888" y="116329"/>
                  </a:lnTo>
                  <a:lnTo>
                    <a:pt x="41266" y="159774"/>
                  </a:lnTo>
                  <a:lnTo>
                    <a:pt x="50683" y="192958"/>
                  </a:lnTo>
                  <a:lnTo>
                    <a:pt x="52192" y="236839"/>
                  </a:lnTo>
                  <a:lnTo>
                    <a:pt x="52337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8"/>
            <p:cNvSpPr/>
            <p:nvPr>
              <p:custDataLst>
                <p:tags r:id="rId120"/>
              </p:custDataLst>
            </p:nvPr>
          </p:nvSpPr>
          <p:spPr>
            <a:xfrm>
              <a:off x="1268015" y="2035968"/>
              <a:ext cx="98228" cy="223243"/>
            </a:xfrm>
            <a:custGeom>
              <a:avLst/>
              <a:gdLst/>
              <a:ahLst/>
              <a:cxnLst/>
              <a:rect l="0" t="0" r="0" b="0"/>
              <a:pathLst>
                <a:path w="98228" h="223243">
                  <a:moveTo>
                    <a:pt x="98227" y="0"/>
                  </a:moveTo>
                  <a:lnTo>
                    <a:pt x="98227" y="0"/>
                  </a:lnTo>
                  <a:lnTo>
                    <a:pt x="98227" y="12429"/>
                  </a:lnTo>
                  <a:lnTo>
                    <a:pt x="97235" y="14239"/>
                  </a:lnTo>
                  <a:lnTo>
                    <a:pt x="95581" y="15446"/>
                  </a:lnTo>
                  <a:lnTo>
                    <a:pt x="93486" y="16250"/>
                  </a:lnTo>
                  <a:lnTo>
                    <a:pt x="61655" y="56626"/>
                  </a:lnTo>
                  <a:lnTo>
                    <a:pt x="43268" y="89899"/>
                  </a:lnTo>
                  <a:lnTo>
                    <a:pt x="26999" y="131379"/>
                  </a:lnTo>
                  <a:lnTo>
                    <a:pt x="12926" y="169510"/>
                  </a:lnTo>
                  <a:lnTo>
                    <a:pt x="2096" y="211484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9"/>
          <p:cNvGrpSpPr/>
          <p:nvPr/>
        </p:nvGrpSpPr>
        <p:grpSpPr>
          <a:xfrm>
            <a:off x="1163109" y="3089671"/>
            <a:ext cx="738915" cy="276822"/>
            <a:chOff x="1163109" y="3089671"/>
            <a:chExt cx="738915" cy="276822"/>
          </a:xfrm>
        </p:grpSpPr>
        <p:sp>
          <p:nvSpPr>
            <p:cNvPr id="40" name="SMARTInkShape-259"/>
            <p:cNvSpPr/>
            <p:nvPr>
              <p:custDataLst>
                <p:tags r:id="rId109"/>
              </p:custDataLst>
            </p:nvPr>
          </p:nvSpPr>
          <p:spPr>
            <a:xfrm>
              <a:off x="1575410" y="3206193"/>
              <a:ext cx="112130" cy="106722"/>
            </a:xfrm>
            <a:custGeom>
              <a:avLst/>
              <a:gdLst/>
              <a:ahLst/>
              <a:cxnLst/>
              <a:rect l="0" t="0" r="0" b="0"/>
              <a:pathLst>
                <a:path w="112130" h="106722">
                  <a:moveTo>
                    <a:pt x="5144" y="53142"/>
                  </a:moveTo>
                  <a:lnTo>
                    <a:pt x="5144" y="53142"/>
                  </a:lnTo>
                  <a:lnTo>
                    <a:pt x="0" y="53142"/>
                  </a:lnTo>
                  <a:lnTo>
                    <a:pt x="2196" y="53142"/>
                  </a:lnTo>
                  <a:lnTo>
                    <a:pt x="6480" y="50496"/>
                  </a:lnTo>
                  <a:lnTo>
                    <a:pt x="9011" y="48402"/>
                  </a:lnTo>
                  <a:lnTo>
                    <a:pt x="17116" y="46075"/>
                  </a:lnTo>
                  <a:lnTo>
                    <a:pt x="32835" y="42119"/>
                  </a:lnTo>
                  <a:lnTo>
                    <a:pt x="74799" y="28815"/>
                  </a:lnTo>
                  <a:lnTo>
                    <a:pt x="81346" y="27995"/>
                  </a:lnTo>
                  <a:lnTo>
                    <a:pt x="86704" y="25463"/>
                  </a:lnTo>
                  <a:lnTo>
                    <a:pt x="102430" y="12434"/>
                  </a:lnTo>
                  <a:lnTo>
                    <a:pt x="105720" y="11121"/>
                  </a:lnTo>
                  <a:lnTo>
                    <a:pt x="107914" y="9253"/>
                  </a:lnTo>
                  <a:lnTo>
                    <a:pt x="112129" y="0"/>
                  </a:lnTo>
                  <a:lnTo>
                    <a:pt x="70382" y="38526"/>
                  </a:lnTo>
                  <a:lnTo>
                    <a:pt x="60266" y="45984"/>
                  </a:lnTo>
                  <a:lnTo>
                    <a:pt x="56775" y="50355"/>
                  </a:lnTo>
                  <a:lnTo>
                    <a:pt x="52896" y="60502"/>
                  </a:lnTo>
                  <a:lnTo>
                    <a:pt x="49414" y="82193"/>
                  </a:lnTo>
                  <a:lnTo>
                    <a:pt x="40863" y="1067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0"/>
            <p:cNvSpPr/>
            <p:nvPr>
              <p:custDataLst>
                <p:tags r:id="rId110"/>
              </p:custDataLst>
            </p:nvPr>
          </p:nvSpPr>
          <p:spPr>
            <a:xfrm>
              <a:off x="1439286" y="3198601"/>
              <a:ext cx="51973" cy="96454"/>
            </a:xfrm>
            <a:custGeom>
              <a:avLst/>
              <a:gdLst/>
              <a:ahLst/>
              <a:cxnLst/>
              <a:rect l="0" t="0" r="0" b="0"/>
              <a:pathLst>
                <a:path w="51973" h="96454">
                  <a:moveTo>
                    <a:pt x="34112" y="96453"/>
                  </a:moveTo>
                  <a:lnTo>
                    <a:pt x="34112" y="96453"/>
                  </a:lnTo>
                  <a:lnTo>
                    <a:pt x="29372" y="96453"/>
                  </a:lnTo>
                  <a:lnTo>
                    <a:pt x="27975" y="95461"/>
                  </a:lnTo>
                  <a:lnTo>
                    <a:pt x="27044" y="93807"/>
                  </a:lnTo>
                  <a:lnTo>
                    <a:pt x="26424" y="91712"/>
                  </a:lnTo>
                  <a:lnTo>
                    <a:pt x="25018" y="90316"/>
                  </a:lnTo>
                  <a:lnTo>
                    <a:pt x="17603" y="87891"/>
                  </a:lnTo>
                  <a:lnTo>
                    <a:pt x="11912" y="87632"/>
                  </a:lnTo>
                  <a:lnTo>
                    <a:pt x="10382" y="86604"/>
                  </a:lnTo>
                  <a:lnTo>
                    <a:pt x="9363" y="84926"/>
                  </a:lnTo>
                  <a:lnTo>
                    <a:pt x="8683" y="82815"/>
                  </a:lnTo>
                  <a:lnTo>
                    <a:pt x="9222" y="80416"/>
                  </a:lnTo>
                  <a:lnTo>
                    <a:pt x="14570" y="69436"/>
                  </a:lnTo>
                  <a:lnTo>
                    <a:pt x="16154" y="44074"/>
                  </a:lnTo>
                  <a:lnTo>
                    <a:pt x="13563" y="35801"/>
                  </a:lnTo>
                  <a:lnTo>
                    <a:pt x="803" y="16249"/>
                  </a:lnTo>
                  <a:lnTo>
                    <a:pt x="0" y="13218"/>
                  </a:lnTo>
                  <a:lnTo>
                    <a:pt x="456" y="10205"/>
                  </a:lnTo>
                  <a:lnTo>
                    <a:pt x="6223" y="0"/>
                  </a:lnTo>
                  <a:lnTo>
                    <a:pt x="12126" y="1661"/>
                  </a:lnTo>
                  <a:lnTo>
                    <a:pt x="21364" y="4714"/>
                  </a:lnTo>
                  <a:lnTo>
                    <a:pt x="36729" y="7425"/>
                  </a:lnTo>
                  <a:lnTo>
                    <a:pt x="51972" y="160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1"/>
            <p:cNvSpPr/>
            <p:nvPr>
              <p:custDataLst>
                <p:tags r:id="rId111"/>
              </p:custDataLst>
            </p:nvPr>
          </p:nvSpPr>
          <p:spPr>
            <a:xfrm>
              <a:off x="1741748" y="3233788"/>
              <a:ext cx="160276" cy="132705"/>
            </a:xfrm>
            <a:custGeom>
              <a:avLst/>
              <a:gdLst/>
              <a:ahLst/>
              <a:cxnLst/>
              <a:rect l="0" t="0" r="0" b="0"/>
              <a:pathLst>
                <a:path w="160276" h="132705">
                  <a:moveTo>
                    <a:pt x="115627" y="7688"/>
                  </a:moveTo>
                  <a:lnTo>
                    <a:pt x="115627" y="7688"/>
                  </a:lnTo>
                  <a:lnTo>
                    <a:pt x="98457" y="7688"/>
                  </a:lnTo>
                  <a:lnTo>
                    <a:pt x="90467" y="5042"/>
                  </a:lnTo>
                  <a:lnTo>
                    <a:pt x="86947" y="2947"/>
                  </a:lnTo>
                  <a:lnTo>
                    <a:pt x="72513" y="0"/>
                  </a:lnTo>
                  <a:lnTo>
                    <a:pt x="55668" y="3867"/>
                  </a:lnTo>
                  <a:lnTo>
                    <a:pt x="20339" y="19782"/>
                  </a:lnTo>
                  <a:lnTo>
                    <a:pt x="13745" y="25630"/>
                  </a:lnTo>
                  <a:lnTo>
                    <a:pt x="3028" y="46578"/>
                  </a:lnTo>
                  <a:lnTo>
                    <a:pt x="0" y="63876"/>
                  </a:lnTo>
                  <a:lnTo>
                    <a:pt x="2391" y="70033"/>
                  </a:lnTo>
                  <a:lnTo>
                    <a:pt x="4417" y="73064"/>
                  </a:lnTo>
                  <a:lnTo>
                    <a:pt x="7752" y="75084"/>
                  </a:lnTo>
                  <a:lnTo>
                    <a:pt x="24718" y="78327"/>
                  </a:lnTo>
                  <a:lnTo>
                    <a:pt x="42658" y="78968"/>
                  </a:lnTo>
                  <a:lnTo>
                    <a:pt x="65311" y="71965"/>
                  </a:lnTo>
                  <a:lnTo>
                    <a:pt x="86248" y="61028"/>
                  </a:lnTo>
                  <a:lnTo>
                    <a:pt x="117211" y="40416"/>
                  </a:lnTo>
                  <a:lnTo>
                    <a:pt x="121291" y="34471"/>
                  </a:lnTo>
                  <a:lnTo>
                    <a:pt x="123589" y="25545"/>
                  </a:lnTo>
                  <a:lnTo>
                    <a:pt x="124365" y="18381"/>
                  </a:lnTo>
                  <a:lnTo>
                    <a:pt x="123437" y="18785"/>
                  </a:lnTo>
                  <a:lnTo>
                    <a:pt x="119759" y="21881"/>
                  </a:lnTo>
                  <a:lnTo>
                    <a:pt x="117463" y="26563"/>
                  </a:lnTo>
                  <a:lnTo>
                    <a:pt x="116851" y="29201"/>
                  </a:lnTo>
                  <a:lnTo>
                    <a:pt x="117435" y="31952"/>
                  </a:lnTo>
                  <a:lnTo>
                    <a:pt x="122005" y="41556"/>
                  </a:lnTo>
                  <a:lnTo>
                    <a:pt x="128961" y="67760"/>
                  </a:lnTo>
                  <a:lnTo>
                    <a:pt x="148452" y="108923"/>
                  </a:lnTo>
                  <a:lnTo>
                    <a:pt x="160275" y="1327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2"/>
            <p:cNvSpPr/>
            <p:nvPr>
              <p:custDataLst>
                <p:tags r:id="rId112"/>
              </p:custDataLst>
            </p:nvPr>
          </p:nvSpPr>
          <p:spPr>
            <a:xfrm>
              <a:off x="1268015" y="3214687"/>
              <a:ext cx="80369" cy="35720"/>
            </a:xfrm>
            <a:custGeom>
              <a:avLst/>
              <a:gdLst/>
              <a:ahLst/>
              <a:cxnLst/>
              <a:rect l="0" t="0" r="0" b="0"/>
              <a:pathLst>
                <a:path w="80369" h="3572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10087" y="6137"/>
                  </a:lnTo>
                  <a:lnTo>
                    <a:pt x="22943" y="10087"/>
                  </a:lnTo>
                  <a:lnTo>
                    <a:pt x="40312" y="20958"/>
                  </a:lnTo>
                  <a:lnTo>
                    <a:pt x="80368" y="35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3"/>
            <p:cNvSpPr/>
            <p:nvPr>
              <p:custDataLst>
                <p:tags r:id="rId113"/>
              </p:custDataLst>
            </p:nvPr>
          </p:nvSpPr>
          <p:spPr>
            <a:xfrm>
              <a:off x="1303734" y="3089671"/>
              <a:ext cx="53579" cy="205384"/>
            </a:xfrm>
            <a:custGeom>
              <a:avLst/>
              <a:gdLst/>
              <a:ahLst/>
              <a:cxnLst/>
              <a:rect l="0" t="0" r="0" b="0"/>
              <a:pathLst>
                <a:path w="53579" h="205384">
                  <a:moveTo>
                    <a:pt x="0" y="0"/>
                  </a:moveTo>
                  <a:lnTo>
                    <a:pt x="0" y="0"/>
                  </a:lnTo>
                  <a:lnTo>
                    <a:pt x="0" y="20991"/>
                  </a:lnTo>
                  <a:lnTo>
                    <a:pt x="8378" y="65392"/>
                  </a:lnTo>
                  <a:lnTo>
                    <a:pt x="9677" y="80657"/>
                  </a:lnTo>
                  <a:lnTo>
                    <a:pt x="23147" y="124964"/>
                  </a:lnTo>
                  <a:lnTo>
                    <a:pt x="33598" y="163445"/>
                  </a:lnTo>
                  <a:lnTo>
                    <a:pt x="53578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4"/>
            <p:cNvSpPr/>
            <p:nvPr>
              <p:custDataLst>
                <p:tags r:id="rId114"/>
              </p:custDataLst>
            </p:nvPr>
          </p:nvSpPr>
          <p:spPr>
            <a:xfrm>
              <a:off x="1163109" y="3103214"/>
              <a:ext cx="113837" cy="200771"/>
            </a:xfrm>
            <a:custGeom>
              <a:avLst/>
              <a:gdLst/>
              <a:ahLst/>
              <a:cxnLst/>
              <a:rect l="0" t="0" r="0" b="0"/>
              <a:pathLst>
                <a:path w="113837" h="200771">
                  <a:moveTo>
                    <a:pt x="113836" y="13246"/>
                  </a:moveTo>
                  <a:lnTo>
                    <a:pt x="113836" y="13246"/>
                  </a:lnTo>
                  <a:lnTo>
                    <a:pt x="113836" y="8506"/>
                  </a:lnTo>
                  <a:lnTo>
                    <a:pt x="108544" y="3533"/>
                  </a:lnTo>
                  <a:lnTo>
                    <a:pt x="104355" y="818"/>
                  </a:lnTo>
                  <a:lnTo>
                    <a:pt x="101562" y="0"/>
                  </a:lnTo>
                  <a:lnTo>
                    <a:pt x="99700" y="447"/>
                  </a:lnTo>
                  <a:lnTo>
                    <a:pt x="96194" y="4090"/>
                  </a:lnTo>
                  <a:lnTo>
                    <a:pt x="96041" y="13731"/>
                  </a:lnTo>
                  <a:lnTo>
                    <a:pt x="93359" y="21068"/>
                  </a:lnTo>
                  <a:lnTo>
                    <a:pt x="74987" y="60116"/>
                  </a:lnTo>
                  <a:lnTo>
                    <a:pt x="49579" y="99239"/>
                  </a:lnTo>
                  <a:lnTo>
                    <a:pt x="13348" y="141219"/>
                  </a:lnTo>
                  <a:lnTo>
                    <a:pt x="2813" y="158100"/>
                  </a:lnTo>
                  <a:lnTo>
                    <a:pt x="0" y="166261"/>
                  </a:lnTo>
                  <a:lnTo>
                    <a:pt x="242" y="169827"/>
                  </a:lnTo>
                  <a:lnTo>
                    <a:pt x="5984" y="188760"/>
                  </a:lnTo>
                  <a:lnTo>
                    <a:pt x="6680" y="20077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0"/>
          <p:cNvGrpSpPr/>
          <p:nvPr/>
        </p:nvGrpSpPr>
        <p:grpSpPr>
          <a:xfrm>
            <a:off x="1437679" y="4188023"/>
            <a:ext cx="705447" cy="285751"/>
            <a:chOff x="1437679" y="4188023"/>
            <a:chExt cx="705447" cy="285751"/>
          </a:xfrm>
        </p:grpSpPr>
        <p:sp>
          <p:nvSpPr>
            <p:cNvPr id="47" name="SMARTInkShape-265"/>
            <p:cNvSpPr/>
            <p:nvPr>
              <p:custDataLst>
                <p:tags r:id="rId103"/>
              </p:custDataLst>
            </p:nvPr>
          </p:nvSpPr>
          <p:spPr>
            <a:xfrm>
              <a:off x="1437679" y="4188023"/>
              <a:ext cx="89298" cy="232173"/>
            </a:xfrm>
            <a:custGeom>
              <a:avLst/>
              <a:gdLst/>
              <a:ahLst/>
              <a:cxnLst/>
              <a:rect l="0" t="0" r="0" b="0"/>
              <a:pathLst>
                <a:path w="89298" h="232173">
                  <a:moveTo>
                    <a:pt x="89297" y="0"/>
                  </a:moveTo>
                  <a:lnTo>
                    <a:pt x="89297" y="0"/>
                  </a:lnTo>
                  <a:lnTo>
                    <a:pt x="89297" y="4740"/>
                  </a:lnTo>
                  <a:lnTo>
                    <a:pt x="84005" y="9713"/>
                  </a:lnTo>
                  <a:lnTo>
                    <a:pt x="78016" y="14239"/>
                  </a:lnTo>
                  <a:lnTo>
                    <a:pt x="77807" y="15446"/>
                  </a:lnTo>
                  <a:lnTo>
                    <a:pt x="78661" y="16250"/>
                  </a:lnTo>
                  <a:lnTo>
                    <a:pt x="76963" y="22436"/>
                  </a:lnTo>
                  <a:lnTo>
                    <a:pt x="59332" y="64539"/>
                  </a:lnTo>
                  <a:lnTo>
                    <a:pt x="33966" y="108576"/>
                  </a:lnTo>
                  <a:lnTo>
                    <a:pt x="14991" y="148430"/>
                  </a:lnTo>
                  <a:lnTo>
                    <a:pt x="3990" y="173554"/>
                  </a:lnTo>
                  <a:lnTo>
                    <a:pt x="234" y="215618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6"/>
            <p:cNvSpPr/>
            <p:nvPr>
              <p:custDataLst>
                <p:tags r:id="rId104"/>
              </p:custDataLst>
            </p:nvPr>
          </p:nvSpPr>
          <p:spPr>
            <a:xfrm>
              <a:off x="1991478" y="4296453"/>
              <a:ext cx="151648" cy="177321"/>
            </a:xfrm>
            <a:custGeom>
              <a:avLst/>
              <a:gdLst/>
              <a:ahLst/>
              <a:cxnLst/>
              <a:rect l="0" t="0" r="0" b="0"/>
              <a:pathLst>
                <a:path w="151648" h="177321">
                  <a:moveTo>
                    <a:pt x="80209" y="16586"/>
                  </a:moveTo>
                  <a:lnTo>
                    <a:pt x="80209" y="16586"/>
                  </a:lnTo>
                  <a:lnTo>
                    <a:pt x="75469" y="11845"/>
                  </a:lnTo>
                  <a:lnTo>
                    <a:pt x="70495" y="9518"/>
                  </a:lnTo>
                  <a:lnTo>
                    <a:pt x="63959" y="8024"/>
                  </a:lnTo>
                  <a:lnTo>
                    <a:pt x="55539" y="1592"/>
                  </a:lnTo>
                  <a:lnTo>
                    <a:pt x="50062" y="0"/>
                  </a:lnTo>
                  <a:lnTo>
                    <a:pt x="36660" y="3844"/>
                  </a:lnTo>
                  <a:lnTo>
                    <a:pt x="24862" y="11267"/>
                  </a:lnTo>
                  <a:lnTo>
                    <a:pt x="5901" y="36236"/>
                  </a:lnTo>
                  <a:lnTo>
                    <a:pt x="2535" y="45494"/>
                  </a:lnTo>
                  <a:lnTo>
                    <a:pt x="0" y="80430"/>
                  </a:lnTo>
                  <a:lnTo>
                    <a:pt x="2558" y="87294"/>
                  </a:lnTo>
                  <a:lnTo>
                    <a:pt x="12285" y="99785"/>
                  </a:lnTo>
                  <a:lnTo>
                    <a:pt x="17940" y="103173"/>
                  </a:lnTo>
                  <a:lnTo>
                    <a:pt x="29655" y="105347"/>
                  </a:lnTo>
                  <a:lnTo>
                    <a:pt x="38551" y="105724"/>
                  </a:lnTo>
                  <a:lnTo>
                    <a:pt x="52211" y="101095"/>
                  </a:lnTo>
                  <a:lnTo>
                    <a:pt x="70728" y="87785"/>
                  </a:lnTo>
                  <a:lnTo>
                    <a:pt x="75995" y="81964"/>
                  </a:lnTo>
                  <a:lnTo>
                    <a:pt x="82023" y="70143"/>
                  </a:lnTo>
                  <a:lnTo>
                    <a:pt x="88722" y="61756"/>
                  </a:lnTo>
                  <a:lnTo>
                    <a:pt x="93756" y="66129"/>
                  </a:lnTo>
                  <a:lnTo>
                    <a:pt x="96152" y="73662"/>
                  </a:lnTo>
                  <a:lnTo>
                    <a:pt x="98209" y="82632"/>
                  </a:lnTo>
                  <a:lnTo>
                    <a:pt x="118756" y="125168"/>
                  </a:lnTo>
                  <a:lnTo>
                    <a:pt x="145336" y="169164"/>
                  </a:lnTo>
                  <a:lnTo>
                    <a:pt x="151647" y="1773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7"/>
            <p:cNvSpPr/>
            <p:nvPr>
              <p:custDataLst>
                <p:tags r:id="rId105"/>
              </p:custDataLst>
            </p:nvPr>
          </p:nvSpPr>
          <p:spPr>
            <a:xfrm>
              <a:off x="1830586" y="4304489"/>
              <a:ext cx="88733" cy="79988"/>
            </a:xfrm>
            <a:custGeom>
              <a:avLst/>
              <a:gdLst/>
              <a:ahLst/>
              <a:cxnLst/>
              <a:rect l="0" t="0" r="0" b="0"/>
              <a:pathLst>
                <a:path w="88733" h="79988">
                  <a:moveTo>
                    <a:pt x="0" y="44268"/>
                  </a:moveTo>
                  <a:lnTo>
                    <a:pt x="0" y="44268"/>
                  </a:lnTo>
                  <a:lnTo>
                    <a:pt x="21249" y="44268"/>
                  </a:lnTo>
                  <a:lnTo>
                    <a:pt x="26973" y="41623"/>
                  </a:lnTo>
                  <a:lnTo>
                    <a:pt x="29888" y="39528"/>
                  </a:lnTo>
                  <a:lnTo>
                    <a:pt x="72808" y="27759"/>
                  </a:lnTo>
                  <a:lnTo>
                    <a:pt x="79653" y="24363"/>
                  </a:lnTo>
                  <a:lnTo>
                    <a:pt x="82867" y="22068"/>
                  </a:lnTo>
                  <a:lnTo>
                    <a:pt x="86439" y="16873"/>
                  </a:lnTo>
                  <a:lnTo>
                    <a:pt x="88732" y="10194"/>
                  </a:lnTo>
                  <a:lnTo>
                    <a:pt x="87928" y="9646"/>
                  </a:lnTo>
                  <a:lnTo>
                    <a:pt x="84389" y="9036"/>
                  </a:lnTo>
                  <a:lnTo>
                    <a:pt x="83048" y="7882"/>
                  </a:lnTo>
                  <a:lnTo>
                    <a:pt x="81558" y="3953"/>
                  </a:lnTo>
                  <a:lnTo>
                    <a:pt x="80169" y="2509"/>
                  </a:lnTo>
                  <a:lnTo>
                    <a:pt x="75979" y="904"/>
                  </a:lnTo>
                  <a:lnTo>
                    <a:pt x="63302" y="0"/>
                  </a:lnTo>
                  <a:lnTo>
                    <a:pt x="55254" y="2434"/>
                  </a:lnTo>
                  <a:lnTo>
                    <a:pt x="48369" y="5832"/>
                  </a:lnTo>
                  <a:lnTo>
                    <a:pt x="42002" y="7341"/>
                  </a:lnTo>
                  <a:lnTo>
                    <a:pt x="35865" y="13304"/>
                  </a:lnTo>
                  <a:lnTo>
                    <a:pt x="20518" y="34972"/>
                  </a:lnTo>
                  <a:lnTo>
                    <a:pt x="19631" y="38071"/>
                  </a:lnTo>
                  <a:lnTo>
                    <a:pt x="21293" y="46805"/>
                  </a:lnTo>
                  <a:lnTo>
                    <a:pt x="27806" y="60233"/>
                  </a:lnTo>
                  <a:lnTo>
                    <a:pt x="32202" y="67239"/>
                  </a:lnTo>
                  <a:lnTo>
                    <a:pt x="35718" y="7998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8"/>
            <p:cNvSpPr/>
            <p:nvPr>
              <p:custDataLst>
                <p:tags r:id="rId106"/>
              </p:custDataLst>
            </p:nvPr>
          </p:nvSpPr>
          <p:spPr>
            <a:xfrm>
              <a:off x="1687855" y="4304109"/>
              <a:ext cx="35575" cy="125017"/>
            </a:xfrm>
            <a:custGeom>
              <a:avLst/>
              <a:gdLst/>
              <a:ahLst/>
              <a:cxnLst/>
              <a:rect l="0" t="0" r="0" b="0"/>
              <a:pathLst>
                <a:path w="35575" h="125017">
                  <a:moveTo>
                    <a:pt x="26645" y="125016"/>
                  </a:moveTo>
                  <a:lnTo>
                    <a:pt x="26645" y="125016"/>
                  </a:lnTo>
                  <a:lnTo>
                    <a:pt x="18956" y="117327"/>
                  </a:lnTo>
                  <a:lnTo>
                    <a:pt x="13342" y="116454"/>
                  </a:lnTo>
                  <a:lnTo>
                    <a:pt x="1497" y="116118"/>
                  </a:lnTo>
                  <a:lnTo>
                    <a:pt x="950" y="115115"/>
                  </a:lnTo>
                  <a:lnTo>
                    <a:pt x="0" y="98919"/>
                  </a:lnTo>
                  <a:lnTo>
                    <a:pt x="7966" y="59397"/>
                  </a:lnTo>
                  <a:lnTo>
                    <a:pt x="8753" y="24330"/>
                  </a:lnTo>
                  <a:lnTo>
                    <a:pt x="6125" y="18089"/>
                  </a:lnTo>
                  <a:lnTo>
                    <a:pt x="4035" y="15036"/>
                  </a:lnTo>
                  <a:lnTo>
                    <a:pt x="3634" y="12008"/>
                  </a:lnTo>
                  <a:lnTo>
                    <a:pt x="5835" y="5998"/>
                  </a:lnTo>
                  <a:lnTo>
                    <a:pt x="5826" y="3999"/>
                  </a:lnTo>
                  <a:lnTo>
                    <a:pt x="4828" y="2666"/>
                  </a:lnTo>
                  <a:lnTo>
                    <a:pt x="3171" y="1777"/>
                  </a:lnTo>
                  <a:lnTo>
                    <a:pt x="4050" y="1185"/>
                  </a:lnTo>
                  <a:lnTo>
                    <a:pt x="3557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9"/>
            <p:cNvSpPr/>
            <p:nvPr>
              <p:custDataLst>
                <p:tags r:id="rId107"/>
              </p:custDataLst>
            </p:nvPr>
          </p:nvSpPr>
          <p:spPr>
            <a:xfrm>
              <a:off x="1509117" y="4286250"/>
              <a:ext cx="62509" cy="26790"/>
            </a:xfrm>
            <a:custGeom>
              <a:avLst/>
              <a:gdLst/>
              <a:ahLst/>
              <a:cxnLst/>
              <a:rect l="0" t="0" r="0" b="0"/>
              <a:pathLst>
                <a:path w="62509" h="2679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20737" y="11526"/>
                  </a:lnTo>
                  <a:lnTo>
                    <a:pt x="31045" y="15044"/>
                  </a:lnTo>
                  <a:lnTo>
                    <a:pt x="47012" y="18017"/>
                  </a:lnTo>
                  <a:lnTo>
                    <a:pt x="62508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0"/>
            <p:cNvSpPr/>
            <p:nvPr>
              <p:custDataLst>
                <p:tags r:id="rId108"/>
              </p:custDataLst>
            </p:nvPr>
          </p:nvSpPr>
          <p:spPr>
            <a:xfrm>
              <a:off x="1562737" y="4214812"/>
              <a:ext cx="44607" cy="196454"/>
            </a:xfrm>
            <a:custGeom>
              <a:avLst/>
              <a:gdLst/>
              <a:ahLst/>
              <a:cxnLst/>
              <a:rect l="0" t="0" r="0" b="0"/>
              <a:pathLst>
                <a:path w="44607" h="196454">
                  <a:moveTo>
                    <a:pt x="17817" y="0"/>
                  </a:moveTo>
                  <a:lnTo>
                    <a:pt x="17817" y="0"/>
                  </a:lnTo>
                  <a:lnTo>
                    <a:pt x="13077" y="0"/>
                  </a:lnTo>
                  <a:lnTo>
                    <a:pt x="8104" y="2646"/>
                  </a:lnTo>
                  <a:lnTo>
                    <a:pt x="5388" y="4740"/>
                  </a:lnTo>
                  <a:lnTo>
                    <a:pt x="2371" y="9713"/>
                  </a:lnTo>
                  <a:lnTo>
                    <a:pt x="673" y="20737"/>
                  </a:lnTo>
                  <a:lnTo>
                    <a:pt x="0" y="64440"/>
                  </a:lnTo>
                  <a:lnTo>
                    <a:pt x="958" y="97616"/>
                  </a:lnTo>
                  <a:lnTo>
                    <a:pt x="12388" y="135237"/>
                  </a:lnTo>
                  <a:lnTo>
                    <a:pt x="29462" y="171696"/>
                  </a:lnTo>
                  <a:lnTo>
                    <a:pt x="44606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1"/>
          <p:cNvGrpSpPr/>
          <p:nvPr/>
        </p:nvGrpSpPr>
        <p:grpSpPr>
          <a:xfrm>
            <a:off x="4545221" y="2866429"/>
            <a:ext cx="223233" cy="2187606"/>
            <a:chOff x="4545221" y="2866429"/>
            <a:chExt cx="223233" cy="2187606"/>
          </a:xfrm>
        </p:grpSpPr>
        <p:sp>
          <p:nvSpPr>
            <p:cNvPr id="54" name="SMARTInkShape-271"/>
            <p:cNvSpPr/>
            <p:nvPr>
              <p:custDataLst>
                <p:tags r:id="rId98"/>
              </p:custDataLst>
            </p:nvPr>
          </p:nvSpPr>
          <p:spPr>
            <a:xfrm>
              <a:off x="4589859" y="2866429"/>
              <a:ext cx="44649" cy="1821657"/>
            </a:xfrm>
            <a:custGeom>
              <a:avLst/>
              <a:gdLst/>
              <a:ahLst/>
              <a:cxnLst/>
              <a:rect l="0" t="0" r="0" b="0"/>
              <a:pathLst>
                <a:path w="44649" h="1821657">
                  <a:moveTo>
                    <a:pt x="44648" y="1821656"/>
                  </a:moveTo>
                  <a:lnTo>
                    <a:pt x="44648" y="1821656"/>
                  </a:lnTo>
                  <a:lnTo>
                    <a:pt x="44648" y="1813968"/>
                  </a:lnTo>
                  <a:lnTo>
                    <a:pt x="36960" y="1805147"/>
                  </a:lnTo>
                  <a:lnTo>
                    <a:pt x="34971" y="1796934"/>
                  </a:lnTo>
                  <a:lnTo>
                    <a:pt x="29655" y="1788645"/>
                  </a:lnTo>
                  <a:lnTo>
                    <a:pt x="27355" y="1776955"/>
                  </a:lnTo>
                  <a:lnTo>
                    <a:pt x="26790" y="1732360"/>
                  </a:lnTo>
                  <a:lnTo>
                    <a:pt x="26789" y="1711524"/>
                  </a:lnTo>
                  <a:lnTo>
                    <a:pt x="35555" y="1670015"/>
                  </a:lnTo>
                  <a:lnTo>
                    <a:pt x="35716" y="1626786"/>
                  </a:lnTo>
                  <a:lnTo>
                    <a:pt x="38363" y="1618300"/>
                  </a:lnTo>
                  <a:lnTo>
                    <a:pt x="41855" y="1610229"/>
                  </a:lnTo>
                  <a:lnTo>
                    <a:pt x="44575" y="1567741"/>
                  </a:lnTo>
                  <a:lnTo>
                    <a:pt x="44644" y="1526923"/>
                  </a:lnTo>
                  <a:lnTo>
                    <a:pt x="44648" y="1485301"/>
                  </a:lnTo>
                  <a:lnTo>
                    <a:pt x="44648" y="1443633"/>
                  </a:lnTo>
                  <a:lnTo>
                    <a:pt x="44648" y="1401961"/>
                  </a:lnTo>
                  <a:lnTo>
                    <a:pt x="43656" y="1390055"/>
                  </a:lnTo>
                  <a:lnTo>
                    <a:pt x="36546" y="1348199"/>
                  </a:lnTo>
                  <a:lnTo>
                    <a:pt x="35767" y="1303898"/>
                  </a:lnTo>
                  <a:lnTo>
                    <a:pt x="35722" y="1262072"/>
                  </a:lnTo>
                  <a:lnTo>
                    <a:pt x="35719" y="1218656"/>
                  </a:lnTo>
                  <a:lnTo>
                    <a:pt x="43407" y="1174116"/>
                  </a:lnTo>
                  <a:lnTo>
                    <a:pt x="43411" y="1149220"/>
                  </a:lnTo>
                  <a:lnTo>
                    <a:pt x="36525" y="1107121"/>
                  </a:lnTo>
                  <a:lnTo>
                    <a:pt x="35790" y="1062697"/>
                  </a:lnTo>
                  <a:lnTo>
                    <a:pt x="35728" y="1025550"/>
                  </a:lnTo>
                  <a:lnTo>
                    <a:pt x="35720" y="984732"/>
                  </a:lnTo>
                  <a:lnTo>
                    <a:pt x="35719" y="945696"/>
                  </a:lnTo>
                  <a:lnTo>
                    <a:pt x="35719" y="901786"/>
                  </a:lnTo>
                  <a:lnTo>
                    <a:pt x="28651" y="864303"/>
                  </a:lnTo>
                  <a:lnTo>
                    <a:pt x="27034" y="821284"/>
                  </a:lnTo>
                  <a:lnTo>
                    <a:pt x="26821" y="776850"/>
                  </a:lnTo>
                  <a:lnTo>
                    <a:pt x="26793" y="734876"/>
                  </a:lnTo>
                  <a:lnTo>
                    <a:pt x="26790" y="695688"/>
                  </a:lnTo>
                  <a:lnTo>
                    <a:pt x="25797" y="670474"/>
                  </a:lnTo>
                  <a:lnTo>
                    <a:pt x="19100" y="632734"/>
                  </a:lnTo>
                  <a:lnTo>
                    <a:pt x="18023" y="591838"/>
                  </a:lnTo>
                  <a:lnTo>
                    <a:pt x="17881" y="552791"/>
                  </a:lnTo>
                  <a:lnTo>
                    <a:pt x="17862" y="513621"/>
                  </a:lnTo>
                  <a:lnTo>
                    <a:pt x="10792" y="475353"/>
                  </a:lnTo>
                  <a:lnTo>
                    <a:pt x="9175" y="436653"/>
                  </a:lnTo>
                  <a:lnTo>
                    <a:pt x="8962" y="397528"/>
                  </a:lnTo>
                  <a:lnTo>
                    <a:pt x="8934" y="359266"/>
                  </a:lnTo>
                  <a:lnTo>
                    <a:pt x="7939" y="346205"/>
                  </a:lnTo>
                  <a:lnTo>
                    <a:pt x="827" y="303507"/>
                  </a:lnTo>
                  <a:lnTo>
                    <a:pt x="1237" y="282633"/>
                  </a:lnTo>
                  <a:lnTo>
                    <a:pt x="8123" y="239027"/>
                  </a:lnTo>
                  <a:lnTo>
                    <a:pt x="7866" y="201493"/>
                  </a:lnTo>
                  <a:lnTo>
                    <a:pt x="821" y="158592"/>
                  </a:lnTo>
                  <a:lnTo>
                    <a:pt x="48" y="116135"/>
                  </a:lnTo>
                  <a:lnTo>
                    <a:pt x="2" y="74600"/>
                  </a:lnTo>
                  <a:lnTo>
                    <a:pt x="0" y="328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2"/>
            <p:cNvSpPr/>
            <p:nvPr>
              <p:custDataLst>
                <p:tags r:id="rId99"/>
              </p:custDataLst>
            </p:nvPr>
          </p:nvSpPr>
          <p:spPr>
            <a:xfrm>
              <a:off x="4732734" y="4875609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9094" y="6137"/>
                  </a:lnTo>
                  <a:lnTo>
                    <a:pt x="18480" y="11024"/>
                  </a:lnTo>
                  <a:lnTo>
                    <a:pt x="24088" y="14821"/>
                  </a:lnTo>
                  <a:lnTo>
                    <a:pt x="35719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3"/>
            <p:cNvSpPr/>
            <p:nvPr>
              <p:custDataLst>
                <p:tags r:id="rId100"/>
              </p:custDataLst>
            </p:nvPr>
          </p:nvSpPr>
          <p:spPr>
            <a:xfrm>
              <a:off x="4661296" y="4893469"/>
              <a:ext cx="88366" cy="160566"/>
            </a:xfrm>
            <a:custGeom>
              <a:avLst/>
              <a:gdLst/>
              <a:ahLst/>
              <a:cxnLst/>
              <a:rect l="0" t="0" r="0" b="0"/>
              <a:pathLst>
                <a:path w="88366" h="160566">
                  <a:moveTo>
                    <a:pt x="44649" y="8929"/>
                  </a:moveTo>
                  <a:lnTo>
                    <a:pt x="44649" y="8929"/>
                  </a:lnTo>
                  <a:lnTo>
                    <a:pt x="44649" y="4189"/>
                  </a:lnTo>
                  <a:lnTo>
                    <a:pt x="43657" y="2792"/>
                  </a:lnTo>
                  <a:lnTo>
                    <a:pt x="42003" y="1861"/>
                  </a:lnTo>
                  <a:lnTo>
                    <a:pt x="32220" y="367"/>
                  </a:lnTo>
                  <a:lnTo>
                    <a:pt x="522" y="0"/>
                  </a:lnTo>
                  <a:lnTo>
                    <a:pt x="34556" y="42240"/>
                  </a:lnTo>
                  <a:lnTo>
                    <a:pt x="68384" y="83376"/>
                  </a:lnTo>
                  <a:lnTo>
                    <a:pt x="82219" y="101212"/>
                  </a:lnTo>
                  <a:lnTo>
                    <a:pt x="87200" y="119065"/>
                  </a:lnTo>
                  <a:lnTo>
                    <a:pt x="88365" y="130969"/>
                  </a:lnTo>
                  <a:lnTo>
                    <a:pt x="86237" y="140229"/>
                  </a:lnTo>
                  <a:lnTo>
                    <a:pt x="82107" y="151019"/>
                  </a:lnTo>
                  <a:lnTo>
                    <a:pt x="81527" y="154258"/>
                  </a:lnTo>
                  <a:lnTo>
                    <a:pt x="80148" y="156416"/>
                  </a:lnTo>
                  <a:lnTo>
                    <a:pt x="78237" y="157856"/>
                  </a:lnTo>
                  <a:lnTo>
                    <a:pt x="72475" y="159454"/>
                  </a:lnTo>
                  <a:lnTo>
                    <a:pt x="51719" y="160565"/>
                  </a:lnTo>
                  <a:lnTo>
                    <a:pt x="42499" y="155367"/>
                  </a:lnTo>
                  <a:lnTo>
                    <a:pt x="16585" y="136398"/>
                  </a:lnTo>
                  <a:lnTo>
                    <a:pt x="2310" y="100667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4"/>
            <p:cNvSpPr/>
            <p:nvPr>
              <p:custDataLst>
                <p:tags r:id="rId101"/>
              </p:custDataLst>
            </p:nvPr>
          </p:nvSpPr>
          <p:spPr>
            <a:xfrm>
              <a:off x="4545221" y="4902399"/>
              <a:ext cx="44639" cy="44648"/>
            </a:xfrm>
            <a:custGeom>
              <a:avLst/>
              <a:gdLst/>
              <a:ahLst/>
              <a:cxnLst/>
              <a:rect l="0" t="0" r="0" b="0"/>
              <a:pathLst>
                <a:path w="44639" h="44648">
                  <a:moveTo>
                    <a:pt x="44638" y="8929"/>
                  </a:moveTo>
                  <a:lnTo>
                    <a:pt x="44638" y="8929"/>
                  </a:lnTo>
                  <a:lnTo>
                    <a:pt x="44638" y="16617"/>
                  </a:lnTo>
                  <a:lnTo>
                    <a:pt x="43646" y="17030"/>
                  </a:lnTo>
                  <a:lnTo>
                    <a:pt x="30636" y="17852"/>
                  </a:lnTo>
                  <a:lnTo>
                    <a:pt x="34844" y="17857"/>
                  </a:lnTo>
                  <a:lnTo>
                    <a:pt x="35686" y="26420"/>
                  </a:lnTo>
                  <a:lnTo>
                    <a:pt x="43395" y="19067"/>
                  </a:lnTo>
                  <a:lnTo>
                    <a:pt x="44270" y="13476"/>
                  </a:lnTo>
                  <a:lnTo>
                    <a:pt x="44529" y="5536"/>
                  </a:lnTo>
                  <a:lnTo>
                    <a:pt x="43573" y="3690"/>
                  </a:lnTo>
                  <a:lnTo>
                    <a:pt x="41944" y="2459"/>
                  </a:lnTo>
                  <a:lnTo>
                    <a:pt x="36940" y="485"/>
                  </a:lnTo>
                  <a:lnTo>
                    <a:pt x="10564" y="0"/>
                  </a:lnTo>
                  <a:lnTo>
                    <a:pt x="4666" y="4740"/>
                  </a:lnTo>
                  <a:lnTo>
                    <a:pt x="2068" y="9713"/>
                  </a:lnTo>
                  <a:lnTo>
                    <a:pt x="111" y="22122"/>
                  </a:lnTo>
                  <a:lnTo>
                    <a:pt x="0" y="34067"/>
                  </a:lnTo>
                  <a:lnTo>
                    <a:pt x="989" y="34617"/>
                  </a:lnTo>
                  <a:lnTo>
                    <a:pt x="4733" y="35229"/>
                  </a:lnTo>
                  <a:lnTo>
                    <a:pt x="16240" y="43363"/>
                  </a:lnTo>
                  <a:lnTo>
                    <a:pt x="17769" y="42799"/>
                  </a:lnTo>
                  <a:lnTo>
                    <a:pt x="24660" y="38257"/>
                  </a:lnTo>
                  <a:lnTo>
                    <a:pt x="30136" y="36846"/>
                  </a:lnTo>
                  <a:lnTo>
                    <a:pt x="31994" y="35477"/>
                  </a:lnTo>
                  <a:lnTo>
                    <a:pt x="33232" y="33573"/>
                  </a:lnTo>
                  <a:lnTo>
                    <a:pt x="34058" y="31312"/>
                  </a:lnTo>
                  <a:lnTo>
                    <a:pt x="35600" y="29803"/>
                  </a:lnTo>
                  <a:lnTo>
                    <a:pt x="39960" y="28128"/>
                  </a:lnTo>
                  <a:lnTo>
                    <a:pt x="41519" y="26689"/>
                  </a:lnTo>
                  <a:lnTo>
                    <a:pt x="43252" y="22445"/>
                  </a:lnTo>
                  <a:lnTo>
                    <a:pt x="44227" y="14476"/>
                  </a:lnTo>
                  <a:lnTo>
                    <a:pt x="43372" y="12627"/>
                  </a:lnTo>
                  <a:lnTo>
                    <a:pt x="41809" y="11394"/>
                  </a:lnTo>
                  <a:lnTo>
                    <a:pt x="36914" y="9416"/>
                  </a:lnTo>
                  <a:lnTo>
                    <a:pt x="36244" y="6499"/>
                  </a:lnTo>
                  <a:lnTo>
                    <a:pt x="36066" y="4332"/>
                  </a:lnTo>
                  <a:lnTo>
                    <a:pt x="34954" y="3880"/>
                  </a:lnTo>
                  <a:lnTo>
                    <a:pt x="19467" y="8674"/>
                  </a:lnTo>
                  <a:lnTo>
                    <a:pt x="13588" y="13593"/>
                  </a:lnTo>
                  <a:lnTo>
                    <a:pt x="13024" y="16007"/>
                  </a:lnTo>
                  <a:lnTo>
                    <a:pt x="13640" y="18609"/>
                  </a:lnTo>
                  <a:lnTo>
                    <a:pt x="15978" y="24145"/>
                  </a:lnTo>
                  <a:lnTo>
                    <a:pt x="17849" y="446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5"/>
            <p:cNvSpPr/>
            <p:nvPr>
              <p:custDataLst>
                <p:tags r:id="rId102"/>
              </p:custDataLst>
            </p:nvPr>
          </p:nvSpPr>
          <p:spPr>
            <a:xfrm>
              <a:off x="4582170" y="4545210"/>
              <a:ext cx="16620" cy="196455"/>
            </a:xfrm>
            <a:custGeom>
              <a:avLst/>
              <a:gdLst/>
              <a:ahLst/>
              <a:cxnLst/>
              <a:rect l="0" t="0" r="0" b="0"/>
              <a:pathLst>
                <a:path w="16620" h="196455">
                  <a:moveTo>
                    <a:pt x="7689" y="0"/>
                  </a:moveTo>
                  <a:lnTo>
                    <a:pt x="7689" y="0"/>
                  </a:lnTo>
                  <a:lnTo>
                    <a:pt x="7689" y="21250"/>
                  </a:lnTo>
                  <a:lnTo>
                    <a:pt x="0" y="51161"/>
                  </a:lnTo>
                  <a:lnTo>
                    <a:pt x="3345" y="87509"/>
                  </a:lnTo>
                  <a:lnTo>
                    <a:pt x="1816" y="94058"/>
                  </a:lnTo>
                  <a:lnTo>
                    <a:pt x="6230" y="134572"/>
                  </a:lnTo>
                  <a:lnTo>
                    <a:pt x="9902" y="158274"/>
                  </a:lnTo>
                  <a:lnTo>
                    <a:pt x="16619" y="1964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76"/>
          <p:cNvSpPr/>
          <p:nvPr>
            <p:custDataLst>
              <p:tags r:id="rId6"/>
            </p:custDataLst>
          </p:nvPr>
        </p:nvSpPr>
        <p:spPr>
          <a:xfrm>
            <a:off x="4202647" y="2947599"/>
            <a:ext cx="357557" cy="1505426"/>
          </a:xfrm>
          <a:custGeom>
            <a:avLst/>
            <a:gdLst/>
            <a:ahLst/>
            <a:cxnLst/>
            <a:rect l="0" t="0" r="0" b="0"/>
            <a:pathLst>
              <a:path w="357557" h="1505426">
                <a:moveTo>
                  <a:pt x="333634" y="88494"/>
                </a:moveTo>
                <a:lnTo>
                  <a:pt x="333634" y="88494"/>
                </a:lnTo>
                <a:lnTo>
                  <a:pt x="325513" y="81365"/>
                </a:lnTo>
                <a:lnTo>
                  <a:pt x="286038" y="58991"/>
                </a:lnTo>
                <a:lnTo>
                  <a:pt x="242957" y="32574"/>
                </a:lnTo>
                <a:lnTo>
                  <a:pt x="201474" y="17770"/>
                </a:lnTo>
                <a:lnTo>
                  <a:pt x="164322" y="5292"/>
                </a:lnTo>
                <a:lnTo>
                  <a:pt x="122013" y="0"/>
                </a:lnTo>
                <a:lnTo>
                  <a:pt x="109604" y="546"/>
                </a:lnTo>
                <a:lnTo>
                  <a:pt x="100781" y="4096"/>
                </a:lnTo>
                <a:lnTo>
                  <a:pt x="90236" y="11673"/>
                </a:lnTo>
                <a:lnTo>
                  <a:pt x="89017" y="14460"/>
                </a:lnTo>
                <a:lnTo>
                  <a:pt x="89197" y="17310"/>
                </a:lnTo>
                <a:lnTo>
                  <a:pt x="96614" y="33753"/>
                </a:lnTo>
                <a:lnTo>
                  <a:pt x="121892" y="56110"/>
                </a:lnTo>
                <a:lnTo>
                  <a:pt x="158193" y="82281"/>
                </a:lnTo>
                <a:lnTo>
                  <a:pt x="198547" y="115820"/>
                </a:lnTo>
                <a:lnTo>
                  <a:pt x="235620" y="137491"/>
                </a:lnTo>
                <a:lnTo>
                  <a:pt x="278334" y="168728"/>
                </a:lnTo>
                <a:lnTo>
                  <a:pt x="319737" y="196453"/>
                </a:lnTo>
                <a:lnTo>
                  <a:pt x="347790" y="219244"/>
                </a:lnTo>
                <a:lnTo>
                  <a:pt x="349847" y="223665"/>
                </a:lnTo>
                <a:lnTo>
                  <a:pt x="350396" y="226233"/>
                </a:lnTo>
                <a:lnTo>
                  <a:pt x="349769" y="226953"/>
                </a:lnTo>
                <a:lnTo>
                  <a:pt x="348360" y="226441"/>
                </a:lnTo>
                <a:lnTo>
                  <a:pt x="346428" y="225107"/>
                </a:lnTo>
                <a:lnTo>
                  <a:pt x="310343" y="215466"/>
                </a:lnTo>
                <a:lnTo>
                  <a:pt x="272111" y="204378"/>
                </a:lnTo>
                <a:lnTo>
                  <a:pt x="230861" y="192634"/>
                </a:lnTo>
                <a:lnTo>
                  <a:pt x="196247" y="183732"/>
                </a:lnTo>
                <a:lnTo>
                  <a:pt x="160855" y="174811"/>
                </a:lnTo>
                <a:lnTo>
                  <a:pt x="125233" y="170624"/>
                </a:lnTo>
                <a:lnTo>
                  <a:pt x="85762" y="175347"/>
                </a:lnTo>
                <a:lnTo>
                  <a:pt x="57828" y="179954"/>
                </a:lnTo>
                <a:lnTo>
                  <a:pt x="41901" y="187362"/>
                </a:lnTo>
                <a:lnTo>
                  <a:pt x="37942" y="190125"/>
                </a:lnTo>
                <a:lnTo>
                  <a:pt x="36295" y="193951"/>
                </a:lnTo>
                <a:lnTo>
                  <a:pt x="37111" y="203494"/>
                </a:lnTo>
                <a:lnTo>
                  <a:pt x="43148" y="220023"/>
                </a:lnTo>
                <a:lnTo>
                  <a:pt x="55962" y="237488"/>
                </a:lnTo>
                <a:lnTo>
                  <a:pt x="92327" y="267304"/>
                </a:lnTo>
                <a:lnTo>
                  <a:pt x="126096" y="289091"/>
                </a:lnTo>
                <a:lnTo>
                  <a:pt x="162229" y="318807"/>
                </a:lnTo>
                <a:lnTo>
                  <a:pt x="203913" y="346904"/>
                </a:lnTo>
                <a:lnTo>
                  <a:pt x="246691" y="375073"/>
                </a:lnTo>
                <a:lnTo>
                  <a:pt x="283950" y="406130"/>
                </a:lnTo>
                <a:lnTo>
                  <a:pt x="323710" y="435407"/>
                </a:lnTo>
                <a:lnTo>
                  <a:pt x="345907" y="454213"/>
                </a:lnTo>
                <a:lnTo>
                  <a:pt x="357556" y="468864"/>
                </a:lnTo>
                <a:lnTo>
                  <a:pt x="357519" y="470066"/>
                </a:lnTo>
                <a:lnTo>
                  <a:pt x="356503" y="470868"/>
                </a:lnTo>
                <a:lnTo>
                  <a:pt x="354833" y="471402"/>
                </a:lnTo>
                <a:lnTo>
                  <a:pt x="322188" y="459948"/>
                </a:lnTo>
                <a:lnTo>
                  <a:pt x="287496" y="442400"/>
                </a:lnTo>
                <a:lnTo>
                  <a:pt x="253928" y="431590"/>
                </a:lnTo>
                <a:lnTo>
                  <a:pt x="213003" y="421112"/>
                </a:lnTo>
                <a:lnTo>
                  <a:pt x="170450" y="407864"/>
                </a:lnTo>
                <a:lnTo>
                  <a:pt x="132266" y="403057"/>
                </a:lnTo>
                <a:lnTo>
                  <a:pt x="96809" y="401633"/>
                </a:lnTo>
                <a:lnTo>
                  <a:pt x="60304" y="403797"/>
                </a:lnTo>
                <a:lnTo>
                  <a:pt x="42634" y="410782"/>
                </a:lnTo>
                <a:lnTo>
                  <a:pt x="38431" y="413485"/>
                </a:lnTo>
                <a:lnTo>
                  <a:pt x="35629" y="417272"/>
                </a:lnTo>
                <a:lnTo>
                  <a:pt x="32515" y="426771"/>
                </a:lnTo>
                <a:lnTo>
                  <a:pt x="33669" y="432083"/>
                </a:lnTo>
                <a:lnTo>
                  <a:pt x="61625" y="473759"/>
                </a:lnTo>
                <a:lnTo>
                  <a:pt x="96128" y="508444"/>
                </a:lnTo>
                <a:lnTo>
                  <a:pt x="129316" y="537700"/>
                </a:lnTo>
                <a:lnTo>
                  <a:pt x="166931" y="571504"/>
                </a:lnTo>
                <a:lnTo>
                  <a:pt x="206850" y="606655"/>
                </a:lnTo>
                <a:lnTo>
                  <a:pt x="243813" y="642205"/>
                </a:lnTo>
                <a:lnTo>
                  <a:pt x="287118" y="685033"/>
                </a:lnTo>
                <a:lnTo>
                  <a:pt x="317542" y="727779"/>
                </a:lnTo>
                <a:lnTo>
                  <a:pt x="322582" y="736633"/>
                </a:lnTo>
                <a:lnTo>
                  <a:pt x="322297" y="737876"/>
                </a:lnTo>
                <a:lnTo>
                  <a:pt x="321115" y="738705"/>
                </a:lnTo>
                <a:lnTo>
                  <a:pt x="319335" y="739257"/>
                </a:lnTo>
                <a:lnTo>
                  <a:pt x="277399" y="724073"/>
                </a:lnTo>
                <a:lnTo>
                  <a:pt x="234294" y="703777"/>
                </a:lnTo>
                <a:lnTo>
                  <a:pt x="199359" y="686527"/>
                </a:lnTo>
                <a:lnTo>
                  <a:pt x="161226" y="671494"/>
                </a:lnTo>
                <a:lnTo>
                  <a:pt x="121154" y="663401"/>
                </a:lnTo>
                <a:lnTo>
                  <a:pt x="76799" y="660667"/>
                </a:lnTo>
                <a:lnTo>
                  <a:pt x="47495" y="661119"/>
                </a:lnTo>
                <a:lnTo>
                  <a:pt x="38451" y="664794"/>
                </a:lnTo>
                <a:lnTo>
                  <a:pt x="35642" y="668155"/>
                </a:lnTo>
                <a:lnTo>
                  <a:pt x="32521" y="677181"/>
                </a:lnTo>
                <a:lnTo>
                  <a:pt x="33780" y="687807"/>
                </a:lnTo>
                <a:lnTo>
                  <a:pt x="42713" y="707592"/>
                </a:lnTo>
                <a:lnTo>
                  <a:pt x="77336" y="750672"/>
                </a:lnTo>
                <a:lnTo>
                  <a:pt x="120436" y="794800"/>
                </a:lnTo>
                <a:lnTo>
                  <a:pt x="158016" y="832559"/>
                </a:lnTo>
                <a:lnTo>
                  <a:pt x="197925" y="872520"/>
                </a:lnTo>
                <a:lnTo>
                  <a:pt x="234885" y="909496"/>
                </a:lnTo>
                <a:lnTo>
                  <a:pt x="268325" y="945587"/>
                </a:lnTo>
                <a:lnTo>
                  <a:pt x="306292" y="983857"/>
                </a:lnTo>
                <a:lnTo>
                  <a:pt x="327204" y="1003397"/>
                </a:lnTo>
                <a:lnTo>
                  <a:pt x="330776" y="1010393"/>
                </a:lnTo>
                <a:lnTo>
                  <a:pt x="330737" y="1011664"/>
                </a:lnTo>
                <a:lnTo>
                  <a:pt x="329718" y="1011519"/>
                </a:lnTo>
                <a:lnTo>
                  <a:pt x="286005" y="984954"/>
                </a:lnTo>
                <a:lnTo>
                  <a:pt x="247937" y="958340"/>
                </a:lnTo>
                <a:lnTo>
                  <a:pt x="208337" y="933974"/>
                </a:lnTo>
                <a:lnTo>
                  <a:pt x="174910" y="916019"/>
                </a:lnTo>
                <a:lnTo>
                  <a:pt x="130706" y="897465"/>
                </a:lnTo>
                <a:lnTo>
                  <a:pt x="93017" y="888473"/>
                </a:lnTo>
                <a:lnTo>
                  <a:pt x="70627" y="884788"/>
                </a:lnTo>
                <a:lnTo>
                  <a:pt x="60307" y="886572"/>
                </a:lnTo>
                <a:lnTo>
                  <a:pt x="48919" y="893154"/>
                </a:lnTo>
                <a:lnTo>
                  <a:pt x="45597" y="895802"/>
                </a:lnTo>
                <a:lnTo>
                  <a:pt x="44375" y="898558"/>
                </a:lnTo>
                <a:lnTo>
                  <a:pt x="44553" y="901388"/>
                </a:lnTo>
                <a:lnTo>
                  <a:pt x="51966" y="917800"/>
                </a:lnTo>
                <a:lnTo>
                  <a:pt x="85316" y="958343"/>
                </a:lnTo>
                <a:lnTo>
                  <a:pt x="124400" y="998283"/>
                </a:lnTo>
                <a:lnTo>
                  <a:pt x="158639" y="1035285"/>
                </a:lnTo>
                <a:lnTo>
                  <a:pt x="198660" y="1072926"/>
                </a:lnTo>
                <a:lnTo>
                  <a:pt x="237197" y="1109215"/>
                </a:lnTo>
                <a:lnTo>
                  <a:pt x="273751" y="1145103"/>
                </a:lnTo>
                <a:lnTo>
                  <a:pt x="312545" y="1185656"/>
                </a:lnTo>
                <a:lnTo>
                  <a:pt x="328929" y="1210306"/>
                </a:lnTo>
                <a:lnTo>
                  <a:pt x="342933" y="1218932"/>
                </a:lnTo>
                <a:lnTo>
                  <a:pt x="343802" y="1220143"/>
                </a:lnTo>
                <a:lnTo>
                  <a:pt x="343389" y="1220950"/>
                </a:lnTo>
                <a:lnTo>
                  <a:pt x="342122" y="1220496"/>
                </a:lnTo>
                <a:lnTo>
                  <a:pt x="304425" y="1189103"/>
                </a:lnTo>
                <a:lnTo>
                  <a:pt x="263519" y="1159731"/>
                </a:lnTo>
                <a:lnTo>
                  <a:pt x="228964" y="1140006"/>
                </a:lnTo>
                <a:lnTo>
                  <a:pt x="193590" y="1121594"/>
                </a:lnTo>
                <a:lnTo>
                  <a:pt x="158966" y="1104563"/>
                </a:lnTo>
                <a:lnTo>
                  <a:pt x="120097" y="1089417"/>
                </a:lnTo>
                <a:lnTo>
                  <a:pt x="102799" y="1085005"/>
                </a:lnTo>
                <a:lnTo>
                  <a:pt x="74028" y="1087947"/>
                </a:lnTo>
                <a:lnTo>
                  <a:pt x="66779" y="1090966"/>
                </a:lnTo>
                <a:lnTo>
                  <a:pt x="63458" y="1093160"/>
                </a:lnTo>
                <a:lnTo>
                  <a:pt x="62235" y="1096608"/>
                </a:lnTo>
                <a:lnTo>
                  <a:pt x="63522" y="1105729"/>
                </a:lnTo>
                <a:lnTo>
                  <a:pt x="74418" y="1135876"/>
                </a:lnTo>
                <a:lnTo>
                  <a:pt x="105821" y="1179019"/>
                </a:lnTo>
                <a:lnTo>
                  <a:pt x="138472" y="1216608"/>
                </a:lnTo>
                <a:lnTo>
                  <a:pt x="173282" y="1259164"/>
                </a:lnTo>
                <a:lnTo>
                  <a:pt x="211377" y="1300547"/>
                </a:lnTo>
                <a:lnTo>
                  <a:pt x="251438" y="1340590"/>
                </a:lnTo>
                <a:lnTo>
                  <a:pt x="285798" y="1381228"/>
                </a:lnTo>
                <a:lnTo>
                  <a:pt x="314594" y="1421034"/>
                </a:lnTo>
                <a:lnTo>
                  <a:pt x="331505" y="1443174"/>
                </a:lnTo>
                <a:lnTo>
                  <a:pt x="331222" y="1443060"/>
                </a:lnTo>
                <a:lnTo>
                  <a:pt x="287321" y="1405622"/>
                </a:lnTo>
                <a:lnTo>
                  <a:pt x="250292" y="1370841"/>
                </a:lnTo>
                <a:lnTo>
                  <a:pt x="216666" y="1340251"/>
                </a:lnTo>
                <a:lnTo>
                  <a:pt x="181568" y="1314981"/>
                </a:lnTo>
                <a:lnTo>
                  <a:pt x="143387" y="1294926"/>
                </a:lnTo>
                <a:lnTo>
                  <a:pt x="103301" y="1276416"/>
                </a:lnTo>
                <a:lnTo>
                  <a:pt x="58940" y="1257124"/>
                </a:lnTo>
                <a:lnTo>
                  <a:pt x="17737" y="1243309"/>
                </a:lnTo>
                <a:lnTo>
                  <a:pt x="12903" y="1242347"/>
                </a:lnTo>
                <a:lnTo>
                  <a:pt x="8688" y="1242699"/>
                </a:lnTo>
                <a:lnTo>
                  <a:pt x="1359" y="1245734"/>
                </a:lnTo>
                <a:lnTo>
                  <a:pt x="0" y="1248925"/>
                </a:lnTo>
                <a:lnTo>
                  <a:pt x="1136" y="1257762"/>
                </a:lnTo>
                <a:lnTo>
                  <a:pt x="11934" y="1281588"/>
                </a:lnTo>
                <a:lnTo>
                  <a:pt x="40673" y="1325101"/>
                </a:lnTo>
                <a:lnTo>
                  <a:pt x="68898" y="1364071"/>
                </a:lnTo>
                <a:lnTo>
                  <a:pt x="102396" y="1403398"/>
                </a:lnTo>
                <a:lnTo>
                  <a:pt x="137458" y="1441178"/>
                </a:lnTo>
                <a:lnTo>
                  <a:pt x="175379" y="1480611"/>
                </a:lnTo>
                <a:lnTo>
                  <a:pt x="204785" y="1505425"/>
                </a:lnTo>
                <a:lnTo>
                  <a:pt x="205071" y="1505396"/>
                </a:lnTo>
                <a:lnTo>
                  <a:pt x="167420" y="1462981"/>
                </a:lnTo>
                <a:lnTo>
                  <a:pt x="126580" y="1437329"/>
                </a:lnTo>
                <a:lnTo>
                  <a:pt x="85037" y="1417894"/>
                </a:lnTo>
                <a:lnTo>
                  <a:pt x="47884" y="140115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Shape-277"/>
          <p:cNvSpPr/>
          <p:nvPr>
            <p:custDataLst>
              <p:tags r:id="rId7"/>
            </p:custDataLst>
          </p:nvPr>
        </p:nvSpPr>
        <p:spPr>
          <a:xfrm>
            <a:off x="4072046" y="5161359"/>
            <a:ext cx="607111" cy="249982"/>
          </a:xfrm>
          <a:custGeom>
            <a:avLst/>
            <a:gdLst/>
            <a:ahLst/>
            <a:cxnLst/>
            <a:rect l="0" t="0" r="0" b="0"/>
            <a:pathLst>
              <a:path w="607111" h="249982">
                <a:moveTo>
                  <a:pt x="8821" y="0"/>
                </a:moveTo>
                <a:lnTo>
                  <a:pt x="8821" y="0"/>
                </a:lnTo>
                <a:lnTo>
                  <a:pt x="1132" y="7689"/>
                </a:lnTo>
                <a:lnTo>
                  <a:pt x="259" y="13302"/>
                </a:lnTo>
                <a:lnTo>
                  <a:pt x="0" y="21249"/>
                </a:lnTo>
                <a:lnTo>
                  <a:pt x="8456" y="60938"/>
                </a:lnTo>
                <a:lnTo>
                  <a:pt x="11419" y="96550"/>
                </a:lnTo>
                <a:lnTo>
                  <a:pt x="16500" y="121708"/>
                </a:lnTo>
                <a:lnTo>
                  <a:pt x="20231" y="151761"/>
                </a:lnTo>
                <a:lnTo>
                  <a:pt x="24769" y="169651"/>
                </a:lnTo>
                <a:lnTo>
                  <a:pt x="26823" y="180572"/>
                </a:lnTo>
                <a:lnTo>
                  <a:pt x="38997" y="203647"/>
                </a:lnTo>
                <a:lnTo>
                  <a:pt x="44722" y="209572"/>
                </a:lnTo>
                <a:lnTo>
                  <a:pt x="62415" y="220964"/>
                </a:lnTo>
                <a:lnTo>
                  <a:pt x="80260" y="223042"/>
                </a:lnTo>
                <a:lnTo>
                  <a:pt x="83236" y="223108"/>
                </a:lnTo>
                <a:lnTo>
                  <a:pt x="96905" y="218462"/>
                </a:lnTo>
                <a:lnTo>
                  <a:pt x="115425" y="205145"/>
                </a:lnTo>
                <a:lnTo>
                  <a:pt x="127775" y="193429"/>
                </a:lnTo>
                <a:lnTo>
                  <a:pt x="131142" y="184857"/>
                </a:lnTo>
                <a:lnTo>
                  <a:pt x="133631" y="175424"/>
                </a:lnTo>
                <a:lnTo>
                  <a:pt x="160673" y="131900"/>
                </a:lnTo>
                <a:lnTo>
                  <a:pt x="166923" y="118125"/>
                </a:lnTo>
                <a:lnTo>
                  <a:pt x="178547" y="84251"/>
                </a:lnTo>
                <a:lnTo>
                  <a:pt x="185369" y="71616"/>
                </a:lnTo>
                <a:lnTo>
                  <a:pt x="186051" y="68580"/>
                </a:lnTo>
                <a:lnTo>
                  <a:pt x="187497" y="66556"/>
                </a:lnTo>
                <a:lnTo>
                  <a:pt x="189454" y="65206"/>
                </a:lnTo>
                <a:lnTo>
                  <a:pt x="191751" y="64307"/>
                </a:lnTo>
                <a:lnTo>
                  <a:pt x="193282" y="62715"/>
                </a:lnTo>
                <a:lnTo>
                  <a:pt x="194983" y="58300"/>
                </a:lnTo>
                <a:lnTo>
                  <a:pt x="196429" y="56726"/>
                </a:lnTo>
                <a:lnTo>
                  <a:pt x="203913" y="53993"/>
                </a:lnTo>
                <a:lnTo>
                  <a:pt x="209611" y="53700"/>
                </a:lnTo>
                <a:lnTo>
                  <a:pt x="211142" y="54652"/>
                </a:lnTo>
                <a:lnTo>
                  <a:pt x="212163" y="56279"/>
                </a:lnTo>
                <a:lnTo>
                  <a:pt x="212843" y="58354"/>
                </a:lnTo>
                <a:lnTo>
                  <a:pt x="221092" y="71674"/>
                </a:lnTo>
                <a:lnTo>
                  <a:pt x="221772" y="74571"/>
                </a:lnTo>
                <a:lnTo>
                  <a:pt x="229001" y="87343"/>
                </a:lnTo>
                <a:lnTo>
                  <a:pt x="236684" y="128177"/>
                </a:lnTo>
                <a:lnTo>
                  <a:pt x="243071" y="157720"/>
                </a:lnTo>
                <a:lnTo>
                  <a:pt x="246877" y="166340"/>
                </a:lnTo>
                <a:lnTo>
                  <a:pt x="249843" y="210228"/>
                </a:lnTo>
                <a:lnTo>
                  <a:pt x="249922" y="241055"/>
                </a:lnTo>
                <a:lnTo>
                  <a:pt x="249922" y="236347"/>
                </a:lnTo>
                <a:lnTo>
                  <a:pt x="252568" y="231382"/>
                </a:lnTo>
                <a:lnTo>
                  <a:pt x="254663" y="228668"/>
                </a:lnTo>
                <a:lnTo>
                  <a:pt x="256990" y="220362"/>
                </a:lnTo>
                <a:lnTo>
                  <a:pt x="258743" y="181402"/>
                </a:lnTo>
                <a:lnTo>
                  <a:pt x="267225" y="141006"/>
                </a:lnTo>
                <a:lnTo>
                  <a:pt x="268527" y="130138"/>
                </a:lnTo>
                <a:lnTo>
                  <a:pt x="283589" y="86463"/>
                </a:lnTo>
                <a:lnTo>
                  <a:pt x="290876" y="75338"/>
                </a:lnTo>
                <a:lnTo>
                  <a:pt x="292929" y="68871"/>
                </a:lnTo>
                <a:lnTo>
                  <a:pt x="294468" y="66750"/>
                </a:lnTo>
                <a:lnTo>
                  <a:pt x="296487" y="65336"/>
                </a:lnTo>
                <a:lnTo>
                  <a:pt x="301376" y="63765"/>
                </a:lnTo>
                <a:lnTo>
                  <a:pt x="315519" y="62674"/>
                </a:lnTo>
                <a:lnTo>
                  <a:pt x="321410" y="65227"/>
                </a:lnTo>
                <a:lnTo>
                  <a:pt x="342199" y="83503"/>
                </a:lnTo>
                <a:lnTo>
                  <a:pt x="373076" y="125254"/>
                </a:lnTo>
                <a:lnTo>
                  <a:pt x="395665" y="166701"/>
                </a:lnTo>
                <a:lnTo>
                  <a:pt x="425698" y="208360"/>
                </a:lnTo>
                <a:lnTo>
                  <a:pt x="441351" y="225226"/>
                </a:lnTo>
                <a:lnTo>
                  <a:pt x="469093" y="245714"/>
                </a:lnTo>
                <a:lnTo>
                  <a:pt x="475655" y="248112"/>
                </a:lnTo>
                <a:lnTo>
                  <a:pt x="516220" y="249981"/>
                </a:lnTo>
                <a:lnTo>
                  <a:pt x="524712" y="247363"/>
                </a:lnTo>
                <a:lnTo>
                  <a:pt x="541358" y="234796"/>
                </a:lnTo>
                <a:lnTo>
                  <a:pt x="550476" y="225122"/>
                </a:lnTo>
                <a:lnTo>
                  <a:pt x="577342" y="183613"/>
                </a:lnTo>
                <a:lnTo>
                  <a:pt x="586604" y="163196"/>
                </a:lnTo>
                <a:lnTo>
                  <a:pt x="591664" y="136023"/>
                </a:lnTo>
                <a:lnTo>
                  <a:pt x="607110" y="11608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4"/>
          <p:cNvGrpSpPr/>
          <p:nvPr/>
        </p:nvGrpSpPr>
        <p:grpSpPr>
          <a:xfrm>
            <a:off x="4268403" y="5643562"/>
            <a:ext cx="250019" cy="194676"/>
            <a:chOff x="4268403" y="5643562"/>
            <a:chExt cx="250019" cy="194676"/>
          </a:xfrm>
        </p:grpSpPr>
        <p:sp>
          <p:nvSpPr>
            <p:cNvPr id="62" name="SMARTInkShape-278"/>
            <p:cNvSpPr/>
            <p:nvPr>
              <p:custDataLst>
                <p:tags r:id="rId95"/>
              </p:custDataLst>
            </p:nvPr>
          </p:nvSpPr>
          <p:spPr>
            <a:xfrm>
              <a:off x="4268403" y="5643562"/>
              <a:ext cx="53566" cy="53089"/>
            </a:xfrm>
            <a:custGeom>
              <a:avLst/>
              <a:gdLst/>
              <a:ahLst/>
              <a:cxnLst/>
              <a:rect l="0" t="0" r="0" b="0"/>
              <a:pathLst>
                <a:path w="53566" h="53089">
                  <a:moveTo>
                    <a:pt x="17847" y="0"/>
                  </a:moveTo>
                  <a:lnTo>
                    <a:pt x="17847" y="0"/>
                  </a:lnTo>
                  <a:lnTo>
                    <a:pt x="17847" y="42506"/>
                  </a:lnTo>
                  <a:lnTo>
                    <a:pt x="17847" y="53088"/>
                  </a:lnTo>
                  <a:lnTo>
                    <a:pt x="25535" y="45847"/>
                  </a:lnTo>
                  <a:lnTo>
                    <a:pt x="26408" y="40263"/>
                  </a:lnTo>
                  <a:lnTo>
                    <a:pt x="26766" y="22535"/>
                  </a:lnTo>
                  <a:lnTo>
                    <a:pt x="24126" y="17291"/>
                  </a:lnTo>
                  <a:lnTo>
                    <a:pt x="13474" y="4678"/>
                  </a:lnTo>
                  <a:lnTo>
                    <a:pt x="8296" y="2079"/>
                  </a:lnTo>
                  <a:lnTo>
                    <a:pt x="1628" y="410"/>
                  </a:lnTo>
                  <a:lnTo>
                    <a:pt x="1081" y="1266"/>
                  </a:lnTo>
                  <a:lnTo>
                    <a:pt x="16" y="15821"/>
                  </a:lnTo>
                  <a:lnTo>
                    <a:pt x="0" y="21253"/>
                  </a:lnTo>
                  <a:lnTo>
                    <a:pt x="988" y="23098"/>
                  </a:lnTo>
                  <a:lnTo>
                    <a:pt x="2639" y="24328"/>
                  </a:lnTo>
                  <a:lnTo>
                    <a:pt x="4731" y="25148"/>
                  </a:lnTo>
                  <a:lnTo>
                    <a:pt x="6127" y="26688"/>
                  </a:lnTo>
                  <a:lnTo>
                    <a:pt x="7677" y="31043"/>
                  </a:lnTo>
                  <a:lnTo>
                    <a:pt x="9082" y="32601"/>
                  </a:lnTo>
                  <a:lnTo>
                    <a:pt x="23083" y="40590"/>
                  </a:lnTo>
                  <a:lnTo>
                    <a:pt x="24314" y="39958"/>
                  </a:lnTo>
                  <a:lnTo>
                    <a:pt x="25135" y="38545"/>
                  </a:lnTo>
                  <a:lnTo>
                    <a:pt x="26674" y="37603"/>
                  </a:lnTo>
                  <a:lnTo>
                    <a:pt x="34321" y="35966"/>
                  </a:lnTo>
                  <a:lnTo>
                    <a:pt x="34782" y="34892"/>
                  </a:lnTo>
                  <a:lnTo>
                    <a:pt x="35295" y="31052"/>
                  </a:lnTo>
                  <a:lnTo>
                    <a:pt x="36424" y="30623"/>
                  </a:lnTo>
                  <a:lnTo>
                    <a:pt x="45366" y="34418"/>
                  </a:lnTo>
                  <a:lnTo>
                    <a:pt x="53565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9"/>
            <p:cNvSpPr/>
            <p:nvPr>
              <p:custDataLst>
                <p:tags r:id="rId96"/>
              </p:custDataLst>
            </p:nvPr>
          </p:nvSpPr>
          <p:spPr>
            <a:xfrm>
              <a:off x="4397538" y="5652869"/>
              <a:ext cx="49433" cy="185369"/>
            </a:xfrm>
            <a:custGeom>
              <a:avLst/>
              <a:gdLst/>
              <a:ahLst/>
              <a:cxnLst/>
              <a:rect l="0" t="0" r="0" b="0"/>
              <a:pathLst>
                <a:path w="49433" h="185369">
                  <a:moveTo>
                    <a:pt x="31587" y="17482"/>
                  </a:moveTo>
                  <a:lnTo>
                    <a:pt x="31587" y="17482"/>
                  </a:lnTo>
                  <a:lnTo>
                    <a:pt x="31587" y="12742"/>
                  </a:lnTo>
                  <a:lnTo>
                    <a:pt x="30594" y="11345"/>
                  </a:lnTo>
                  <a:lnTo>
                    <a:pt x="28941" y="10414"/>
                  </a:lnTo>
                  <a:lnTo>
                    <a:pt x="23898" y="8920"/>
                  </a:lnTo>
                  <a:lnTo>
                    <a:pt x="14127" y="0"/>
                  </a:lnTo>
                  <a:lnTo>
                    <a:pt x="13762" y="12085"/>
                  </a:lnTo>
                  <a:lnTo>
                    <a:pt x="16389" y="17729"/>
                  </a:lnTo>
                  <a:lnTo>
                    <a:pt x="28960" y="40519"/>
                  </a:lnTo>
                  <a:lnTo>
                    <a:pt x="45508" y="83237"/>
                  </a:lnTo>
                  <a:lnTo>
                    <a:pt x="49100" y="126723"/>
                  </a:lnTo>
                  <a:lnTo>
                    <a:pt x="49432" y="162776"/>
                  </a:lnTo>
                  <a:lnTo>
                    <a:pt x="46794" y="169039"/>
                  </a:lnTo>
                  <a:lnTo>
                    <a:pt x="37016" y="181144"/>
                  </a:lnTo>
                  <a:lnTo>
                    <a:pt x="31353" y="184478"/>
                  </a:lnTo>
                  <a:lnTo>
                    <a:pt x="28455" y="185368"/>
                  </a:lnTo>
                  <a:lnTo>
                    <a:pt x="25530" y="184968"/>
                  </a:lnTo>
                  <a:lnTo>
                    <a:pt x="19634" y="181878"/>
                  </a:lnTo>
                  <a:lnTo>
                    <a:pt x="10737" y="174561"/>
                  </a:lnTo>
                  <a:lnTo>
                    <a:pt x="7438" y="166339"/>
                  </a:lnTo>
                  <a:lnTo>
                    <a:pt x="0" y="140125"/>
                  </a:lnTo>
                  <a:lnTo>
                    <a:pt x="4797" y="106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0"/>
            <p:cNvSpPr/>
            <p:nvPr>
              <p:custDataLst>
                <p:tags r:id="rId97"/>
              </p:custDataLst>
            </p:nvPr>
          </p:nvSpPr>
          <p:spPr>
            <a:xfrm>
              <a:off x="4455914" y="5688210"/>
              <a:ext cx="62508" cy="89298"/>
            </a:xfrm>
            <a:custGeom>
              <a:avLst/>
              <a:gdLst/>
              <a:ahLst/>
              <a:cxnLst/>
              <a:rect l="0" t="0" r="0" b="0"/>
              <a:pathLst>
                <a:path w="62508" h="89298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992" y="14239"/>
                  </a:lnTo>
                  <a:lnTo>
                    <a:pt x="2645" y="15446"/>
                  </a:lnTo>
                  <a:lnTo>
                    <a:pt x="4740" y="16251"/>
                  </a:lnTo>
                  <a:lnTo>
                    <a:pt x="26858" y="46913"/>
                  </a:lnTo>
                  <a:lnTo>
                    <a:pt x="47817" y="73720"/>
                  </a:lnTo>
                  <a:lnTo>
                    <a:pt x="62507" y="89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5"/>
          <p:cNvGrpSpPr/>
          <p:nvPr/>
        </p:nvGrpSpPr>
        <p:grpSpPr>
          <a:xfrm>
            <a:off x="778503" y="2571750"/>
            <a:ext cx="2909458" cy="562522"/>
            <a:chOff x="778503" y="2571750"/>
            <a:chExt cx="2909458" cy="562522"/>
          </a:xfrm>
        </p:grpSpPr>
        <p:sp>
          <p:nvSpPr>
            <p:cNvPr id="66" name="SMARTInkShape-281"/>
            <p:cNvSpPr/>
            <p:nvPr>
              <p:custDataLst>
                <p:tags r:id="rId71"/>
              </p:custDataLst>
            </p:nvPr>
          </p:nvSpPr>
          <p:spPr>
            <a:xfrm>
              <a:off x="778503" y="2625328"/>
              <a:ext cx="168044" cy="357188"/>
            </a:xfrm>
            <a:custGeom>
              <a:avLst/>
              <a:gdLst/>
              <a:ahLst/>
              <a:cxnLst/>
              <a:rect l="0" t="0" r="0" b="0"/>
              <a:pathLst>
                <a:path w="168044" h="357188">
                  <a:moveTo>
                    <a:pt x="168043" y="0"/>
                  </a:moveTo>
                  <a:lnTo>
                    <a:pt x="168043" y="0"/>
                  </a:lnTo>
                  <a:lnTo>
                    <a:pt x="154741" y="0"/>
                  </a:lnTo>
                  <a:lnTo>
                    <a:pt x="149564" y="2645"/>
                  </a:lnTo>
                  <a:lnTo>
                    <a:pt x="110124" y="39146"/>
                  </a:lnTo>
                  <a:lnTo>
                    <a:pt x="80535" y="65243"/>
                  </a:lnTo>
                  <a:lnTo>
                    <a:pt x="50547" y="103507"/>
                  </a:lnTo>
                  <a:lnTo>
                    <a:pt x="23089" y="143146"/>
                  </a:lnTo>
                  <a:lnTo>
                    <a:pt x="6583" y="175587"/>
                  </a:lnTo>
                  <a:lnTo>
                    <a:pt x="0" y="213718"/>
                  </a:lnTo>
                  <a:lnTo>
                    <a:pt x="92" y="230915"/>
                  </a:lnTo>
                  <a:lnTo>
                    <a:pt x="10903" y="269097"/>
                  </a:lnTo>
                  <a:lnTo>
                    <a:pt x="34963" y="312697"/>
                  </a:lnTo>
                  <a:lnTo>
                    <a:pt x="60887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2"/>
            <p:cNvSpPr/>
            <p:nvPr>
              <p:custDataLst>
                <p:tags r:id="rId72"/>
              </p:custDataLst>
            </p:nvPr>
          </p:nvSpPr>
          <p:spPr>
            <a:xfrm>
              <a:off x="982265" y="2875359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8930" y="0"/>
                  </a:lnTo>
                  <a:lnTo>
                    <a:pt x="368" y="0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3"/>
            <p:cNvSpPr/>
            <p:nvPr>
              <p:custDataLst>
                <p:tags r:id="rId73"/>
              </p:custDataLst>
            </p:nvPr>
          </p:nvSpPr>
          <p:spPr>
            <a:xfrm>
              <a:off x="1044783" y="2696765"/>
              <a:ext cx="88798" cy="178595"/>
            </a:xfrm>
            <a:custGeom>
              <a:avLst/>
              <a:gdLst/>
              <a:ahLst/>
              <a:cxnLst/>
              <a:rect l="0" t="0" r="0" b="0"/>
              <a:pathLst>
                <a:path w="88798" h="178595">
                  <a:moveTo>
                    <a:pt x="8920" y="0"/>
                  </a:moveTo>
                  <a:lnTo>
                    <a:pt x="8920" y="0"/>
                  </a:lnTo>
                  <a:lnTo>
                    <a:pt x="1231" y="7689"/>
                  </a:lnTo>
                  <a:lnTo>
                    <a:pt x="0" y="47552"/>
                  </a:lnTo>
                  <a:lnTo>
                    <a:pt x="989" y="49561"/>
                  </a:lnTo>
                  <a:lnTo>
                    <a:pt x="2640" y="50900"/>
                  </a:lnTo>
                  <a:lnTo>
                    <a:pt x="4733" y="51793"/>
                  </a:lnTo>
                  <a:lnTo>
                    <a:pt x="7121" y="51396"/>
                  </a:lnTo>
                  <a:lnTo>
                    <a:pt x="33916" y="38063"/>
                  </a:lnTo>
                  <a:lnTo>
                    <a:pt x="50356" y="35035"/>
                  </a:lnTo>
                  <a:lnTo>
                    <a:pt x="56440" y="31116"/>
                  </a:lnTo>
                  <a:lnTo>
                    <a:pt x="59451" y="30666"/>
                  </a:lnTo>
                  <a:lnTo>
                    <a:pt x="62451" y="31358"/>
                  </a:lnTo>
                  <a:lnTo>
                    <a:pt x="69654" y="34857"/>
                  </a:lnTo>
                  <a:lnTo>
                    <a:pt x="85563" y="59994"/>
                  </a:lnTo>
                  <a:lnTo>
                    <a:pt x="88797" y="86773"/>
                  </a:lnTo>
                  <a:lnTo>
                    <a:pt x="84401" y="104314"/>
                  </a:lnTo>
                  <a:lnTo>
                    <a:pt x="65363" y="144867"/>
                  </a:lnTo>
                  <a:lnTo>
                    <a:pt x="35709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4"/>
            <p:cNvSpPr/>
            <p:nvPr>
              <p:custDataLst>
                <p:tags r:id="rId74"/>
              </p:custDataLst>
            </p:nvPr>
          </p:nvSpPr>
          <p:spPr>
            <a:xfrm>
              <a:off x="1089421" y="2643187"/>
              <a:ext cx="80369" cy="26790"/>
            </a:xfrm>
            <a:custGeom>
              <a:avLst/>
              <a:gdLst/>
              <a:ahLst/>
              <a:cxnLst/>
              <a:rect l="0" t="0" r="0" b="0"/>
              <a:pathLst>
                <a:path w="80369" h="26790">
                  <a:moveTo>
                    <a:pt x="0" y="26789"/>
                  </a:moveTo>
                  <a:lnTo>
                    <a:pt x="0" y="26789"/>
                  </a:lnTo>
                  <a:lnTo>
                    <a:pt x="4741" y="22048"/>
                  </a:lnTo>
                  <a:lnTo>
                    <a:pt x="7068" y="17075"/>
                  </a:lnTo>
                  <a:lnTo>
                    <a:pt x="7689" y="14360"/>
                  </a:lnTo>
                  <a:lnTo>
                    <a:pt x="9095" y="12550"/>
                  </a:lnTo>
                  <a:lnTo>
                    <a:pt x="25081" y="3111"/>
                  </a:lnTo>
                  <a:lnTo>
                    <a:pt x="67396" y="81"/>
                  </a:lnTo>
                  <a:lnTo>
                    <a:pt x="8036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5"/>
            <p:cNvSpPr/>
            <p:nvPr>
              <p:custDataLst>
                <p:tags r:id="rId75"/>
              </p:custDataLst>
            </p:nvPr>
          </p:nvSpPr>
          <p:spPr>
            <a:xfrm>
              <a:off x="1223367" y="2571750"/>
              <a:ext cx="133234" cy="366118"/>
            </a:xfrm>
            <a:custGeom>
              <a:avLst/>
              <a:gdLst/>
              <a:ahLst/>
              <a:cxnLst/>
              <a:rect l="0" t="0" r="0" b="0"/>
              <a:pathLst>
                <a:path w="133234" h="366118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5291"/>
                  </a:lnTo>
                  <a:lnTo>
                    <a:pt x="39720" y="46673"/>
                  </a:lnTo>
                  <a:lnTo>
                    <a:pt x="74757" y="90555"/>
                  </a:lnTo>
                  <a:lnTo>
                    <a:pt x="105166" y="134781"/>
                  </a:lnTo>
                  <a:lnTo>
                    <a:pt x="121780" y="169911"/>
                  </a:lnTo>
                  <a:lnTo>
                    <a:pt x="130341" y="205456"/>
                  </a:lnTo>
                  <a:lnTo>
                    <a:pt x="133233" y="248281"/>
                  </a:lnTo>
                  <a:lnTo>
                    <a:pt x="128994" y="271561"/>
                  </a:lnTo>
                  <a:lnTo>
                    <a:pt x="108758" y="310376"/>
                  </a:lnTo>
                  <a:lnTo>
                    <a:pt x="92083" y="345422"/>
                  </a:lnTo>
                  <a:lnTo>
                    <a:pt x="89297" y="3661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6"/>
            <p:cNvSpPr/>
            <p:nvPr>
              <p:custDataLst>
                <p:tags r:id="rId76"/>
              </p:custDataLst>
            </p:nvPr>
          </p:nvSpPr>
          <p:spPr>
            <a:xfrm>
              <a:off x="1393190" y="2589609"/>
              <a:ext cx="98069" cy="303610"/>
            </a:xfrm>
            <a:custGeom>
              <a:avLst/>
              <a:gdLst/>
              <a:ahLst/>
              <a:cxnLst/>
              <a:rect l="0" t="0" r="0" b="0"/>
              <a:pathLst>
                <a:path w="98069" h="303610">
                  <a:moveTo>
                    <a:pt x="98068" y="0"/>
                  </a:moveTo>
                  <a:lnTo>
                    <a:pt x="98068" y="0"/>
                  </a:lnTo>
                  <a:lnTo>
                    <a:pt x="93327" y="0"/>
                  </a:lnTo>
                  <a:lnTo>
                    <a:pt x="91931" y="992"/>
                  </a:lnTo>
                  <a:lnTo>
                    <a:pt x="91000" y="2646"/>
                  </a:lnTo>
                  <a:lnTo>
                    <a:pt x="90379" y="4740"/>
                  </a:lnTo>
                  <a:lnTo>
                    <a:pt x="88973" y="6137"/>
                  </a:lnTo>
                  <a:lnTo>
                    <a:pt x="84765" y="7688"/>
                  </a:lnTo>
                  <a:lnTo>
                    <a:pt x="50012" y="48414"/>
                  </a:lnTo>
                  <a:lnTo>
                    <a:pt x="33448" y="73545"/>
                  </a:lnTo>
                  <a:lnTo>
                    <a:pt x="18459" y="114444"/>
                  </a:lnTo>
                  <a:lnTo>
                    <a:pt x="5944" y="151480"/>
                  </a:lnTo>
                  <a:lnTo>
                    <a:pt x="1046" y="187459"/>
                  </a:lnTo>
                  <a:lnTo>
                    <a:pt x="79" y="223229"/>
                  </a:lnTo>
                  <a:lnTo>
                    <a:pt x="0" y="232163"/>
                  </a:lnTo>
                  <a:lnTo>
                    <a:pt x="5203" y="247382"/>
                  </a:lnTo>
                  <a:lnTo>
                    <a:pt x="40546" y="290424"/>
                  </a:lnTo>
                  <a:lnTo>
                    <a:pt x="53419" y="3036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7"/>
            <p:cNvSpPr/>
            <p:nvPr>
              <p:custDataLst>
                <p:tags r:id="rId77"/>
              </p:custDataLst>
            </p:nvPr>
          </p:nvSpPr>
          <p:spPr>
            <a:xfrm>
              <a:off x="1580554" y="2849413"/>
              <a:ext cx="39713" cy="43806"/>
            </a:xfrm>
            <a:custGeom>
              <a:avLst/>
              <a:gdLst/>
              <a:ahLst/>
              <a:cxnLst/>
              <a:rect l="0" t="0" r="0" b="0"/>
              <a:pathLst>
                <a:path w="39713" h="43806">
                  <a:moveTo>
                    <a:pt x="0" y="8087"/>
                  </a:moveTo>
                  <a:lnTo>
                    <a:pt x="0" y="8087"/>
                  </a:lnTo>
                  <a:lnTo>
                    <a:pt x="0" y="12827"/>
                  </a:lnTo>
                  <a:lnTo>
                    <a:pt x="992" y="14223"/>
                  </a:lnTo>
                  <a:lnTo>
                    <a:pt x="2646" y="15154"/>
                  </a:lnTo>
                  <a:lnTo>
                    <a:pt x="7689" y="16648"/>
                  </a:lnTo>
                  <a:lnTo>
                    <a:pt x="15814" y="23080"/>
                  </a:lnTo>
                  <a:lnTo>
                    <a:pt x="24089" y="25097"/>
                  </a:lnTo>
                  <a:lnTo>
                    <a:pt x="38732" y="25834"/>
                  </a:lnTo>
                  <a:lnTo>
                    <a:pt x="39712" y="24879"/>
                  </a:lnTo>
                  <a:lnTo>
                    <a:pt x="39373" y="23250"/>
                  </a:lnTo>
                  <a:lnTo>
                    <a:pt x="29071" y="5563"/>
                  </a:lnTo>
                  <a:lnTo>
                    <a:pt x="23504" y="2004"/>
                  </a:lnTo>
                  <a:lnTo>
                    <a:pt x="14792" y="0"/>
                  </a:lnTo>
                  <a:lnTo>
                    <a:pt x="12838" y="711"/>
                  </a:lnTo>
                  <a:lnTo>
                    <a:pt x="11535" y="2178"/>
                  </a:lnTo>
                  <a:lnTo>
                    <a:pt x="9096" y="6452"/>
                  </a:lnTo>
                  <a:lnTo>
                    <a:pt x="1394" y="15429"/>
                  </a:lnTo>
                  <a:lnTo>
                    <a:pt x="413" y="21286"/>
                  </a:lnTo>
                  <a:lnTo>
                    <a:pt x="37" y="37965"/>
                  </a:lnTo>
                  <a:lnTo>
                    <a:pt x="1017" y="39912"/>
                  </a:lnTo>
                  <a:lnTo>
                    <a:pt x="2662" y="41210"/>
                  </a:lnTo>
                  <a:lnTo>
                    <a:pt x="8930" y="438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8"/>
            <p:cNvSpPr/>
            <p:nvPr>
              <p:custDataLst>
                <p:tags r:id="rId78"/>
              </p:custDataLst>
            </p:nvPr>
          </p:nvSpPr>
          <p:spPr>
            <a:xfrm>
              <a:off x="1687864" y="2669976"/>
              <a:ext cx="140913" cy="232173"/>
            </a:xfrm>
            <a:custGeom>
              <a:avLst/>
              <a:gdLst/>
              <a:ahLst/>
              <a:cxnLst/>
              <a:rect l="0" t="0" r="0" b="0"/>
              <a:pathLst>
                <a:path w="140913" h="232173">
                  <a:moveTo>
                    <a:pt x="44495" y="0"/>
                  </a:moveTo>
                  <a:lnTo>
                    <a:pt x="44495" y="0"/>
                  </a:lnTo>
                  <a:lnTo>
                    <a:pt x="44495" y="4740"/>
                  </a:lnTo>
                  <a:lnTo>
                    <a:pt x="26015" y="45841"/>
                  </a:lnTo>
                  <a:lnTo>
                    <a:pt x="14607" y="63956"/>
                  </a:lnTo>
                  <a:lnTo>
                    <a:pt x="8722" y="68113"/>
                  </a:lnTo>
                  <a:lnTo>
                    <a:pt x="0" y="71380"/>
                  </a:lnTo>
                  <a:lnTo>
                    <a:pt x="4633" y="66680"/>
                  </a:lnTo>
                  <a:lnTo>
                    <a:pt x="12226" y="64362"/>
                  </a:lnTo>
                  <a:lnTo>
                    <a:pt x="27658" y="60411"/>
                  </a:lnTo>
                  <a:lnTo>
                    <a:pt x="44798" y="55603"/>
                  </a:lnTo>
                  <a:lnTo>
                    <a:pt x="68367" y="53978"/>
                  </a:lnTo>
                  <a:lnTo>
                    <a:pt x="86185" y="58437"/>
                  </a:lnTo>
                  <a:lnTo>
                    <a:pt x="113289" y="78753"/>
                  </a:lnTo>
                  <a:lnTo>
                    <a:pt x="117147" y="82268"/>
                  </a:lnTo>
                  <a:lnTo>
                    <a:pt x="136614" y="121226"/>
                  </a:lnTo>
                  <a:lnTo>
                    <a:pt x="140912" y="139657"/>
                  </a:lnTo>
                  <a:lnTo>
                    <a:pt x="139271" y="151697"/>
                  </a:lnTo>
                  <a:lnTo>
                    <a:pt x="121684" y="193470"/>
                  </a:lnTo>
                  <a:lnTo>
                    <a:pt x="98073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9"/>
            <p:cNvSpPr/>
            <p:nvPr>
              <p:custDataLst>
                <p:tags r:id="rId79"/>
              </p:custDataLst>
            </p:nvPr>
          </p:nvSpPr>
          <p:spPr>
            <a:xfrm>
              <a:off x="1777008" y="2670803"/>
              <a:ext cx="71438" cy="17033"/>
            </a:xfrm>
            <a:custGeom>
              <a:avLst/>
              <a:gdLst/>
              <a:ahLst/>
              <a:cxnLst/>
              <a:rect l="0" t="0" r="0" b="0"/>
              <a:pathLst>
                <a:path w="71438" h="17033">
                  <a:moveTo>
                    <a:pt x="0" y="8103"/>
                  </a:moveTo>
                  <a:lnTo>
                    <a:pt x="0" y="8103"/>
                  </a:lnTo>
                  <a:lnTo>
                    <a:pt x="4740" y="8103"/>
                  </a:lnTo>
                  <a:lnTo>
                    <a:pt x="9713" y="5457"/>
                  </a:lnTo>
                  <a:lnTo>
                    <a:pt x="15231" y="1966"/>
                  </a:lnTo>
                  <a:lnTo>
                    <a:pt x="24907" y="0"/>
                  </a:lnTo>
                  <a:lnTo>
                    <a:pt x="39901" y="410"/>
                  </a:lnTo>
                  <a:lnTo>
                    <a:pt x="55920" y="6375"/>
                  </a:lnTo>
                  <a:lnTo>
                    <a:pt x="71437" y="170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0"/>
            <p:cNvSpPr/>
            <p:nvPr>
              <p:custDataLst>
                <p:tags r:id="rId80"/>
              </p:custDataLst>
            </p:nvPr>
          </p:nvSpPr>
          <p:spPr>
            <a:xfrm>
              <a:off x="1875234" y="2580679"/>
              <a:ext cx="132365" cy="330400"/>
            </a:xfrm>
            <a:custGeom>
              <a:avLst/>
              <a:gdLst/>
              <a:ahLst/>
              <a:cxnLst/>
              <a:rect l="0" t="0" r="0" b="0"/>
              <a:pathLst>
                <a:path w="132365" h="33040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48996" y="40945"/>
                  </a:lnTo>
                  <a:lnTo>
                    <a:pt x="85129" y="81056"/>
                  </a:lnTo>
                  <a:lnTo>
                    <a:pt x="109897" y="117214"/>
                  </a:lnTo>
                  <a:lnTo>
                    <a:pt x="125938" y="149052"/>
                  </a:lnTo>
                  <a:lnTo>
                    <a:pt x="132364" y="186980"/>
                  </a:lnTo>
                  <a:lnTo>
                    <a:pt x="130831" y="214152"/>
                  </a:lnTo>
                  <a:lnTo>
                    <a:pt x="121424" y="245259"/>
                  </a:lnTo>
                  <a:lnTo>
                    <a:pt x="102882" y="275657"/>
                  </a:lnTo>
                  <a:lnTo>
                    <a:pt x="61244" y="313997"/>
                  </a:lnTo>
                  <a:lnTo>
                    <a:pt x="44649" y="3303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1"/>
            <p:cNvSpPr/>
            <p:nvPr>
              <p:custDataLst>
                <p:tags r:id="rId81"/>
              </p:custDataLst>
            </p:nvPr>
          </p:nvSpPr>
          <p:spPr>
            <a:xfrm>
              <a:off x="2089547" y="2732484"/>
              <a:ext cx="62508" cy="8931"/>
            </a:xfrm>
            <a:custGeom>
              <a:avLst/>
              <a:gdLst/>
              <a:ahLst/>
              <a:cxnLst/>
              <a:rect l="0" t="0" r="0" b="0"/>
              <a:pathLst>
                <a:path w="62508" h="8931">
                  <a:moveTo>
                    <a:pt x="0" y="0"/>
                  </a:moveTo>
                  <a:lnTo>
                    <a:pt x="0" y="0"/>
                  </a:lnTo>
                  <a:lnTo>
                    <a:pt x="5144" y="0"/>
                  </a:lnTo>
                  <a:lnTo>
                    <a:pt x="2947" y="0"/>
                  </a:lnTo>
                  <a:lnTo>
                    <a:pt x="25951" y="992"/>
                  </a:lnTo>
                  <a:lnTo>
                    <a:pt x="62507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2"/>
            <p:cNvSpPr/>
            <p:nvPr>
              <p:custDataLst>
                <p:tags r:id="rId82"/>
              </p:custDataLst>
            </p:nvPr>
          </p:nvSpPr>
          <p:spPr>
            <a:xfrm>
              <a:off x="2116336" y="2839640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0"/>
                  </a:moveTo>
                  <a:lnTo>
                    <a:pt x="0" y="0"/>
                  </a:lnTo>
                  <a:lnTo>
                    <a:pt x="13302" y="0"/>
                  </a:lnTo>
                  <a:lnTo>
                    <a:pt x="53578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3"/>
            <p:cNvSpPr/>
            <p:nvPr>
              <p:custDataLst>
                <p:tags r:id="rId83"/>
              </p:custDataLst>
            </p:nvPr>
          </p:nvSpPr>
          <p:spPr>
            <a:xfrm>
              <a:off x="2325503" y="2875925"/>
              <a:ext cx="58724" cy="70763"/>
            </a:xfrm>
            <a:custGeom>
              <a:avLst/>
              <a:gdLst/>
              <a:ahLst/>
              <a:cxnLst/>
              <a:rect l="0" t="0" r="0" b="0"/>
              <a:pathLst>
                <a:path w="58724" h="70763">
                  <a:moveTo>
                    <a:pt x="5145" y="61942"/>
                  </a:moveTo>
                  <a:lnTo>
                    <a:pt x="5145" y="61942"/>
                  </a:lnTo>
                  <a:lnTo>
                    <a:pt x="0" y="61942"/>
                  </a:lnTo>
                  <a:lnTo>
                    <a:pt x="2197" y="61942"/>
                  </a:lnTo>
                  <a:lnTo>
                    <a:pt x="3180" y="62934"/>
                  </a:lnTo>
                  <a:lnTo>
                    <a:pt x="4271" y="66682"/>
                  </a:lnTo>
                  <a:lnTo>
                    <a:pt x="5555" y="68079"/>
                  </a:lnTo>
                  <a:lnTo>
                    <a:pt x="9627" y="69630"/>
                  </a:lnTo>
                  <a:lnTo>
                    <a:pt x="33802" y="70762"/>
                  </a:lnTo>
                  <a:lnTo>
                    <a:pt x="37148" y="68814"/>
                  </a:lnTo>
                  <a:lnTo>
                    <a:pt x="46598" y="56592"/>
                  </a:lnTo>
                  <a:lnTo>
                    <a:pt x="54689" y="40402"/>
                  </a:lnTo>
                  <a:lnTo>
                    <a:pt x="56931" y="28887"/>
                  </a:lnTo>
                  <a:lnTo>
                    <a:pt x="55281" y="19800"/>
                  </a:lnTo>
                  <a:lnTo>
                    <a:pt x="51419" y="9106"/>
                  </a:lnTo>
                  <a:lnTo>
                    <a:pt x="50877" y="5882"/>
                  </a:lnTo>
                  <a:lnTo>
                    <a:pt x="49524" y="3733"/>
                  </a:lnTo>
                  <a:lnTo>
                    <a:pt x="47629" y="2300"/>
                  </a:lnTo>
                  <a:lnTo>
                    <a:pt x="42200" y="0"/>
                  </a:lnTo>
                  <a:lnTo>
                    <a:pt x="41755" y="803"/>
                  </a:lnTo>
                  <a:lnTo>
                    <a:pt x="41260" y="4342"/>
                  </a:lnTo>
                  <a:lnTo>
                    <a:pt x="43685" y="9222"/>
                  </a:lnTo>
                  <a:lnTo>
                    <a:pt x="45722" y="11913"/>
                  </a:lnTo>
                  <a:lnTo>
                    <a:pt x="47984" y="20193"/>
                  </a:lnTo>
                  <a:lnTo>
                    <a:pt x="49981" y="29496"/>
                  </a:lnTo>
                  <a:lnTo>
                    <a:pt x="58723" y="440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4"/>
            <p:cNvSpPr/>
            <p:nvPr>
              <p:custDataLst>
                <p:tags r:id="rId84"/>
              </p:custDataLst>
            </p:nvPr>
          </p:nvSpPr>
          <p:spPr>
            <a:xfrm>
              <a:off x="2459827" y="2600704"/>
              <a:ext cx="174431" cy="292343"/>
            </a:xfrm>
            <a:custGeom>
              <a:avLst/>
              <a:gdLst/>
              <a:ahLst/>
              <a:cxnLst/>
              <a:rect l="0" t="0" r="0" b="0"/>
              <a:pathLst>
                <a:path w="174431" h="292343">
                  <a:moveTo>
                    <a:pt x="22626" y="42483"/>
                  </a:moveTo>
                  <a:lnTo>
                    <a:pt x="22626" y="42483"/>
                  </a:lnTo>
                  <a:lnTo>
                    <a:pt x="22626" y="21492"/>
                  </a:lnTo>
                  <a:lnTo>
                    <a:pt x="24610" y="18567"/>
                  </a:lnTo>
                  <a:lnTo>
                    <a:pt x="42743" y="3774"/>
                  </a:lnTo>
                  <a:lnTo>
                    <a:pt x="54387" y="474"/>
                  </a:lnTo>
                  <a:lnTo>
                    <a:pt x="68492" y="0"/>
                  </a:lnTo>
                  <a:lnTo>
                    <a:pt x="105815" y="8024"/>
                  </a:lnTo>
                  <a:lnTo>
                    <a:pt x="117807" y="15923"/>
                  </a:lnTo>
                  <a:lnTo>
                    <a:pt x="130974" y="31527"/>
                  </a:lnTo>
                  <a:lnTo>
                    <a:pt x="150461" y="71119"/>
                  </a:lnTo>
                  <a:lnTo>
                    <a:pt x="154761" y="96608"/>
                  </a:lnTo>
                  <a:lnTo>
                    <a:pt x="149085" y="132880"/>
                  </a:lnTo>
                  <a:lnTo>
                    <a:pt x="135763" y="174588"/>
                  </a:lnTo>
                  <a:lnTo>
                    <a:pt x="114317" y="211784"/>
                  </a:lnTo>
                  <a:lnTo>
                    <a:pt x="87703" y="254102"/>
                  </a:lnTo>
                  <a:lnTo>
                    <a:pt x="79330" y="266512"/>
                  </a:lnTo>
                  <a:lnTo>
                    <a:pt x="57786" y="282564"/>
                  </a:lnTo>
                  <a:lnTo>
                    <a:pt x="46190" y="288092"/>
                  </a:lnTo>
                  <a:lnTo>
                    <a:pt x="11233" y="292342"/>
                  </a:lnTo>
                  <a:lnTo>
                    <a:pt x="9077" y="290415"/>
                  </a:lnTo>
                  <a:lnTo>
                    <a:pt x="594" y="272382"/>
                  </a:lnTo>
                  <a:lnTo>
                    <a:pt x="0" y="268179"/>
                  </a:lnTo>
                  <a:lnTo>
                    <a:pt x="3943" y="241452"/>
                  </a:lnTo>
                  <a:lnTo>
                    <a:pt x="9692" y="229801"/>
                  </a:lnTo>
                  <a:lnTo>
                    <a:pt x="24811" y="210894"/>
                  </a:lnTo>
                  <a:lnTo>
                    <a:pt x="33850" y="206629"/>
                  </a:lnTo>
                  <a:lnTo>
                    <a:pt x="55821" y="203891"/>
                  </a:lnTo>
                  <a:lnTo>
                    <a:pt x="73361" y="208157"/>
                  </a:lnTo>
                  <a:lnTo>
                    <a:pt x="115899" y="236239"/>
                  </a:lnTo>
                  <a:lnTo>
                    <a:pt x="157728" y="267995"/>
                  </a:lnTo>
                  <a:lnTo>
                    <a:pt x="174430" y="28358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5"/>
            <p:cNvSpPr/>
            <p:nvPr>
              <p:custDataLst>
                <p:tags r:id="rId85"/>
              </p:custDataLst>
            </p:nvPr>
          </p:nvSpPr>
          <p:spPr>
            <a:xfrm>
              <a:off x="2671737" y="2678906"/>
              <a:ext cx="122601" cy="241102"/>
            </a:xfrm>
            <a:custGeom>
              <a:avLst/>
              <a:gdLst/>
              <a:ahLst/>
              <a:cxnLst/>
              <a:rect l="0" t="0" r="0" b="0"/>
              <a:pathLst>
                <a:path w="122601" h="241102">
                  <a:moveTo>
                    <a:pt x="60747" y="0"/>
                  </a:moveTo>
                  <a:lnTo>
                    <a:pt x="60747" y="0"/>
                  </a:lnTo>
                  <a:lnTo>
                    <a:pt x="56006" y="4740"/>
                  </a:lnTo>
                  <a:lnTo>
                    <a:pt x="53679" y="9713"/>
                  </a:lnTo>
                  <a:lnTo>
                    <a:pt x="44161" y="51138"/>
                  </a:lnTo>
                  <a:lnTo>
                    <a:pt x="30570" y="86367"/>
                  </a:lnTo>
                  <a:lnTo>
                    <a:pt x="24846" y="92955"/>
                  </a:lnTo>
                  <a:lnTo>
                    <a:pt x="7153" y="104831"/>
                  </a:lnTo>
                  <a:lnTo>
                    <a:pt x="0" y="106697"/>
                  </a:lnTo>
                  <a:lnTo>
                    <a:pt x="405" y="106850"/>
                  </a:lnTo>
                  <a:lnTo>
                    <a:pt x="10823" y="107116"/>
                  </a:lnTo>
                  <a:lnTo>
                    <a:pt x="16399" y="104492"/>
                  </a:lnTo>
                  <a:lnTo>
                    <a:pt x="19276" y="102404"/>
                  </a:lnTo>
                  <a:lnTo>
                    <a:pt x="32805" y="99464"/>
                  </a:lnTo>
                  <a:lnTo>
                    <a:pt x="71600" y="98335"/>
                  </a:lnTo>
                  <a:lnTo>
                    <a:pt x="83100" y="100920"/>
                  </a:lnTo>
                  <a:lnTo>
                    <a:pt x="92509" y="106369"/>
                  </a:lnTo>
                  <a:lnTo>
                    <a:pt x="107971" y="120593"/>
                  </a:lnTo>
                  <a:lnTo>
                    <a:pt x="115801" y="131649"/>
                  </a:lnTo>
                  <a:lnTo>
                    <a:pt x="121046" y="149029"/>
                  </a:lnTo>
                  <a:lnTo>
                    <a:pt x="122600" y="162007"/>
                  </a:lnTo>
                  <a:lnTo>
                    <a:pt x="115509" y="201538"/>
                  </a:lnTo>
                  <a:lnTo>
                    <a:pt x="105395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6"/>
            <p:cNvSpPr/>
            <p:nvPr>
              <p:custDataLst>
                <p:tags r:id="rId86"/>
              </p:custDataLst>
            </p:nvPr>
          </p:nvSpPr>
          <p:spPr>
            <a:xfrm>
              <a:off x="2759273" y="2662397"/>
              <a:ext cx="125017" cy="16510"/>
            </a:xfrm>
            <a:custGeom>
              <a:avLst/>
              <a:gdLst/>
              <a:ahLst/>
              <a:cxnLst/>
              <a:rect l="0" t="0" r="0" b="0"/>
              <a:pathLst>
                <a:path w="125017" h="16510">
                  <a:moveTo>
                    <a:pt x="0" y="16509"/>
                  </a:moveTo>
                  <a:lnTo>
                    <a:pt x="0" y="16509"/>
                  </a:lnTo>
                  <a:lnTo>
                    <a:pt x="4741" y="16509"/>
                  </a:lnTo>
                  <a:lnTo>
                    <a:pt x="43114" y="3206"/>
                  </a:lnTo>
                  <a:lnTo>
                    <a:pt x="69439" y="0"/>
                  </a:lnTo>
                  <a:lnTo>
                    <a:pt x="112411" y="6456"/>
                  </a:lnTo>
                  <a:lnTo>
                    <a:pt x="125016" y="75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7"/>
            <p:cNvSpPr/>
            <p:nvPr>
              <p:custDataLst>
                <p:tags r:id="rId87"/>
              </p:custDataLst>
            </p:nvPr>
          </p:nvSpPr>
          <p:spPr>
            <a:xfrm>
              <a:off x="2905933" y="2750343"/>
              <a:ext cx="76583" cy="17861"/>
            </a:xfrm>
            <a:custGeom>
              <a:avLst/>
              <a:gdLst/>
              <a:ahLst/>
              <a:cxnLst/>
              <a:rect l="0" t="0" r="0" b="0"/>
              <a:pathLst>
                <a:path w="76583" h="17861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6480" y="2646"/>
                  </a:lnTo>
                  <a:lnTo>
                    <a:pt x="9012" y="4741"/>
                  </a:lnTo>
                  <a:lnTo>
                    <a:pt x="17116" y="7068"/>
                  </a:lnTo>
                  <a:lnTo>
                    <a:pt x="76582" y="17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8"/>
            <p:cNvSpPr/>
            <p:nvPr>
              <p:custDataLst>
                <p:tags r:id="rId88"/>
              </p:custDataLst>
            </p:nvPr>
          </p:nvSpPr>
          <p:spPr>
            <a:xfrm>
              <a:off x="2920007" y="2839640"/>
              <a:ext cx="44650" cy="8931"/>
            </a:xfrm>
            <a:custGeom>
              <a:avLst/>
              <a:gdLst/>
              <a:ahLst/>
              <a:cxnLst/>
              <a:rect l="0" t="0" r="0" b="0"/>
              <a:pathLst>
                <a:path w="44650" h="8931">
                  <a:moveTo>
                    <a:pt x="0" y="8930"/>
                  </a:moveTo>
                  <a:lnTo>
                    <a:pt x="0" y="8930"/>
                  </a:lnTo>
                  <a:lnTo>
                    <a:pt x="12429" y="8930"/>
                  </a:lnTo>
                  <a:lnTo>
                    <a:pt x="14239" y="7937"/>
                  </a:lnTo>
                  <a:lnTo>
                    <a:pt x="15446" y="6284"/>
                  </a:lnTo>
                  <a:lnTo>
                    <a:pt x="16251" y="4189"/>
                  </a:lnTo>
                  <a:lnTo>
                    <a:pt x="18771" y="2793"/>
                  </a:lnTo>
                  <a:lnTo>
                    <a:pt x="446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9"/>
            <p:cNvSpPr/>
            <p:nvPr>
              <p:custDataLst>
                <p:tags r:id="rId89"/>
              </p:custDataLst>
            </p:nvPr>
          </p:nvSpPr>
          <p:spPr>
            <a:xfrm>
              <a:off x="3100410" y="2662833"/>
              <a:ext cx="131980" cy="283792"/>
            </a:xfrm>
            <a:custGeom>
              <a:avLst/>
              <a:gdLst/>
              <a:ahLst/>
              <a:cxnLst/>
              <a:rect l="0" t="0" r="0" b="0"/>
              <a:pathLst>
                <a:path w="131980" h="283792">
                  <a:moveTo>
                    <a:pt x="16050" y="60721"/>
                  </a:moveTo>
                  <a:lnTo>
                    <a:pt x="16050" y="60721"/>
                  </a:lnTo>
                  <a:lnTo>
                    <a:pt x="16050" y="44471"/>
                  </a:lnTo>
                  <a:lnTo>
                    <a:pt x="23180" y="29914"/>
                  </a:lnTo>
                  <a:lnTo>
                    <a:pt x="28479" y="22886"/>
                  </a:lnTo>
                  <a:lnTo>
                    <a:pt x="58291" y="4242"/>
                  </a:lnTo>
                  <a:lnTo>
                    <a:pt x="71009" y="0"/>
                  </a:lnTo>
                  <a:lnTo>
                    <a:pt x="74518" y="396"/>
                  </a:lnTo>
                  <a:lnTo>
                    <a:pt x="81062" y="3483"/>
                  </a:lnTo>
                  <a:lnTo>
                    <a:pt x="99484" y="20678"/>
                  </a:lnTo>
                  <a:lnTo>
                    <a:pt x="119977" y="55903"/>
                  </a:lnTo>
                  <a:lnTo>
                    <a:pt x="128093" y="79799"/>
                  </a:lnTo>
                  <a:lnTo>
                    <a:pt x="131604" y="123389"/>
                  </a:lnTo>
                  <a:lnTo>
                    <a:pt x="131979" y="150065"/>
                  </a:lnTo>
                  <a:lnTo>
                    <a:pt x="115334" y="194673"/>
                  </a:lnTo>
                  <a:lnTo>
                    <a:pt x="93396" y="238324"/>
                  </a:lnTo>
                  <a:lnTo>
                    <a:pt x="81411" y="257983"/>
                  </a:lnTo>
                  <a:lnTo>
                    <a:pt x="60087" y="274017"/>
                  </a:lnTo>
                  <a:lnTo>
                    <a:pt x="48521" y="279543"/>
                  </a:lnTo>
                  <a:lnTo>
                    <a:pt x="13586" y="283791"/>
                  </a:lnTo>
                  <a:lnTo>
                    <a:pt x="7348" y="281241"/>
                  </a:lnTo>
                  <a:lnTo>
                    <a:pt x="4296" y="279172"/>
                  </a:lnTo>
                  <a:lnTo>
                    <a:pt x="2261" y="275808"/>
                  </a:lnTo>
                  <a:lnTo>
                    <a:pt x="0" y="266779"/>
                  </a:lnTo>
                  <a:lnTo>
                    <a:pt x="389" y="262585"/>
                  </a:lnTo>
                  <a:lnTo>
                    <a:pt x="6038" y="245588"/>
                  </a:lnTo>
                  <a:lnTo>
                    <a:pt x="11931" y="239457"/>
                  </a:lnTo>
                  <a:lnTo>
                    <a:pt x="27143" y="227437"/>
                  </a:lnTo>
                  <a:lnTo>
                    <a:pt x="38840" y="224114"/>
                  </a:lnTo>
                  <a:lnTo>
                    <a:pt x="53960" y="223629"/>
                  </a:lnTo>
                  <a:lnTo>
                    <a:pt x="96706" y="234040"/>
                  </a:lnTo>
                  <a:lnTo>
                    <a:pt x="123207" y="2482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0"/>
            <p:cNvSpPr/>
            <p:nvPr>
              <p:custDataLst>
                <p:tags r:id="rId90"/>
              </p:custDataLst>
            </p:nvPr>
          </p:nvSpPr>
          <p:spPr>
            <a:xfrm>
              <a:off x="3304139" y="2723554"/>
              <a:ext cx="133478" cy="276822"/>
            </a:xfrm>
            <a:custGeom>
              <a:avLst/>
              <a:gdLst/>
              <a:ahLst/>
              <a:cxnLst/>
              <a:rect l="0" t="0" r="0" b="0"/>
              <a:pathLst>
                <a:path w="133478" h="276822">
                  <a:moveTo>
                    <a:pt x="53423" y="0"/>
                  </a:moveTo>
                  <a:lnTo>
                    <a:pt x="53423" y="0"/>
                  </a:lnTo>
                  <a:lnTo>
                    <a:pt x="52431" y="14258"/>
                  </a:lnTo>
                  <a:lnTo>
                    <a:pt x="37609" y="55478"/>
                  </a:lnTo>
                  <a:lnTo>
                    <a:pt x="17650" y="95518"/>
                  </a:lnTo>
                  <a:lnTo>
                    <a:pt x="0" y="115917"/>
                  </a:lnTo>
                  <a:lnTo>
                    <a:pt x="38265" y="116085"/>
                  </a:lnTo>
                  <a:lnTo>
                    <a:pt x="70823" y="123215"/>
                  </a:lnTo>
                  <a:lnTo>
                    <a:pt x="109676" y="140994"/>
                  </a:lnTo>
                  <a:lnTo>
                    <a:pt x="125764" y="154996"/>
                  </a:lnTo>
                  <a:lnTo>
                    <a:pt x="130223" y="162483"/>
                  </a:lnTo>
                  <a:lnTo>
                    <a:pt x="133477" y="201580"/>
                  </a:lnTo>
                  <a:lnTo>
                    <a:pt x="128957" y="220021"/>
                  </a:lnTo>
                  <a:lnTo>
                    <a:pt x="109869" y="260931"/>
                  </a:lnTo>
                  <a:lnTo>
                    <a:pt x="98071" y="276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1"/>
            <p:cNvSpPr/>
            <p:nvPr>
              <p:custDataLst>
                <p:tags r:id="rId91"/>
              </p:custDataLst>
            </p:nvPr>
          </p:nvSpPr>
          <p:spPr>
            <a:xfrm>
              <a:off x="3402210" y="2741414"/>
              <a:ext cx="62509" cy="8930"/>
            </a:xfrm>
            <a:custGeom>
              <a:avLst/>
              <a:gdLst/>
              <a:ahLst/>
              <a:cxnLst/>
              <a:rect l="0" t="0" r="0" b="0"/>
              <a:pathLst>
                <a:path w="62509" h="8930">
                  <a:moveTo>
                    <a:pt x="0" y="8929"/>
                  </a:moveTo>
                  <a:lnTo>
                    <a:pt x="0" y="8929"/>
                  </a:lnTo>
                  <a:lnTo>
                    <a:pt x="4741" y="4188"/>
                  </a:lnTo>
                  <a:lnTo>
                    <a:pt x="12360" y="1861"/>
                  </a:lnTo>
                  <a:lnTo>
                    <a:pt x="55101" y="21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2"/>
            <p:cNvSpPr/>
            <p:nvPr>
              <p:custDataLst>
                <p:tags r:id="rId92"/>
              </p:custDataLst>
            </p:nvPr>
          </p:nvSpPr>
          <p:spPr>
            <a:xfrm>
              <a:off x="3475197" y="2652117"/>
              <a:ext cx="159186" cy="106989"/>
            </a:xfrm>
            <a:custGeom>
              <a:avLst/>
              <a:gdLst/>
              <a:ahLst/>
              <a:cxnLst/>
              <a:rect l="0" t="0" r="0" b="0"/>
              <a:pathLst>
                <a:path w="159186" h="106989">
                  <a:moveTo>
                    <a:pt x="105607" y="0"/>
                  </a:moveTo>
                  <a:lnTo>
                    <a:pt x="105607" y="0"/>
                  </a:lnTo>
                  <a:lnTo>
                    <a:pt x="93178" y="0"/>
                  </a:lnTo>
                  <a:lnTo>
                    <a:pt x="87516" y="2645"/>
                  </a:lnTo>
                  <a:lnTo>
                    <a:pt x="84616" y="4740"/>
                  </a:lnTo>
                  <a:lnTo>
                    <a:pt x="48695" y="16805"/>
                  </a:lnTo>
                  <a:lnTo>
                    <a:pt x="19240" y="42316"/>
                  </a:lnTo>
                  <a:lnTo>
                    <a:pt x="12652" y="53864"/>
                  </a:lnTo>
                  <a:lnTo>
                    <a:pt x="0" y="90526"/>
                  </a:lnTo>
                  <a:lnTo>
                    <a:pt x="476" y="94085"/>
                  </a:lnTo>
                  <a:lnTo>
                    <a:pt x="3651" y="100685"/>
                  </a:lnTo>
                  <a:lnTo>
                    <a:pt x="5886" y="102842"/>
                  </a:lnTo>
                  <a:lnTo>
                    <a:pt x="11016" y="105239"/>
                  </a:lnTo>
                  <a:lnTo>
                    <a:pt x="40703" y="106988"/>
                  </a:lnTo>
                  <a:lnTo>
                    <a:pt x="64050" y="99994"/>
                  </a:lnTo>
                  <a:lnTo>
                    <a:pt x="105614" y="80296"/>
                  </a:lnTo>
                  <a:lnTo>
                    <a:pt x="117517" y="75375"/>
                  </a:lnTo>
                  <a:lnTo>
                    <a:pt x="129421" y="73187"/>
                  </a:lnTo>
                  <a:lnTo>
                    <a:pt x="138681" y="74861"/>
                  </a:lnTo>
                  <a:lnTo>
                    <a:pt x="142539" y="76696"/>
                  </a:lnTo>
                  <a:lnTo>
                    <a:pt x="149472" y="84027"/>
                  </a:lnTo>
                  <a:lnTo>
                    <a:pt x="159185" y="982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3"/>
            <p:cNvSpPr/>
            <p:nvPr>
              <p:custDataLst>
                <p:tags r:id="rId93"/>
              </p:custDataLst>
            </p:nvPr>
          </p:nvSpPr>
          <p:spPr>
            <a:xfrm>
              <a:off x="3545085" y="2732484"/>
              <a:ext cx="142876" cy="267892"/>
            </a:xfrm>
            <a:custGeom>
              <a:avLst/>
              <a:gdLst/>
              <a:ahLst/>
              <a:cxnLst/>
              <a:rect l="0" t="0" r="0" b="0"/>
              <a:pathLst>
                <a:path w="142876" h="267892">
                  <a:moveTo>
                    <a:pt x="142875" y="0"/>
                  </a:moveTo>
                  <a:lnTo>
                    <a:pt x="142875" y="0"/>
                  </a:lnTo>
                  <a:lnTo>
                    <a:pt x="142875" y="12429"/>
                  </a:lnTo>
                  <a:lnTo>
                    <a:pt x="140230" y="18091"/>
                  </a:lnTo>
                  <a:lnTo>
                    <a:pt x="138135" y="20990"/>
                  </a:lnTo>
                  <a:lnTo>
                    <a:pt x="126070" y="63049"/>
                  </a:lnTo>
                  <a:lnTo>
                    <a:pt x="100559" y="99670"/>
                  </a:lnTo>
                  <a:lnTo>
                    <a:pt x="78421" y="143065"/>
                  </a:lnTo>
                  <a:lnTo>
                    <a:pt x="50345" y="187548"/>
                  </a:lnTo>
                  <a:lnTo>
                    <a:pt x="20803" y="227434"/>
                  </a:lnTo>
                  <a:lnTo>
                    <a:pt x="14207" y="240319"/>
                  </a:lnTo>
                  <a:lnTo>
                    <a:pt x="10283" y="251668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4"/>
            <p:cNvSpPr/>
            <p:nvPr>
              <p:custDataLst>
                <p:tags r:id="rId94"/>
              </p:custDataLst>
            </p:nvPr>
          </p:nvSpPr>
          <p:spPr>
            <a:xfrm>
              <a:off x="3607869" y="3036093"/>
              <a:ext cx="80092" cy="98179"/>
            </a:xfrm>
            <a:custGeom>
              <a:avLst/>
              <a:gdLst/>
              <a:ahLst/>
              <a:cxnLst/>
              <a:rect l="0" t="0" r="0" b="0"/>
              <a:pathLst>
                <a:path w="80092" h="98179">
                  <a:moveTo>
                    <a:pt x="80091" y="0"/>
                  </a:moveTo>
                  <a:lnTo>
                    <a:pt x="80091" y="0"/>
                  </a:lnTo>
                  <a:lnTo>
                    <a:pt x="80091" y="8562"/>
                  </a:lnTo>
                  <a:lnTo>
                    <a:pt x="63868" y="24139"/>
                  </a:lnTo>
                  <a:lnTo>
                    <a:pt x="20632" y="59705"/>
                  </a:lnTo>
                  <a:lnTo>
                    <a:pt x="6801" y="74355"/>
                  </a:lnTo>
                  <a:lnTo>
                    <a:pt x="2869" y="81995"/>
                  </a:lnTo>
                  <a:lnTo>
                    <a:pt x="0" y="96344"/>
                  </a:lnTo>
                  <a:lnTo>
                    <a:pt x="901" y="96972"/>
                  </a:lnTo>
                  <a:lnTo>
                    <a:pt x="9474" y="97979"/>
                  </a:lnTo>
                  <a:lnTo>
                    <a:pt x="20722" y="98178"/>
                  </a:lnTo>
                  <a:lnTo>
                    <a:pt x="26585" y="95559"/>
                  </a:lnTo>
                  <a:lnTo>
                    <a:pt x="70999" y="62488"/>
                  </a:lnTo>
                  <a:lnTo>
                    <a:pt x="80091" y="53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6"/>
          <p:cNvGrpSpPr/>
          <p:nvPr/>
        </p:nvGrpSpPr>
        <p:grpSpPr>
          <a:xfrm>
            <a:off x="4938127" y="4607718"/>
            <a:ext cx="204956" cy="508993"/>
            <a:chOff x="4938127" y="4607718"/>
            <a:chExt cx="204956" cy="508993"/>
          </a:xfrm>
        </p:grpSpPr>
        <p:sp>
          <p:nvSpPr>
            <p:cNvPr id="91" name="SMARTInkShape-305"/>
            <p:cNvSpPr/>
            <p:nvPr>
              <p:custDataLst>
                <p:tags r:id="rId68"/>
              </p:custDataLst>
            </p:nvPr>
          </p:nvSpPr>
          <p:spPr>
            <a:xfrm>
              <a:off x="4964910" y="4607718"/>
              <a:ext cx="8926" cy="196454"/>
            </a:xfrm>
            <a:custGeom>
              <a:avLst/>
              <a:gdLst/>
              <a:ahLst/>
              <a:cxnLst/>
              <a:rect l="0" t="0" r="0" b="0"/>
              <a:pathLst>
                <a:path w="8926" h="196454">
                  <a:moveTo>
                    <a:pt x="8925" y="0"/>
                  </a:moveTo>
                  <a:lnTo>
                    <a:pt x="8925" y="0"/>
                  </a:lnTo>
                  <a:lnTo>
                    <a:pt x="8925" y="4740"/>
                  </a:lnTo>
                  <a:lnTo>
                    <a:pt x="6280" y="9714"/>
                  </a:lnTo>
                  <a:lnTo>
                    <a:pt x="2789" y="15231"/>
                  </a:lnTo>
                  <a:lnTo>
                    <a:pt x="823" y="24908"/>
                  </a:lnTo>
                  <a:lnTo>
                    <a:pt x="28" y="68620"/>
                  </a:lnTo>
                  <a:lnTo>
                    <a:pt x="0" y="107961"/>
                  </a:lnTo>
                  <a:lnTo>
                    <a:pt x="989" y="144782"/>
                  </a:lnTo>
                  <a:lnTo>
                    <a:pt x="8557" y="188694"/>
                  </a:lnTo>
                  <a:lnTo>
                    <a:pt x="8925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6"/>
            <p:cNvSpPr/>
            <p:nvPr>
              <p:custDataLst>
                <p:tags r:id="rId69"/>
              </p:custDataLst>
            </p:nvPr>
          </p:nvSpPr>
          <p:spPr>
            <a:xfrm>
              <a:off x="4938127" y="5009554"/>
              <a:ext cx="35709" cy="53579"/>
            </a:xfrm>
            <a:custGeom>
              <a:avLst/>
              <a:gdLst/>
              <a:ahLst/>
              <a:cxnLst/>
              <a:rect l="0" t="0" r="0" b="0"/>
              <a:pathLst>
                <a:path w="35709" h="53579">
                  <a:moveTo>
                    <a:pt x="35708" y="0"/>
                  </a:moveTo>
                  <a:lnTo>
                    <a:pt x="35708" y="0"/>
                  </a:lnTo>
                  <a:lnTo>
                    <a:pt x="27147" y="0"/>
                  </a:lnTo>
                  <a:lnTo>
                    <a:pt x="22147" y="4741"/>
                  </a:lnTo>
                  <a:lnTo>
                    <a:pt x="19759" y="9714"/>
                  </a:lnTo>
                  <a:lnTo>
                    <a:pt x="18227" y="16250"/>
                  </a:lnTo>
                  <a:lnTo>
                    <a:pt x="26421" y="26379"/>
                  </a:lnTo>
                  <a:lnTo>
                    <a:pt x="9319" y="26788"/>
                  </a:lnTo>
                  <a:lnTo>
                    <a:pt x="8919" y="9040"/>
                  </a:lnTo>
                  <a:lnTo>
                    <a:pt x="1231" y="16628"/>
                  </a:lnTo>
                  <a:lnTo>
                    <a:pt x="98" y="25440"/>
                  </a:lnTo>
                  <a:lnTo>
                    <a:pt x="0" y="39099"/>
                  </a:lnTo>
                  <a:lnTo>
                    <a:pt x="988" y="40949"/>
                  </a:lnTo>
                  <a:lnTo>
                    <a:pt x="2640" y="42182"/>
                  </a:lnTo>
                  <a:lnTo>
                    <a:pt x="4733" y="43004"/>
                  </a:lnTo>
                  <a:lnTo>
                    <a:pt x="6128" y="44545"/>
                  </a:lnTo>
                  <a:lnTo>
                    <a:pt x="7679" y="48902"/>
                  </a:lnTo>
                  <a:lnTo>
                    <a:pt x="9084" y="50461"/>
                  </a:lnTo>
                  <a:lnTo>
                    <a:pt x="17849" y="5357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7"/>
            <p:cNvSpPr/>
            <p:nvPr>
              <p:custDataLst>
                <p:tags r:id="rId70"/>
              </p:custDataLst>
            </p:nvPr>
          </p:nvSpPr>
          <p:spPr>
            <a:xfrm>
              <a:off x="5027414" y="4875609"/>
              <a:ext cx="115669" cy="241102"/>
            </a:xfrm>
            <a:custGeom>
              <a:avLst/>
              <a:gdLst/>
              <a:ahLst/>
              <a:cxnLst/>
              <a:rect l="0" t="0" r="0" b="0"/>
              <a:pathLst>
                <a:path w="115669" h="241102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5"/>
                  </a:lnTo>
                  <a:lnTo>
                    <a:pt x="33764" y="22923"/>
                  </a:lnTo>
                  <a:lnTo>
                    <a:pt x="51721" y="28671"/>
                  </a:lnTo>
                  <a:lnTo>
                    <a:pt x="58706" y="32586"/>
                  </a:lnTo>
                  <a:lnTo>
                    <a:pt x="83454" y="42572"/>
                  </a:lnTo>
                  <a:lnTo>
                    <a:pt x="94401" y="49876"/>
                  </a:lnTo>
                  <a:lnTo>
                    <a:pt x="100825" y="51933"/>
                  </a:lnTo>
                  <a:lnTo>
                    <a:pt x="102936" y="53473"/>
                  </a:lnTo>
                  <a:lnTo>
                    <a:pt x="104343" y="55493"/>
                  </a:lnTo>
                  <a:lnTo>
                    <a:pt x="106898" y="60381"/>
                  </a:lnTo>
                  <a:lnTo>
                    <a:pt x="114680" y="69786"/>
                  </a:lnTo>
                  <a:lnTo>
                    <a:pt x="115668" y="75688"/>
                  </a:lnTo>
                  <a:lnTo>
                    <a:pt x="113254" y="80933"/>
                  </a:lnTo>
                  <a:lnTo>
                    <a:pt x="109866" y="86572"/>
                  </a:lnTo>
                  <a:lnTo>
                    <a:pt x="100265" y="110338"/>
                  </a:lnTo>
                  <a:lnTo>
                    <a:pt x="74389" y="154066"/>
                  </a:lnTo>
                  <a:lnTo>
                    <a:pt x="66469" y="166586"/>
                  </a:lnTo>
                  <a:lnTo>
                    <a:pt x="63029" y="193855"/>
                  </a:lnTo>
                  <a:lnTo>
                    <a:pt x="62507" y="24110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308"/>
          <p:cNvSpPr/>
          <p:nvPr>
            <p:custDataLst>
              <p:tags r:id="rId8"/>
            </p:custDataLst>
          </p:nvPr>
        </p:nvSpPr>
        <p:spPr>
          <a:xfrm>
            <a:off x="4902506" y="2831091"/>
            <a:ext cx="98113" cy="1874855"/>
          </a:xfrm>
          <a:custGeom>
            <a:avLst/>
            <a:gdLst/>
            <a:ahLst/>
            <a:cxnLst/>
            <a:rect l="0" t="0" r="0" b="0"/>
            <a:pathLst>
              <a:path w="98113" h="1874855">
                <a:moveTo>
                  <a:pt x="80259" y="1874854"/>
                </a:moveTo>
                <a:lnTo>
                  <a:pt x="80259" y="1874854"/>
                </a:lnTo>
                <a:lnTo>
                  <a:pt x="75519" y="1874854"/>
                </a:lnTo>
                <a:lnTo>
                  <a:pt x="74122" y="1873862"/>
                </a:lnTo>
                <a:lnTo>
                  <a:pt x="73191" y="1872208"/>
                </a:lnTo>
                <a:lnTo>
                  <a:pt x="71698" y="1867165"/>
                </a:lnTo>
                <a:lnTo>
                  <a:pt x="80153" y="1857113"/>
                </a:lnTo>
                <a:lnTo>
                  <a:pt x="80258" y="1840486"/>
                </a:lnTo>
                <a:lnTo>
                  <a:pt x="87947" y="1831565"/>
                </a:lnTo>
                <a:lnTo>
                  <a:pt x="88821" y="1825868"/>
                </a:lnTo>
                <a:lnTo>
                  <a:pt x="89188" y="1781597"/>
                </a:lnTo>
                <a:lnTo>
                  <a:pt x="89189" y="1737930"/>
                </a:lnTo>
                <a:lnTo>
                  <a:pt x="89189" y="1697473"/>
                </a:lnTo>
                <a:lnTo>
                  <a:pt x="89189" y="1653617"/>
                </a:lnTo>
                <a:lnTo>
                  <a:pt x="89189" y="1610013"/>
                </a:lnTo>
                <a:lnTo>
                  <a:pt x="89189" y="1578442"/>
                </a:lnTo>
                <a:lnTo>
                  <a:pt x="91834" y="1571797"/>
                </a:lnTo>
                <a:lnTo>
                  <a:pt x="93929" y="1568636"/>
                </a:lnTo>
                <a:lnTo>
                  <a:pt x="96877" y="1554707"/>
                </a:lnTo>
                <a:lnTo>
                  <a:pt x="98086" y="1516042"/>
                </a:lnTo>
                <a:lnTo>
                  <a:pt x="92968" y="1495922"/>
                </a:lnTo>
                <a:lnTo>
                  <a:pt x="97946" y="1451330"/>
                </a:lnTo>
                <a:lnTo>
                  <a:pt x="98112" y="1409264"/>
                </a:lnTo>
                <a:lnTo>
                  <a:pt x="89556" y="1367487"/>
                </a:lnTo>
                <a:lnTo>
                  <a:pt x="97313" y="1327087"/>
                </a:lnTo>
                <a:lnTo>
                  <a:pt x="96888" y="1310275"/>
                </a:lnTo>
                <a:lnTo>
                  <a:pt x="91004" y="1289912"/>
                </a:lnTo>
                <a:lnTo>
                  <a:pt x="89348" y="1250164"/>
                </a:lnTo>
                <a:lnTo>
                  <a:pt x="89195" y="1208303"/>
                </a:lnTo>
                <a:lnTo>
                  <a:pt x="88199" y="1192398"/>
                </a:lnTo>
                <a:lnTo>
                  <a:pt x="81087" y="1157430"/>
                </a:lnTo>
                <a:lnTo>
                  <a:pt x="80292" y="1114615"/>
                </a:lnTo>
                <a:lnTo>
                  <a:pt x="80261" y="1074924"/>
                </a:lnTo>
                <a:lnTo>
                  <a:pt x="80259" y="1035085"/>
                </a:lnTo>
                <a:lnTo>
                  <a:pt x="79267" y="1015397"/>
                </a:lnTo>
                <a:lnTo>
                  <a:pt x="71881" y="973000"/>
                </a:lnTo>
                <a:lnTo>
                  <a:pt x="71362" y="934234"/>
                </a:lnTo>
                <a:lnTo>
                  <a:pt x="71331" y="889784"/>
                </a:lnTo>
                <a:lnTo>
                  <a:pt x="71329" y="847950"/>
                </a:lnTo>
                <a:lnTo>
                  <a:pt x="71329" y="806269"/>
                </a:lnTo>
                <a:lnTo>
                  <a:pt x="71329" y="764596"/>
                </a:lnTo>
                <a:lnTo>
                  <a:pt x="71329" y="720278"/>
                </a:lnTo>
                <a:lnTo>
                  <a:pt x="71329" y="678827"/>
                </a:lnTo>
                <a:lnTo>
                  <a:pt x="70337" y="666614"/>
                </a:lnTo>
                <a:lnTo>
                  <a:pt x="63227" y="629680"/>
                </a:lnTo>
                <a:lnTo>
                  <a:pt x="62473" y="586832"/>
                </a:lnTo>
                <a:lnTo>
                  <a:pt x="62404" y="544378"/>
                </a:lnTo>
                <a:lnTo>
                  <a:pt x="61410" y="532446"/>
                </a:lnTo>
                <a:lnTo>
                  <a:pt x="54298" y="495715"/>
                </a:lnTo>
                <a:lnTo>
                  <a:pt x="52550" y="452884"/>
                </a:lnTo>
                <a:lnTo>
                  <a:pt x="45097" y="410433"/>
                </a:lnTo>
                <a:lnTo>
                  <a:pt x="43621" y="380626"/>
                </a:lnTo>
                <a:lnTo>
                  <a:pt x="36444" y="344901"/>
                </a:lnTo>
                <a:lnTo>
                  <a:pt x="35660" y="303229"/>
                </a:lnTo>
                <a:lnTo>
                  <a:pt x="34625" y="273463"/>
                </a:lnTo>
                <a:lnTo>
                  <a:pt x="27233" y="238859"/>
                </a:lnTo>
                <a:lnTo>
                  <a:pt x="26703" y="199160"/>
                </a:lnTo>
                <a:lnTo>
                  <a:pt x="25691" y="172192"/>
                </a:lnTo>
                <a:lnTo>
                  <a:pt x="18579" y="146380"/>
                </a:lnTo>
                <a:lnTo>
                  <a:pt x="17860" y="130708"/>
                </a:lnTo>
                <a:lnTo>
                  <a:pt x="15154" y="124688"/>
                </a:lnTo>
                <a:lnTo>
                  <a:pt x="13043" y="121694"/>
                </a:lnTo>
                <a:lnTo>
                  <a:pt x="10073" y="107999"/>
                </a:lnTo>
                <a:lnTo>
                  <a:pt x="12023" y="99713"/>
                </a:lnTo>
                <a:lnTo>
                  <a:pt x="13933" y="96114"/>
                </a:lnTo>
                <a:lnTo>
                  <a:pt x="14213" y="92722"/>
                </a:lnTo>
                <a:lnTo>
                  <a:pt x="8941" y="69209"/>
                </a:lnTo>
                <a:lnTo>
                  <a:pt x="8822" y="26340"/>
                </a:lnTo>
                <a:lnTo>
                  <a:pt x="8822" y="10194"/>
                </a:lnTo>
                <a:lnTo>
                  <a:pt x="7829" y="9646"/>
                </a:lnTo>
                <a:lnTo>
                  <a:pt x="4081" y="9036"/>
                </a:lnTo>
                <a:lnTo>
                  <a:pt x="2685" y="7882"/>
                </a:lnTo>
                <a:lnTo>
                  <a:pt x="0" y="0"/>
                </a:lnTo>
                <a:lnTo>
                  <a:pt x="8822" y="854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309"/>
          <p:cNvSpPr/>
          <p:nvPr>
            <p:custDataLst>
              <p:tags r:id="rId9"/>
            </p:custDataLst>
          </p:nvPr>
        </p:nvSpPr>
        <p:spPr>
          <a:xfrm>
            <a:off x="5119168" y="2913421"/>
            <a:ext cx="1280218" cy="1680652"/>
          </a:xfrm>
          <a:custGeom>
            <a:avLst/>
            <a:gdLst/>
            <a:ahLst/>
            <a:cxnLst/>
            <a:rect l="0" t="0" r="0" b="0"/>
            <a:pathLst>
              <a:path w="1280218" h="1680652">
                <a:moveTo>
                  <a:pt x="256503" y="104813"/>
                </a:moveTo>
                <a:lnTo>
                  <a:pt x="256503" y="104813"/>
                </a:lnTo>
                <a:lnTo>
                  <a:pt x="241253" y="91547"/>
                </a:lnTo>
                <a:lnTo>
                  <a:pt x="198585" y="71220"/>
                </a:lnTo>
                <a:lnTo>
                  <a:pt x="154186" y="53125"/>
                </a:lnTo>
                <a:lnTo>
                  <a:pt x="115062" y="42865"/>
                </a:lnTo>
                <a:lnTo>
                  <a:pt x="71027" y="30509"/>
                </a:lnTo>
                <a:lnTo>
                  <a:pt x="27247" y="25244"/>
                </a:lnTo>
                <a:lnTo>
                  <a:pt x="5835" y="24603"/>
                </a:lnTo>
                <a:lnTo>
                  <a:pt x="3071" y="25543"/>
                </a:lnTo>
                <a:lnTo>
                  <a:pt x="1228" y="27161"/>
                </a:lnTo>
                <a:lnTo>
                  <a:pt x="0" y="29233"/>
                </a:lnTo>
                <a:lnTo>
                  <a:pt x="173" y="30614"/>
                </a:lnTo>
                <a:lnTo>
                  <a:pt x="1281" y="31534"/>
                </a:lnTo>
                <a:lnTo>
                  <a:pt x="37803" y="42928"/>
                </a:lnTo>
                <a:lnTo>
                  <a:pt x="75618" y="51419"/>
                </a:lnTo>
                <a:lnTo>
                  <a:pt x="108641" y="58262"/>
                </a:lnTo>
                <a:lnTo>
                  <a:pt x="146469" y="67918"/>
                </a:lnTo>
                <a:lnTo>
                  <a:pt x="189078" y="76178"/>
                </a:lnTo>
                <a:lnTo>
                  <a:pt x="211553" y="79770"/>
                </a:lnTo>
                <a:lnTo>
                  <a:pt x="235466" y="84149"/>
                </a:lnTo>
                <a:lnTo>
                  <a:pt x="260338" y="89053"/>
                </a:lnTo>
                <a:lnTo>
                  <a:pt x="285849" y="94306"/>
                </a:lnTo>
                <a:lnTo>
                  <a:pt x="312778" y="100785"/>
                </a:lnTo>
                <a:lnTo>
                  <a:pt x="340653" y="108081"/>
                </a:lnTo>
                <a:lnTo>
                  <a:pt x="369158" y="115921"/>
                </a:lnTo>
                <a:lnTo>
                  <a:pt x="398082" y="123132"/>
                </a:lnTo>
                <a:lnTo>
                  <a:pt x="427288" y="129924"/>
                </a:lnTo>
                <a:lnTo>
                  <a:pt x="456680" y="136437"/>
                </a:lnTo>
                <a:lnTo>
                  <a:pt x="485205" y="143755"/>
                </a:lnTo>
                <a:lnTo>
                  <a:pt x="513151" y="151610"/>
                </a:lnTo>
                <a:lnTo>
                  <a:pt x="540711" y="159823"/>
                </a:lnTo>
                <a:lnTo>
                  <a:pt x="567022" y="168276"/>
                </a:lnTo>
                <a:lnTo>
                  <a:pt x="592500" y="176887"/>
                </a:lnTo>
                <a:lnTo>
                  <a:pt x="617423" y="185604"/>
                </a:lnTo>
                <a:lnTo>
                  <a:pt x="641976" y="194393"/>
                </a:lnTo>
                <a:lnTo>
                  <a:pt x="666282" y="203228"/>
                </a:lnTo>
                <a:lnTo>
                  <a:pt x="690423" y="212095"/>
                </a:lnTo>
                <a:lnTo>
                  <a:pt x="714455" y="219990"/>
                </a:lnTo>
                <a:lnTo>
                  <a:pt x="738414" y="227239"/>
                </a:lnTo>
                <a:lnTo>
                  <a:pt x="762324" y="234055"/>
                </a:lnTo>
                <a:lnTo>
                  <a:pt x="785209" y="241576"/>
                </a:lnTo>
                <a:lnTo>
                  <a:pt x="829158" y="257870"/>
                </a:lnTo>
                <a:lnTo>
                  <a:pt x="869197" y="269742"/>
                </a:lnTo>
                <a:lnTo>
                  <a:pt x="906835" y="279318"/>
                </a:lnTo>
                <a:lnTo>
                  <a:pt x="943407" y="290188"/>
                </a:lnTo>
                <a:lnTo>
                  <a:pt x="987984" y="297984"/>
                </a:lnTo>
                <a:lnTo>
                  <a:pt x="1026328" y="300293"/>
                </a:lnTo>
                <a:lnTo>
                  <a:pt x="1053343" y="300978"/>
                </a:lnTo>
                <a:lnTo>
                  <a:pt x="1067391" y="295846"/>
                </a:lnTo>
                <a:lnTo>
                  <a:pt x="1073915" y="291700"/>
                </a:lnTo>
                <a:lnTo>
                  <a:pt x="1083811" y="279155"/>
                </a:lnTo>
                <a:lnTo>
                  <a:pt x="1087839" y="271643"/>
                </a:lnTo>
                <a:lnTo>
                  <a:pt x="1089668" y="255358"/>
                </a:lnTo>
                <a:lnTo>
                  <a:pt x="1082758" y="220650"/>
                </a:lnTo>
                <a:lnTo>
                  <a:pt x="1063718" y="178002"/>
                </a:lnTo>
                <a:lnTo>
                  <a:pt x="1039727" y="144137"/>
                </a:lnTo>
                <a:lnTo>
                  <a:pt x="996568" y="102879"/>
                </a:lnTo>
                <a:lnTo>
                  <a:pt x="958977" y="71167"/>
                </a:lnTo>
                <a:lnTo>
                  <a:pt x="929870" y="53148"/>
                </a:lnTo>
                <a:lnTo>
                  <a:pt x="897090" y="38525"/>
                </a:lnTo>
                <a:lnTo>
                  <a:pt x="862677" y="25412"/>
                </a:lnTo>
                <a:lnTo>
                  <a:pt x="826546" y="13961"/>
                </a:lnTo>
                <a:lnTo>
                  <a:pt x="787338" y="5564"/>
                </a:lnTo>
                <a:lnTo>
                  <a:pt x="744114" y="1171"/>
                </a:lnTo>
                <a:lnTo>
                  <a:pt x="721476" y="0"/>
                </a:lnTo>
                <a:lnTo>
                  <a:pt x="677802" y="1344"/>
                </a:lnTo>
                <a:lnTo>
                  <a:pt x="634247" y="5248"/>
                </a:lnTo>
                <a:lnTo>
                  <a:pt x="611520" y="7679"/>
                </a:lnTo>
                <a:lnTo>
                  <a:pt x="588431" y="10291"/>
                </a:lnTo>
                <a:lnTo>
                  <a:pt x="544256" y="18486"/>
                </a:lnTo>
                <a:lnTo>
                  <a:pt x="501471" y="29734"/>
                </a:lnTo>
                <a:lnTo>
                  <a:pt x="459306" y="44656"/>
                </a:lnTo>
                <a:lnTo>
                  <a:pt x="417413" y="61209"/>
                </a:lnTo>
                <a:lnTo>
                  <a:pt x="376636" y="79480"/>
                </a:lnTo>
                <a:lnTo>
                  <a:pt x="338669" y="100830"/>
                </a:lnTo>
                <a:lnTo>
                  <a:pt x="301951" y="123548"/>
                </a:lnTo>
                <a:lnTo>
                  <a:pt x="267772" y="145882"/>
                </a:lnTo>
                <a:lnTo>
                  <a:pt x="226218" y="175190"/>
                </a:lnTo>
                <a:lnTo>
                  <a:pt x="181913" y="211759"/>
                </a:lnTo>
                <a:lnTo>
                  <a:pt x="168782" y="228743"/>
                </a:lnTo>
                <a:lnTo>
                  <a:pt x="162946" y="242906"/>
                </a:lnTo>
                <a:lnTo>
                  <a:pt x="162998" y="255815"/>
                </a:lnTo>
                <a:lnTo>
                  <a:pt x="164401" y="262036"/>
                </a:lnTo>
                <a:lnTo>
                  <a:pt x="173897" y="274239"/>
                </a:lnTo>
                <a:lnTo>
                  <a:pt x="189032" y="285285"/>
                </a:lnTo>
                <a:lnTo>
                  <a:pt x="221849" y="297082"/>
                </a:lnTo>
                <a:lnTo>
                  <a:pt x="252016" y="303706"/>
                </a:lnTo>
                <a:lnTo>
                  <a:pt x="290558" y="309957"/>
                </a:lnTo>
                <a:lnTo>
                  <a:pt x="335139" y="317035"/>
                </a:lnTo>
                <a:lnTo>
                  <a:pt x="359528" y="321700"/>
                </a:lnTo>
                <a:lnTo>
                  <a:pt x="384718" y="326795"/>
                </a:lnTo>
                <a:lnTo>
                  <a:pt x="411433" y="332176"/>
                </a:lnTo>
                <a:lnTo>
                  <a:pt x="439165" y="337748"/>
                </a:lnTo>
                <a:lnTo>
                  <a:pt x="467574" y="343446"/>
                </a:lnTo>
                <a:lnTo>
                  <a:pt x="496436" y="350222"/>
                </a:lnTo>
                <a:lnTo>
                  <a:pt x="525599" y="357716"/>
                </a:lnTo>
                <a:lnTo>
                  <a:pt x="554963" y="365688"/>
                </a:lnTo>
                <a:lnTo>
                  <a:pt x="585453" y="374972"/>
                </a:lnTo>
                <a:lnTo>
                  <a:pt x="616694" y="385130"/>
                </a:lnTo>
                <a:lnTo>
                  <a:pt x="648435" y="395871"/>
                </a:lnTo>
                <a:lnTo>
                  <a:pt x="680510" y="407992"/>
                </a:lnTo>
                <a:lnTo>
                  <a:pt x="712807" y="421034"/>
                </a:lnTo>
                <a:lnTo>
                  <a:pt x="745253" y="434689"/>
                </a:lnTo>
                <a:lnTo>
                  <a:pt x="776805" y="448754"/>
                </a:lnTo>
                <a:lnTo>
                  <a:pt x="807762" y="463091"/>
                </a:lnTo>
                <a:lnTo>
                  <a:pt x="838321" y="477610"/>
                </a:lnTo>
                <a:lnTo>
                  <a:pt x="868616" y="493243"/>
                </a:lnTo>
                <a:lnTo>
                  <a:pt x="898735" y="509618"/>
                </a:lnTo>
                <a:lnTo>
                  <a:pt x="928736" y="526488"/>
                </a:lnTo>
                <a:lnTo>
                  <a:pt x="958658" y="544679"/>
                </a:lnTo>
                <a:lnTo>
                  <a:pt x="988528" y="563752"/>
                </a:lnTo>
                <a:lnTo>
                  <a:pt x="1018364" y="583413"/>
                </a:lnTo>
                <a:lnTo>
                  <a:pt x="1046192" y="602474"/>
                </a:lnTo>
                <a:lnTo>
                  <a:pt x="1072681" y="621133"/>
                </a:lnTo>
                <a:lnTo>
                  <a:pt x="1098278" y="639526"/>
                </a:lnTo>
                <a:lnTo>
                  <a:pt x="1142594" y="673193"/>
                </a:lnTo>
                <a:lnTo>
                  <a:pt x="1181142" y="703700"/>
                </a:lnTo>
                <a:lnTo>
                  <a:pt x="1214811" y="730487"/>
                </a:lnTo>
                <a:lnTo>
                  <a:pt x="1252175" y="758400"/>
                </a:lnTo>
                <a:lnTo>
                  <a:pt x="1280217" y="780811"/>
                </a:lnTo>
                <a:lnTo>
                  <a:pt x="1238510" y="745722"/>
                </a:lnTo>
                <a:lnTo>
                  <a:pt x="1204076" y="720360"/>
                </a:lnTo>
                <a:lnTo>
                  <a:pt x="1162895" y="693994"/>
                </a:lnTo>
                <a:lnTo>
                  <a:pt x="1118282" y="668322"/>
                </a:lnTo>
                <a:lnTo>
                  <a:pt x="1085008" y="654241"/>
                </a:lnTo>
                <a:lnTo>
                  <a:pt x="1047730" y="641367"/>
                </a:lnTo>
                <a:lnTo>
                  <a:pt x="1007019" y="629031"/>
                </a:lnTo>
                <a:lnTo>
                  <a:pt x="962467" y="616934"/>
                </a:lnTo>
                <a:lnTo>
                  <a:pt x="918854" y="607589"/>
                </a:lnTo>
                <a:lnTo>
                  <a:pt x="874334" y="601121"/>
                </a:lnTo>
                <a:lnTo>
                  <a:pt x="849961" y="599395"/>
                </a:lnTo>
                <a:lnTo>
                  <a:pt x="824782" y="598246"/>
                </a:lnTo>
                <a:lnTo>
                  <a:pt x="800059" y="597479"/>
                </a:lnTo>
                <a:lnTo>
                  <a:pt x="775639" y="596968"/>
                </a:lnTo>
                <a:lnTo>
                  <a:pt x="751422" y="596627"/>
                </a:lnTo>
                <a:lnTo>
                  <a:pt x="726348" y="597392"/>
                </a:lnTo>
                <a:lnTo>
                  <a:pt x="700701" y="598894"/>
                </a:lnTo>
                <a:lnTo>
                  <a:pt x="674674" y="600888"/>
                </a:lnTo>
                <a:lnTo>
                  <a:pt x="648393" y="604201"/>
                </a:lnTo>
                <a:lnTo>
                  <a:pt x="621943" y="608395"/>
                </a:lnTo>
                <a:lnTo>
                  <a:pt x="595380" y="613174"/>
                </a:lnTo>
                <a:lnTo>
                  <a:pt x="568741" y="618346"/>
                </a:lnTo>
                <a:lnTo>
                  <a:pt x="542053" y="623777"/>
                </a:lnTo>
                <a:lnTo>
                  <a:pt x="515331" y="629383"/>
                </a:lnTo>
                <a:lnTo>
                  <a:pt x="488586" y="636096"/>
                </a:lnTo>
                <a:lnTo>
                  <a:pt x="461827" y="643549"/>
                </a:lnTo>
                <a:lnTo>
                  <a:pt x="435058" y="651493"/>
                </a:lnTo>
                <a:lnTo>
                  <a:pt x="408281" y="659767"/>
                </a:lnTo>
                <a:lnTo>
                  <a:pt x="381502" y="668258"/>
                </a:lnTo>
                <a:lnTo>
                  <a:pt x="354718" y="676896"/>
                </a:lnTo>
                <a:lnTo>
                  <a:pt x="327933" y="685632"/>
                </a:lnTo>
                <a:lnTo>
                  <a:pt x="301146" y="694432"/>
                </a:lnTo>
                <a:lnTo>
                  <a:pt x="274359" y="703275"/>
                </a:lnTo>
                <a:lnTo>
                  <a:pt x="249556" y="713139"/>
                </a:lnTo>
                <a:lnTo>
                  <a:pt x="226074" y="723684"/>
                </a:lnTo>
                <a:lnTo>
                  <a:pt x="182456" y="744992"/>
                </a:lnTo>
                <a:lnTo>
                  <a:pt x="143227" y="764383"/>
                </a:lnTo>
                <a:lnTo>
                  <a:pt x="111239" y="782924"/>
                </a:lnTo>
                <a:lnTo>
                  <a:pt x="67847" y="814340"/>
                </a:lnTo>
                <a:lnTo>
                  <a:pt x="58554" y="827286"/>
                </a:lnTo>
                <a:lnTo>
                  <a:pt x="56076" y="833516"/>
                </a:lnTo>
                <a:lnTo>
                  <a:pt x="55417" y="838662"/>
                </a:lnTo>
                <a:lnTo>
                  <a:pt x="57329" y="847025"/>
                </a:lnTo>
                <a:lnTo>
                  <a:pt x="62205" y="849652"/>
                </a:lnTo>
                <a:lnTo>
                  <a:pt x="101192" y="853869"/>
                </a:lnTo>
                <a:lnTo>
                  <a:pt x="129929" y="854445"/>
                </a:lnTo>
                <a:lnTo>
                  <a:pt x="165852" y="854702"/>
                </a:lnTo>
                <a:lnTo>
                  <a:pt x="207615" y="857462"/>
                </a:lnTo>
                <a:lnTo>
                  <a:pt x="229864" y="859586"/>
                </a:lnTo>
                <a:lnTo>
                  <a:pt x="254619" y="861995"/>
                </a:lnTo>
                <a:lnTo>
                  <a:pt x="281044" y="864593"/>
                </a:lnTo>
                <a:lnTo>
                  <a:pt x="308583" y="867317"/>
                </a:lnTo>
                <a:lnTo>
                  <a:pt x="336864" y="871118"/>
                </a:lnTo>
                <a:lnTo>
                  <a:pt x="365639" y="875636"/>
                </a:lnTo>
                <a:lnTo>
                  <a:pt x="394745" y="880632"/>
                </a:lnTo>
                <a:lnTo>
                  <a:pt x="424071" y="885948"/>
                </a:lnTo>
                <a:lnTo>
                  <a:pt x="453543" y="891476"/>
                </a:lnTo>
                <a:lnTo>
                  <a:pt x="483114" y="897145"/>
                </a:lnTo>
                <a:lnTo>
                  <a:pt x="513740" y="904894"/>
                </a:lnTo>
                <a:lnTo>
                  <a:pt x="545073" y="914028"/>
                </a:lnTo>
                <a:lnTo>
                  <a:pt x="576875" y="924087"/>
                </a:lnTo>
                <a:lnTo>
                  <a:pt x="608990" y="934761"/>
                </a:lnTo>
                <a:lnTo>
                  <a:pt x="641316" y="945846"/>
                </a:lnTo>
                <a:lnTo>
                  <a:pt x="673779" y="957205"/>
                </a:lnTo>
                <a:lnTo>
                  <a:pt x="705343" y="970731"/>
                </a:lnTo>
                <a:lnTo>
                  <a:pt x="736308" y="985701"/>
                </a:lnTo>
                <a:lnTo>
                  <a:pt x="766873" y="1001634"/>
                </a:lnTo>
                <a:lnTo>
                  <a:pt x="798164" y="1018209"/>
                </a:lnTo>
                <a:lnTo>
                  <a:pt x="829938" y="1035213"/>
                </a:lnTo>
                <a:lnTo>
                  <a:pt x="862035" y="1052501"/>
                </a:lnTo>
                <a:lnTo>
                  <a:pt x="892363" y="1070972"/>
                </a:lnTo>
                <a:lnTo>
                  <a:pt x="921512" y="1090231"/>
                </a:lnTo>
                <a:lnTo>
                  <a:pt x="949873" y="1110016"/>
                </a:lnTo>
                <a:lnTo>
                  <a:pt x="976719" y="1130152"/>
                </a:lnTo>
                <a:lnTo>
                  <a:pt x="1002553" y="1150520"/>
                </a:lnTo>
                <a:lnTo>
                  <a:pt x="1027714" y="1171045"/>
                </a:lnTo>
                <a:lnTo>
                  <a:pt x="1052425" y="1191673"/>
                </a:lnTo>
                <a:lnTo>
                  <a:pt x="1076836" y="1212370"/>
                </a:lnTo>
                <a:lnTo>
                  <a:pt x="1101048" y="1233115"/>
                </a:lnTo>
                <a:lnTo>
                  <a:pt x="1141180" y="1269392"/>
                </a:lnTo>
                <a:lnTo>
                  <a:pt x="1174560" y="1300068"/>
                </a:lnTo>
                <a:lnTo>
                  <a:pt x="1212688" y="1333079"/>
                </a:lnTo>
                <a:lnTo>
                  <a:pt x="1235969" y="1357223"/>
                </a:lnTo>
                <a:lnTo>
                  <a:pt x="1241493" y="1359939"/>
                </a:lnTo>
                <a:lnTo>
                  <a:pt x="1241577" y="1359275"/>
                </a:lnTo>
                <a:lnTo>
                  <a:pt x="1229843" y="1346339"/>
                </a:lnTo>
                <a:lnTo>
                  <a:pt x="1190299" y="1316252"/>
                </a:lnTo>
                <a:lnTo>
                  <a:pt x="1154624" y="1291573"/>
                </a:lnTo>
                <a:lnTo>
                  <a:pt x="1109988" y="1265409"/>
                </a:lnTo>
                <a:lnTo>
                  <a:pt x="1076361" y="1247696"/>
                </a:lnTo>
                <a:lnTo>
                  <a:pt x="1041572" y="1229902"/>
                </a:lnTo>
                <a:lnTo>
                  <a:pt x="1003621" y="1212071"/>
                </a:lnTo>
                <a:lnTo>
                  <a:pt x="963602" y="1195216"/>
                </a:lnTo>
                <a:lnTo>
                  <a:pt x="922666" y="1181111"/>
                </a:lnTo>
                <a:lnTo>
                  <a:pt x="881320" y="1170873"/>
                </a:lnTo>
                <a:lnTo>
                  <a:pt x="838802" y="1163016"/>
                </a:lnTo>
                <a:lnTo>
                  <a:pt x="816351" y="1159531"/>
                </a:lnTo>
                <a:lnTo>
                  <a:pt x="793446" y="1156216"/>
                </a:lnTo>
                <a:lnTo>
                  <a:pt x="770238" y="1154006"/>
                </a:lnTo>
                <a:lnTo>
                  <a:pt x="746829" y="1152533"/>
                </a:lnTo>
                <a:lnTo>
                  <a:pt x="723286" y="1151551"/>
                </a:lnTo>
                <a:lnTo>
                  <a:pt x="698661" y="1150896"/>
                </a:lnTo>
                <a:lnTo>
                  <a:pt x="673314" y="1150459"/>
                </a:lnTo>
                <a:lnTo>
                  <a:pt x="647486" y="1150168"/>
                </a:lnTo>
                <a:lnTo>
                  <a:pt x="622331" y="1150966"/>
                </a:lnTo>
                <a:lnTo>
                  <a:pt x="597623" y="1152490"/>
                </a:lnTo>
                <a:lnTo>
                  <a:pt x="573213" y="1154499"/>
                </a:lnTo>
                <a:lnTo>
                  <a:pt x="549003" y="1157822"/>
                </a:lnTo>
                <a:lnTo>
                  <a:pt x="524924" y="1162022"/>
                </a:lnTo>
                <a:lnTo>
                  <a:pt x="500935" y="1166807"/>
                </a:lnTo>
                <a:lnTo>
                  <a:pt x="477997" y="1171981"/>
                </a:lnTo>
                <a:lnTo>
                  <a:pt x="433989" y="1183021"/>
                </a:lnTo>
                <a:lnTo>
                  <a:pt x="391279" y="1194543"/>
                </a:lnTo>
                <a:lnTo>
                  <a:pt x="350138" y="1206278"/>
                </a:lnTo>
                <a:lnTo>
                  <a:pt x="312009" y="1218108"/>
                </a:lnTo>
                <a:lnTo>
                  <a:pt x="280511" y="1229981"/>
                </a:lnTo>
                <a:lnTo>
                  <a:pt x="243112" y="1250467"/>
                </a:lnTo>
                <a:lnTo>
                  <a:pt x="202705" y="1285682"/>
                </a:lnTo>
                <a:lnTo>
                  <a:pt x="193567" y="1298047"/>
                </a:lnTo>
                <a:lnTo>
                  <a:pt x="191725" y="1303130"/>
                </a:lnTo>
                <a:lnTo>
                  <a:pt x="191490" y="1307512"/>
                </a:lnTo>
                <a:lnTo>
                  <a:pt x="192325" y="1311424"/>
                </a:lnTo>
                <a:lnTo>
                  <a:pt x="202982" y="1326412"/>
                </a:lnTo>
                <a:lnTo>
                  <a:pt x="239611" y="1350247"/>
                </a:lnTo>
                <a:lnTo>
                  <a:pt x="281374" y="1373083"/>
                </a:lnTo>
                <a:lnTo>
                  <a:pt x="317497" y="1386501"/>
                </a:lnTo>
                <a:lnTo>
                  <a:pt x="356703" y="1401725"/>
                </a:lnTo>
                <a:lnTo>
                  <a:pt x="397279" y="1419406"/>
                </a:lnTo>
                <a:lnTo>
                  <a:pt x="438464" y="1440493"/>
                </a:lnTo>
                <a:lnTo>
                  <a:pt x="482565" y="1465740"/>
                </a:lnTo>
                <a:lnTo>
                  <a:pt x="505438" y="1479418"/>
                </a:lnTo>
                <a:lnTo>
                  <a:pt x="549373" y="1505199"/>
                </a:lnTo>
                <a:lnTo>
                  <a:pt x="592050" y="1530879"/>
                </a:lnTo>
                <a:lnTo>
                  <a:pt x="634169" y="1558828"/>
                </a:lnTo>
                <a:lnTo>
                  <a:pt x="673394" y="1587787"/>
                </a:lnTo>
                <a:lnTo>
                  <a:pt x="710671" y="1616201"/>
                </a:lnTo>
                <a:lnTo>
                  <a:pt x="747082" y="1642059"/>
                </a:lnTo>
                <a:lnTo>
                  <a:pt x="791569" y="1669448"/>
                </a:lnTo>
                <a:lnTo>
                  <a:pt x="825145" y="1680651"/>
                </a:lnTo>
                <a:lnTo>
                  <a:pt x="841947" y="1680625"/>
                </a:lnTo>
                <a:lnTo>
                  <a:pt x="849205" y="1679230"/>
                </a:lnTo>
                <a:lnTo>
                  <a:pt x="854044" y="1675322"/>
                </a:lnTo>
                <a:lnTo>
                  <a:pt x="859421" y="1663044"/>
                </a:lnTo>
                <a:lnTo>
                  <a:pt x="857707" y="1629916"/>
                </a:lnTo>
                <a:lnTo>
                  <a:pt x="850796" y="1597553"/>
                </a:lnTo>
                <a:lnTo>
                  <a:pt x="840118" y="1559026"/>
                </a:lnTo>
                <a:lnTo>
                  <a:pt x="825450" y="1515445"/>
                </a:lnTo>
                <a:lnTo>
                  <a:pt x="816379" y="1492711"/>
                </a:lnTo>
                <a:lnTo>
                  <a:pt x="806364" y="1469617"/>
                </a:lnTo>
                <a:lnTo>
                  <a:pt x="795717" y="1446284"/>
                </a:lnTo>
                <a:lnTo>
                  <a:pt x="783659" y="1422791"/>
                </a:lnTo>
                <a:lnTo>
                  <a:pt x="770659" y="1399192"/>
                </a:lnTo>
                <a:lnTo>
                  <a:pt x="757032" y="1375521"/>
                </a:lnTo>
                <a:lnTo>
                  <a:pt x="741994" y="1351803"/>
                </a:lnTo>
                <a:lnTo>
                  <a:pt x="726015" y="1328054"/>
                </a:lnTo>
                <a:lnTo>
                  <a:pt x="709409" y="1304283"/>
                </a:lnTo>
                <a:lnTo>
                  <a:pt x="692386" y="1281491"/>
                </a:lnTo>
                <a:lnTo>
                  <a:pt x="657596" y="1237645"/>
                </a:lnTo>
                <a:lnTo>
                  <a:pt x="619645" y="1195008"/>
                </a:lnTo>
                <a:lnTo>
                  <a:pt x="580618" y="1152906"/>
                </a:lnTo>
                <a:lnTo>
                  <a:pt x="543429" y="1111044"/>
                </a:lnTo>
                <a:lnTo>
                  <a:pt x="504411" y="1074578"/>
                </a:lnTo>
                <a:lnTo>
                  <a:pt x="463919" y="1040843"/>
                </a:lnTo>
                <a:lnTo>
                  <a:pt x="422771" y="1006006"/>
                </a:lnTo>
                <a:lnTo>
                  <a:pt x="381332" y="973325"/>
                </a:lnTo>
                <a:lnTo>
                  <a:pt x="340756" y="943255"/>
                </a:lnTo>
                <a:lnTo>
                  <a:pt x="302879" y="916663"/>
                </a:lnTo>
                <a:lnTo>
                  <a:pt x="266200" y="891614"/>
                </a:lnTo>
                <a:lnTo>
                  <a:pt x="232040" y="867252"/>
                </a:lnTo>
                <a:lnTo>
                  <a:pt x="191488" y="831224"/>
                </a:lnTo>
                <a:lnTo>
                  <a:pt x="162164" y="795414"/>
                </a:lnTo>
                <a:lnTo>
                  <a:pt x="150744" y="771580"/>
                </a:lnTo>
                <a:lnTo>
                  <a:pt x="147653" y="747758"/>
                </a:lnTo>
                <a:lnTo>
                  <a:pt x="151490" y="712034"/>
                </a:lnTo>
                <a:lnTo>
                  <a:pt x="158237" y="688220"/>
                </a:lnTo>
                <a:lnTo>
                  <a:pt x="179763" y="652501"/>
                </a:lnTo>
                <a:lnTo>
                  <a:pt x="211827" y="617774"/>
                </a:lnTo>
                <a:lnTo>
                  <a:pt x="252306" y="588192"/>
                </a:lnTo>
                <a:lnTo>
                  <a:pt x="281096" y="569679"/>
                </a:lnTo>
                <a:lnTo>
                  <a:pt x="315720" y="554175"/>
                </a:lnTo>
                <a:lnTo>
                  <a:pt x="354259" y="540670"/>
                </a:lnTo>
                <a:lnTo>
                  <a:pt x="394539" y="528053"/>
                </a:lnTo>
                <a:lnTo>
                  <a:pt x="435592" y="518477"/>
                </a:lnTo>
                <a:lnTo>
                  <a:pt x="476989" y="510914"/>
                </a:lnTo>
                <a:lnTo>
                  <a:pt x="518539" y="504245"/>
                </a:lnTo>
                <a:lnTo>
                  <a:pt x="557510" y="500619"/>
                </a:lnTo>
                <a:lnTo>
                  <a:pt x="594675" y="499008"/>
                </a:lnTo>
                <a:lnTo>
                  <a:pt x="631036" y="498292"/>
                </a:lnTo>
                <a:lnTo>
                  <a:pt x="670754" y="493148"/>
                </a:lnTo>
                <a:lnTo>
                  <a:pt x="715077" y="489172"/>
                </a:lnTo>
                <a:lnTo>
                  <a:pt x="720847" y="48878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310"/>
          <p:cNvSpPr/>
          <p:nvPr>
            <p:custDataLst>
              <p:tags r:id="rId10"/>
            </p:custDataLst>
          </p:nvPr>
        </p:nvSpPr>
        <p:spPr>
          <a:xfrm>
            <a:off x="5089921" y="5143539"/>
            <a:ext cx="1428751" cy="366035"/>
          </a:xfrm>
          <a:custGeom>
            <a:avLst/>
            <a:gdLst/>
            <a:ahLst/>
            <a:cxnLst/>
            <a:rect l="0" t="0" r="0" b="0"/>
            <a:pathLst>
              <a:path w="1428751" h="366035">
                <a:moveTo>
                  <a:pt x="0" y="89257"/>
                </a:moveTo>
                <a:lnTo>
                  <a:pt x="0" y="89257"/>
                </a:lnTo>
                <a:lnTo>
                  <a:pt x="0" y="132729"/>
                </a:lnTo>
                <a:lnTo>
                  <a:pt x="993" y="155098"/>
                </a:lnTo>
                <a:lnTo>
                  <a:pt x="11024" y="196435"/>
                </a:lnTo>
                <a:lnTo>
                  <a:pt x="24722" y="235938"/>
                </a:lnTo>
                <a:lnTo>
                  <a:pt x="44702" y="276829"/>
                </a:lnTo>
                <a:lnTo>
                  <a:pt x="71439" y="319336"/>
                </a:lnTo>
                <a:lnTo>
                  <a:pt x="89297" y="343527"/>
                </a:lnTo>
                <a:lnTo>
                  <a:pt x="98227" y="349474"/>
                </a:lnTo>
                <a:lnTo>
                  <a:pt x="114874" y="360372"/>
                </a:lnTo>
                <a:lnTo>
                  <a:pt x="126752" y="364387"/>
                </a:lnTo>
                <a:lnTo>
                  <a:pt x="154749" y="366034"/>
                </a:lnTo>
                <a:lnTo>
                  <a:pt x="194039" y="355052"/>
                </a:lnTo>
                <a:lnTo>
                  <a:pt x="202325" y="351255"/>
                </a:lnTo>
                <a:lnTo>
                  <a:pt x="217155" y="348126"/>
                </a:lnTo>
                <a:lnTo>
                  <a:pt x="261213" y="324326"/>
                </a:lnTo>
                <a:lnTo>
                  <a:pt x="301011" y="300590"/>
                </a:lnTo>
                <a:lnTo>
                  <a:pt x="341204" y="265757"/>
                </a:lnTo>
                <a:lnTo>
                  <a:pt x="380890" y="234383"/>
                </a:lnTo>
                <a:lnTo>
                  <a:pt x="399756" y="213542"/>
                </a:lnTo>
                <a:lnTo>
                  <a:pt x="407858" y="203034"/>
                </a:lnTo>
                <a:lnTo>
                  <a:pt x="439807" y="174721"/>
                </a:lnTo>
                <a:lnTo>
                  <a:pt x="466773" y="133856"/>
                </a:lnTo>
                <a:lnTo>
                  <a:pt x="496833" y="92415"/>
                </a:lnTo>
                <a:lnTo>
                  <a:pt x="517907" y="53375"/>
                </a:lnTo>
                <a:lnTo>
                  <a:pt x="538757" y="19545"/>
                </a:lnTo>
                <a:lnTo>
                  <a:pt x="544711" y="13626"/>
                </a:lnTo>
                <a:lnTo>
                  <a:pt x="562387" y="973"/>
                </a:lnTo>
                <a:lnTo>
                  <a:pt x="583515" y="0"/>
                </a:lnTo>
                <a:lnTo>
                  <a:pt x="585463" y="979"/>
                </a:lnTo>
                <a:lnTo>
                  <a:pt x="586762" y="2624"/>
                </a:lnTo>
                <a:lnTo>
                  <a:pt x="589198" y="7097"/>
                </a:lnTo>
                <a:lnTo>
                  <a:pt x="619158" y="51098"/>
                </a:lnTo>
                <a:lnTo>
                  <a:pt x="629299" y="91068"/>
                </a:lnTo>
                <a:lnTo>
                  <a:pt x="640456" y="127076"/>
                </a:lnTo>
                <a:lnTo>
                  <a:pt x="644848" y="149741"/>
                </a:lnTo>
                <a:lnTo>
                  <a:pt x="658319" y="194373"/>
                </a:lnTo>
                <a:lnTo>
                  <a:pt x="662709" y="213669"/>
                </a:lnTo>
                <a:lnTo>
                  <a:pt x="667647" y="231953"/>
                </a:lnTo>
                <a:lnTo>
                  <a:pt x="670445" y="260883"/>
                </a:lnTo>
                <a:lnTo>
                  <a:pt x="678623" y="285542"/>
                </a:lnTo>
                <a:lnTo>
                  <a:pt x="679648" y="245808"/>
                </a:lnTo>
                <a:lnTo>
                  <a:pt x="686759" y="211191"/>
                </a:lnTo>
                <a:lnTo>
                  <a:pt x="687513" y="169432"/>
                </a:lnTo>
                <a:lnTo>
                  <a:pt x="687582" y="125139"/>
                </a:lnTo>
                <a:lnTo>
                  <a:pt x="688576" y="113142"/>
                </a:lnTo>
                <a:lnTo>
                  <a:pt x="696680" y="84486"/>
                </a:lnTo>
                <a:lnTo>
                  <a:pt x="708836" y="68577"/>
                </a:lnTo>
                <a:lnTo>
                  <a:pt x="720411" y="57538"/>
                </a:lnTo>
                <a:lnTo>
                  <a:pt x="726318" y="55316"/>
                </a:lnTo>
                <a:lnTo>
                  <a:pt x="753072" y="53584"/>
                </a:lnTo>
                <a:lnTo>
                  <a:pt x="766741" y="58293"/>
                </a:lnTo>
                <a:lnTo>
                  <a:pt x="783001" y="69764"/>
                </a:lnTo>
                <a:lnTo>
                  <a:pt x="808725" y="95406"/>
                </a:lnTo>
                <a:lnTo>
                  <a:pt x="841091" y="139983"/>
                </a:lnTo>
                <a:lnTo>
                  <a:pt x="863128" y="181538"/>
                </a:lnTo>
                <a:lnTo>
                  <a:pt x="884035" y="223203"/>
                </a:lnTo>
                <a:lnTo>
                  <a:pt x="907852" y="262725"/>
                </a:lnTo>
                <a:lnTo>
                  <a:pt x="922735" y="287032"/>
                </a:lnTo>
                <a:lnTo>
                  <a:pt x="952665" y="317528"/>
                </a:lnTo>
                <a:lnTo>
                  <a:pt x="997271" y="342229"/>
                </a:lnTo>
                <a:lnTo>
                  <a:pt x="1038828" y="354005"/>
                </a:lnTo>
                <a:lnTo>
                  <a:pt x="1080493" y="356964"/>
                </a:lnTo>
                <a:lnTo>
                  <a:pt x="1100998" y="354447"/>
                </a:lnTo>
                <a:lnTo>
                  <a:pt x="1142448" y="346120"/>
                </a:lnTo>
                <a:lnTo>
                  <a:pt x="1185738" y="330174"/>
                </a:lnTo>
                <a:lnTo>
                  <a:pt x="1230268" y="309838"/>
                </a:lnTo>
                <a:lnTo>
                  <a:pt x="1270484" y="283615"/>
                </a:lnTo>
                <a:lnTo>
                  <a:pt x="1299482" y="261484"/>
                </a:lnTo>
                <a:lnTo>
                  <a:pt x="1328676" y="218455"/>
                </a:lnTo>
                <a:lnTo>
                  <a:pt x="1363365" y="176896"/>
                </a:lnTo>
                <a:lnTo>
                  <a:pt x="1386565" y="137259"/>
                </a:lnTo>
                <a:lnTo>
                  <a:pt x="1409634" y="96456"/>
                </a:lnTo>
                <a:lnTo>
                  <a:pt x="1428750" y="62468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60"/>
          <p:cNvGrpSpPr/>
          <p:nvPr/>
        </p:nvGrpSpPr>
        <p:grpSpPr>
          <a:xfrm>
            <a:off x="5652492" y="5536406"/>
            <a:ext cx="320796" cy="428456"/>
            <a:chOff x="5652492" y="5536406"/>
            <a:chExt cx="320796" cy="428456"/>
          </a:xfrm>
        </p:grpSpPr>
        <p:sp>
          <p:nvSpPr>
            <p:cNvPr id="98" name="SMARTInkShape-311"/>
            <p:cNvSpPr/>
            <p:nvPr>
              <p:custDataLst>
                <p:tags r:id="rId65"/>
              </p:custDataLst>
            </p:nvPr>
          </p:nvSpPr>
          <p:spPr>
            <a:xfrm>
              <a:off x="5652492" y="5536406"/>
              <a:ext cx="44649" cy="241102"/>
            </a:xfrm>
            <a:custGeom>
              <a:avLst/>
              <a:gdLst/>
              <a:ahLst/>
              <a:cxnLst/>
              <a:rect l="0" t="0" r="0" b="0"/>
              <a:pathLst>
                <a:path w="44649" h="241102">
                  <a:moveTo>
                    <a:pt x="44648" y="0"/>
                  </a:moveTo>
                  <a:lnTo>
                    <a:pt x="44648" y="0"/>
                  </a:lnTo>
                  <a:lnTo>
                    <a:pt x="44648" y="39332"/>
                  </a:lnTo>
                  <a:lnTo>
                    <a:pt x="42003" y="82546"/>
                  </a:lnTo>
                  <a:lnTo>
                    <a:pt x="29417" y="125302"/>
                  </a:lnTo>
                  <a:lnTo>
                    <a:pt x="14837" y="169702"/>
                  </a:lnTo>
                  <a:lnTo>
                    <a:pt x="1759" y="210816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2"/>
            <p:cNvSpPr/>
            <p:nvPr>
              <p:custDataLst>
                <p:tags r:id="rId66"/>
              </p:custDataLst>
            </p:nvPr>
          </p:nvSpPr>
          <p:spPr>
            <a:xfrm>
              <a:off x="5750718" y="581322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3"/>
            <p:cNvSpPr/>
            <p:nvPr>
              <p:custDataLst>
                <p:tags r:id="rId67"/>
              </p:custDataLst>
            </p:nvPr>
          </p:nvSpPr>
          <p:spPr>
            <a:xfrm>
              <a:off x="5831085" y="5661421"/>
              <a:ext cx="142203" cy="303441"/>
            </a:xfrm>
            <a:custGeom>
              <a:avLst/>
              <a:gdLst/>
              <a:ahLst/>
              <a:cxnLst/>
              <a:rect l="0" t="0" r="0" b="0"/>
              <a:pathLst>
                <a:path w="142203" h="303441">
                  <a:moveTo>
                    <a:pt x="0" y="0"/>
                  </a:moveTo>
                  <a:lnTo>
                    <a:pt x="0" y="0"/>
                  </a:lnTo>
                  <a:lnTo>
                    <a:pt x="16251" y="0"/>
                  </a:lnTo>
                  <a:lnTo>
                    <a:pt x="37075" y="7068"/>
                  </a:lnTo>
                  <a:lnTo>
                    <a:pt x="53980" y="11024"/>
                  </a:lnTo>
                  <a:lnTo>
                    <a:pt x="65663" y="16806"/>
                  </a:lnTo>
                  <a:lnTo>
                    <a:pt x="107167" y="46798"/>
                  </a:lnTo>
                  <a:lnTo>
                    <a:pt x="128803" y="67568"/>
                  </a:lnTo>
                  <a:lnTo>
                    <a:pt x="131660" y="74018"/>
                  </a:lnTo>
                  <a:lnTo>
                    <a:pt x="133745" y="92239"/>
                  </a:lnTo>
                  <a:lnTo>
                    <a:pt x="132819" y="94235"/>
                  </a:lnTo>
                  <a:lnTo>
                    <a:pt x="131211" y="95565"/>
                  </a:lnTo>
                  <a:lnTo>
                    <a:pt x="126777" y="97044"/>
                  </a:lnTo>
                  <a:lnTo>
                    <a:pt x="84162" y="98218"/>
                  </a:lnTo>
                  <a:lnTo>
                    <a:pt x="62555" y="98227"/>
                  </a:lnTo>
                  <a:lnTo>
                    <a:pt x="69646" y="106348"/>
                  </a:lnTo>
                  <a:lnTo>
                    <a:pt x="99080" y="145822"/>
                  </a:lnTo>
                  <a:lnTo>
                    <a:pt x="127113" y="187911"/>
                  </a:lnTo>
                  <a:lnTo>
                    <a:pt x="137764" y="214428"/>
                  </a:lnTo>
                  <a:lnTo>
                    <a:pt x="142202" y="254235"/>
                  </a:lnTo>
                  <a:lnTo>
                    <a:pt x="137935" y="273326"/>
                  </a:lnTo>
                  <a:lnTo>
                    <a:pt x="130387" y="286809"/>
                  </a:lnTo>
                  <a:lnTo>
                    <a:pt x="121867" y="297088"/>
                  </a:lnTo>
                  <a:lnTo>
                    <a:pt x="116010" y="300711"/>
                  </a:lnTo>
                  <a:lnTo>
                    <a:pt x="104488" y="302751"/>
                  </a:lnTo>
                  <a:lnTo>
                    <a:pt x="82817" y="303440"/>
                  </a:lnTo>
                  <a:lnTo>
                    <a:pt x="73849" y="300888"/>
                  </a:lnTo>
                  <a:lnTo>
                    <a:pt x="50736" y="287377"/>
                  </a:lnTo>
                  <a:lnTo>
                    <a:pt x="17860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1"/>
          <p:cNvGrpSpPr/>
          <p:nvPr/>
        </p:nvGrpSpPr>
        <p:grpSpPr>
          <a:xfrm>
            <a:off x="814597" y="3714750"/>
            <a:ext cx="998130" cy="410766"/>
            <a:chOff x="814597" y="3714750"/>
            <a:chExt cx="998130" cy="410766"/>
          </a:xfrm>
        </p:grpSpPr>
        <p:sp>
          <p:nvSpPr>
            <p:cNvPr id="102" name="SMARTInkShape-314"/>
            <p:cNvSpPr/>
            <p:nvPr>
              <p:custDataLst>
                <p:tags r:id="rId59"/>
              </p:custDataLst>
            </p:nvPr>
          </p:nvSpPr>
          <p:spPr>
            <a:xfrm>
              <a:off x="814597" y="3741539"/>
              <a:ext cx="131950" cy="312540"/>
            </a:xfrm>
            <a:custGeom>
              <a:avLst/>
              <a:gdLst/>
              <a:ahLst/>
              <a:cxnLst/>
              <a:rect l="0" t="0" r="0" b="0"/>
              <a:pathLst>
                <a:path w="131950" h="312540">
                  <a:moveTo>
                    <a:pt x="131949" y="0"/>
                  </a:moveTo>
                  <a:lnTo>
                    <a:pt x="131949" y="0"/>
                  </a:lnTo>
                  <a:lnTo>
                    <a:pt x="131949" y="4740"/>
                  </a:lnTo>
                  <a:lnTo>
                    <a:pt x="130957" y="6136"/>
                  </a:lnTo>
                  <a:lnTo>
                    <a:pt x="129304" y="7067"/>
                  </a:lnTo>
                  <a:lnTo>
                    <a:pt x="116718" y="9676"/>
                  </a:lnTo>
                  <a:lnTo>
                    <a:pt x="93040" y="30276"/>
                  </a:lnTo>
                  <a:lnTo>
                    <a:pt x="78917" y="46807"/>
                  </a:lnTo>
                  <a:lnTo>
                    <a:pt x="49879" y="91186"/>
                  </a:lnTo>
                  <a:lnTo>
                    <a:pt x="33891" y="131548"/>
                  </a:lnTo>
                  <a:lnTo>
                    <a:pt x="22197" y="151094"/>
                  </a:lnTo>
                  <a:lnTo>
                    <a:pt x="17109" y="157284"/>
                  </a:lnTo>
                  <a:lnTo>
                    <a:pt x="11456" y="172099"/>
                  </a:lnTo>
                  <a:lnTo>
                    <a:pt x="263" y="213742"/>
                  </a:lnTo>
                  <a:lnTo>
                    <a:pt x="0" y="225965"/>
                  </a:lnTo>
                  <a:lnTo>
                    <a:pt x="8179" y="261915"/>
                  </a:lnTo>
                  <a:lnTo>
                    <a:pt x="26954" y="286959"/>
                  </a:lnTo>
                  <a:lnTo>
                    <a:pt x="65675" y="306430"/>
                  </a:lnTo>
                  <a:lnTo>
                    <a:pt x="89129" y="311332"/>
                  </a:lnTo>
                  <a:lnTo>
                    <a:pt x="105160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5"/>
            <p:cNvSpPr/>
            <p:nvPr>
              <p:custDataLst>
                <p:tags r:id="rId60"/>
              </p:custDataLst>
            </p:nvPr>
          </p:nvSpPr>
          <p:spPr>
            <a:xfrm>
              <a:off x="1055790" y="3866554"/>
              <a:ext cx="29847" cy="214314"/>
            </a:xfrm>
            <a:custGeom>
              <a:avLst/>
              <a:gdLst/>
              <a:ahLst/>
              <a:cxnLst/>
              <a:rect l="0" t="0" r="0" b="0"/>
              <a:pathLst>
                <a:path w="29847" h="214314">
                  <a:moveTo>
                    <a:pt x="24702" y="0"/>
                  </a:moveTo>
                  <a:lnTo>
                    <a:pt x="24702" y="0"/>
                  </a:lnTo>
                  <a:lnTo>
                    <a:pt x="29442" y="4741"/>
                  </a:lnTo>
                  <a:lnTo>
                    <a:pt x="29846" y="8121"/>
                  </a:lnTo>
                  <a:lnTo>
                    <a:pt x="18737" y="47613"/>
                  </a:lnTo>
                  <a:lnTo>
                    <a:pt x="11422" y="89687"/>
                  </a:lnTo>
                  <a:lnTo>
                    <a:pt x="378" y="131351"/>
                  </a:lnTo>
                  <a:lnTo>
                    <a:pt x="0" y="145691"/>
                  </a:lnTo>
                  <a:lnTo>
                    <a:pt x="7103" y="188579"/>
                  </a:lnTo>
                  <a:lnTo>
                    <a:pt x="13755" y="200955"/>
                  </a:lnTo>
                  <a:lnTo>
                    <a:pt x="24702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6"/>
            <p:cNvSpPr/>
            <p:nvPr>
              <p:custDataLst>
                <p:tags r:id="rId61"/>
              </p:custDataLst>
            </p:nvPr>
          </p:nvSpPr>
          <p:spPr>
            <a:xfrm>
              <a:off x="1160859" y="4045148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17859" y="2678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7"/>
            <p:cNvSpPr/>
            <p:nvPr>
              <p:custDataLst>
                <p:tags r:id="rId62"/>
              </p:custDataLst>
            </p:nvPr>
          </p:nvSpPr>
          <p:spPr>
            <a:xfrm>
              <a:off x="1268015" y="3786706"/>
              <a:ext cx="142429" cy="267204"/>
            </a:xfrm>
            <a:custGeom>
              <a:avLst/>
              <a:gdLst/>
              <a:ahLst/>
              <a:cxnLst/>
              <a:rect l="0" t="0" r="0" b="0"/>
              <a:pathLst>
                <a:path w="142429" h="267204">
                  <a:moveTo>
                    <a:pt x="0" y="53059"/>
                  </a:moveTo>
                  <a:lnTo>
                    <a:pt x="0" y="53059"/>
                  </a:lnTo>
                  <a:lnTo>
                    <a:pt x="0" y="36809"/>
                  </a:lnTo>
                  <a:lnTo>
                    <a:pt x="20991" y="14251"/>
                  </a:lnTo>
                  <a:lnTo>
                    <a:pt x="38910" y="3427"/>
                  </a:lnTo>
                  <a:lnTo>
                    <a:pt x="50776" y="650"/>
                  </a:lnTo>
                  <a:lnTo>
                    <a:pt x="60932" y="0"/>
                  </a:lnTo>
                  <a:lnTo>
                    <a:pt x="77806" y="4375"/>
                  </a:lnTo>
                  <a:lnTo>
                    <a:pt x="90633" y="11955"/>
                  </a:lnTo>
                  <a:lnTo>
                    <a:pt x="94852" y="17593"/>
                  </a:lnTo>
                  <a:lnTo>
                    <a:pt x="97227" y="26345"/>
                  </a:lnTo>
                  <a:lnTo>
                    <a:pt x="98029" y="42931"/>
                  </a:lnTo>
                  <a:lnTo>
                    <a:pt x="95493" y="51204"/>
                  </a:lnTo>
                  <a:lnTo>
                    <a:pt x="71367" y="88178"/>
                  </a:lnTo>
                  <a:lnTo>
                    <a:pt x="65453" y="93472"/>
                  </a:lnTo>
                  <a:lnTo>
                    <a:pt x="53572" y="99517"/>
                  </a:lnTo>
                  <a:lnTo>
                    <a:pt x="46411" y="105231"/>
                  </a:lnTo>
                  <a:lnTo>
                    <a:pt x="36133" y="106600"/>
                  </a:lnTo>
                  <a:lnTo>
                    <a:pt x="77588" y="107629"/>
                  </a:lnTo>
                  <a:lnTo>
                    <a:pt x="92222" y="113766"/>
                  </a:lnTo>
                  <a:lnTo>
                    <a:pt x="123685" y="141189"/>
                  </a:lnTo>
                  <a:lnTo>
                    <a:pt x="129385" y="152090"/>
                  </a:lnTo>
                  <a:lnTo>
                    <a:pt x="140613" y="194143"/>
                  </a:lnTo>
                  <a:lnTo>
                    <a:pt x="142428" y="219392"/>
                  </a:lnTo>
                  <a:lnTo>
                    <a:pt x="137385" y="231496"/>
                  </a:lnTo>
                  <a:lnTo>
                    <a:pt x="122719" y="250694"/>
                  </a:lnTo>
                  <a:lnTo>
                    <a:pt x="108571" y="260887"/>
                  </a:lnTo>
                  <a:lnTo>
                    <a:pt x="96551" y="265450"/>
                  </a:lnTo>
                  <a:lnTo>
                    <a:pt x="77505" y="267203"/>
                  </a:lnTo>
                  <a:lnTo>
                    <a:pt x="75483" y="266267"/>
                  </a:lnTo>
                  <a:lnTo>
                    <a:pt x="74134" y="264651"/>
                  </a:lnTo>
                  <a:lnTo>
                    <a:pt x="71438" y="25844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8"/>
            <p:cNvSpPr/>
            <p:nvPr>
              <p:custDataLst>
                <p:tags r:id="rId63"/>
              </p:custDataLst>
            </p:nvPr>
          </p:nvSpPr>
          <p:spPr>
            <a:xfrm>
              <a:off x="1401961" y="3714750"/>
              <a:ext cx="138009" cy="392907"/>
            </a:xfrm>
            <a:custGeom>
              <a:avLst/>
              <a:gdLst/>
              <a:ahLst/>
              <a:cxnLst/>
              <a:rect l="0" t="0" r="0" b="0"/>
              <a:pathLst>
                <a:path w="138009" h="392907">
                  <a:moveTo>
                    <a:pt x="0" y="0"/>
                  </a:moveTo>
                  <a:lnTo>
                    <a:pt x="0" y="0"/>
                  </a:lnTo>
                  <a:lnTo>
                    <a:pt x="8561" y="0"/>
                  </a:lnTo>
                  <a:lnTo>
                    <a:pt x="48070" y="32036"/>
                  </a:lnTo>
                  <a:lnTo>
                    <a:pt x="77449" y="72128"/>
                  </a:lnTo>
                  <a:lnTo>
                    <a:pt x="101214" y="108284"/>
                  </a:lnTo>
                  <a:lnTo>
                    <a:pt x="122372" y="152615"/>
                  </a:lnTo>
                  <a:lnTo>
                    <a:pt x="130516" y="187763"/>
                  </a:lnTo>
                  <a:lnTo>
                    <a:pt x="138008" y="230455"/>
                  </a:lnTo>
                  <a:lnTo>
                    <a:pt x="135776" y="273688"/>
                  </a:lnTo>
                  <a:lnTo>
                    <a:pt x="131661" y="311920"/>
                  </a:lnTo>
                  <a:lnTo>
                    <a:pt x="118761" y="356113"/>
                  </a:lnTo>
                  <a:lnTo>
                    <a:pt x="107096" y="380530"/>
                  </a:lnTo>
                  <a:lnTo>
                    <a:pt x="98226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9"/>
            <p:cNvSpPr/>
            <p:nvPr>
              <p:custDataLst>
                <p:tags r:id="rId64"/>
              </p:custDataLst>
            </p:nvPr>
          </p:nvSpPr>
          <p:spPr>
            <a:xfrm>
              <a:off x="1648126" y="3777257"/>
              <a:ext cx="164601" cy="348259"/>
            </a:xfrm>
            <a:custGeom>
              <a:avLst/>
              <a:gdLst/>
              <a:ahLst/>
              <a:cxnLst/>
              <a:rect l="0" t="0" r="0" b="0"/>
              <a:pathLst>
                <a:path w="164601" h="348259">
                  <a:moveTo>
                    <a:pt x="164600" y="0"/>
                  </a:moveTo>
                  <a:lnTo>
                    <a:pt x="164600" y="0"/>
                  </a:lnTo>
                  <a:lnTo>
                    <a:pt x="150342" y="993"/>
                  </a:lnTo>
                  <a:lnTo>
                    <a:pt x="132099" y="7689"/>
                  </a:lnTo>
                  <a:lnTo>
                    <a:pt x="98607" y="40312"/>
                  </a:lnTo>
                  <a:lnTo>
                    <a:pt x="69283" y="80972"/>
                  </a:lnTo>
                  <a:lnTo>
                    <a:pt x="45524" y="117198"/>
                  </a:lnTo>
                  <a:lnTo>
                    <a:pt x="24368" y="158896"/>
                  </a:lnTo>
                  <a:lnTo>
                    <a:pt x="10341" y="196090"/>
                  </a:lnTo>
                  <a:lnTo>
                    <a:pt x="0" y="224971"/>
                  </a:lnTo>
                  <a:lnTo>
                    <a:pt x="3161" y="260560"/>
                  </a:lnTo>
                  <a:lnTo>
                    <a:pt x="8844" y="274885"/>
                  </a:lnTo>
                  <a:lnTo>
                    <a:pt x="17985" y="286875"/>
                  </a:lnTo>
                  <a:lnTo>
                    <a:pt x="60219" y="321971"/>
                  </a:lnTo>
                  <a:lnTo>
                    <a:pt x="93163" y="34825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2"/>
          <p:cNvGrpSpPr/>
          <p:nvPr/>
        </p:nvGrpSpPr>
        <p:grpSpPr>
          <a:xfrm>
            <a:off x="1867700" y="3679031"/>
            <a:ext cx="433445" cy="446485"/>
            <a:chOff x="1867700" y="3679031"/>
            <a:chExt cx="433445" cy="446485"/>
          </a:xfrm>
        </p:grpSpPr>
        <p:sp>
          <p:nvSpPr>
            <p:cNvPr id="109" name="SMARTInkShape-320"/>
            <p:cNvSpPr/>
            <p:nvPr>
              <p:custDataLst>
                <p:tags r:id="rId55"/>
              </p:custDataLst>
            </p:nvPr>
          </p:nvSpPr>
          <p:spPr>
            <a:xfrm>
              <a:off x="1867700" y="4045148"/>
              <a:ext cx="70043" cy="26790"/>
            </a:xfrm>
            <a:custGeom>
              <a:avLst/>
              <a:gdLst/>
              <a:ahLst/>
              <a:cxnLst/>
              <a:rect l="0" t="0" r="0" b="0"/>
              <a:pathLst>
                <a:path w="70043" h="26790">
                  <a:moveTo>
                    <a:pt x="70042" y="0"/>
                  </a:moveTo>
                  <a:lnTo>
                    <a:pt x="70042" y="0"/>
                  </a:lnTo>
                  <a:lnTo>
                    <a:pt x="39895" y="0"/>
                  </a:lnTo>
                  <a:lnTo>
                    <a:pt x="34154" y="2646"/>
                  </a:lnTo>
                  <a:lnTo>
                    <a:pt x="28295" y="6137"/>
                  </a:lnTo>
                  <a:lnTo>
                    <a:pt x="19418" y="9094"/>
                  </a:lnTo>
                  <a:lnTo>
                    <a:pt x="0" y="25429"/>
                  </a:lnTo>
                  <a:lnTo>
                    <a:pt x="527" y="25882"/>
                  </a:lnTo>
                  <a:lnTo>
                    <a:pt x="25393" y="2678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1"/>
            <p:cNvSpPr/>
            <p:nvPr>
              <p:custDataLst>
                <p:tags r:id="rId56"/>
              </p:custDataLst>
            </p:nvPr>
          </p:nvSpPr>
          <p:spPr>
            <a:xfrm>
              <a:off x="1964563" y="3848727"/>
              <a:ext cx="129684" cy="223211"/>
            </a:xfrm>
            <a:custGeom>
              <a:avLst/>
              <a:gdLst/>
              <a:ahLst/>
              <a:cxnLst/>
              <a:rect l="0" t="0" r="0" b="0"/>
              <a:pathLst>
                <a:path w="129684" h="223211">
                  <a:moveTo>
                    <a:pt x="8898" y="8898"/>
                  </a:moveTo>
                  <a:lnTo>
                    <a:pt x="8898" y="8898"/>
                  </a:lnTo>
                  <a:lnTo>
                    <a:pt x="8898" y="4157"/>
                  </a:lnTo>
                  <a:lnTo>
                    <a:pt x="7905" y="2760"/>
                  </a:lnTo>
                  <a:lnTo>
                    <a:pt x="6252" y="1830"/>
                  </a:lnTo>
                  <a:lnTo>
                    <a:pt x="77" y="0"/>
                  </a:lnTo>
                  <a:lnTo>
                    <a:pt x="0" y="4718"/>
                  </a:lnTo>
                  <a:lnTo>
                    <a:pt x="981" y="6111"/>
                  </a:lnTo>
                  <a:lnTo>
                    <a:pt x="2628" y="7040"/>
                  </a:lnTo>
                  <a:lnTo>
                    <a:pt x="4718" y="7659"/>
                  </a:lnTo>
                  <a:lnTo>
                    <a:pt x="6111" y="9064"/>
                  </a:lnTo>
                  <a:lnTo>
                    <a:pt x="7659" y="13271"/>
                  </a:lnTo>
                  <a:lnTo>
                    <a:pt x="8888" y="34301"/>
                  </a:lnTo>
                  <a:lnTo>
                    <a:pt x="9883" y="34763"/>
                  </a:lnTo>
                  <a:lnTo>
                    <a:pt x="50765" y="35679"/>
                  </a:lnTo>
                  <a:lnTo>
                    <a:pt x="65400" y="36676"/>
                  </a:lnTo>
                  <a:lnTo>
                    <a:pt x="73036" y="40426"/>
                  </a:lnTo>
                  <a:lnTo>
                    <a:pt x="113588" y="73568"/>
                  </a:lnTo>
                  <a:lnTo>
                    <a:pt x="117386" y="78800"/>
                  </a:lnTo>
                  <a:lnTo>
                    <a:pt x="121607" y="92551"/>
                  </a:lnTo>
                  <a:lnTo>
                    <a:pt x="129683" y="127217"/>
                  </a:lnTo>
                  <a:lnTo>
                    <a:pt x="125798" y="157628"/>
                  </a:lnTo>
                  <a:lnTo>
                    <a:pt x="120054" y="169588"/>
                  </a:lnTo>
                  <a:lnTo>
                    <a:pt x="104938" y="188695"/>
                  </a:lnTo>
                  <a:lnTo>
                    <a:pt x="95900" y="192987"/>
                  </a:lnTo>
                  <a:lnTo>
                    <a:pt x="86261" y="195887"/>
                  </a:lnTo>
                  <a:lnTo>
                    <a:pt x="78669" y="200483"/>
                  </a:lnTo>
                  <a:lnTo>
                    <a:pt x="74634" y="205833"/>
                  </a:lnTo>
                  <a:lnTo>
                    <a:pt x="72362" y="214423"/>
                  </a:lnTo>
                  <a:lnTo>
                    <a:pt x="71405" y="22321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2"/>
            <p:cNvSpPr/>
            <p:nvPr>
              <p:custDataLst>
                <p:tags r:id="rId57"/>
              </p:custDataLst>
            </p:nvPr>
          </p:nvSpPr>
          <p:spPr>
            <a:xfrm>
              <a:off x="2009179" y="3777257"/>
              <a:ext cx="116087" cy="53579"/>
            </a:xfrm>
            <a:custGeom>
              <a:avLst/>
              <a:gdLst/>
              <a:ahLst/>
              <a:cxnLst/>
              <a:rect l="0" t="0" r="0" b="0"/>
              <a:pathLst>
                <a:path w="116087" h="53579">
                  <a:moveTo>
                    <a:pt x="0" y="53578"/>
                  </a:moveTo>
                  <a:lnTo>
                    <a:pt x="0" y="53578"/>
                  </a:lnTo>
                  <a:lnTo>
                    <a:pt x="0" y="48838"/>
                  </a:lnTo>
                  <a:lnTo>
                    <a:pt x="2646" y="43865"/>
                  </a:lnTo>
                  <a:lnTo>
                    <a:pt x="7689" y="37328"/>
                  </a:lnTo>
                  <a:lnTo>
                    <a:pt x="49630" y="11831"/>
                  </a:lnTo>
                  <a:lnTo>
                    <a:pt x="78705" y="2631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3"/>
            <p:cNvSpPr/>
            <p:nvPr>
              <p:custDataLst>
                <p:tags r:id="rId58"/>
              </p:custDataLst>
            </p:nvPr>
          </p:nvSpPr>
          <p:spPr>
            <a:xfrm>
              <a:off x="2169914" y="3679031"/>
              <a:ext cx="131231" cy="446485"/>
            </a:xfrm>
            <a:custGeom>
              <a:avLst/>
              <a:gdLst/>
              <a:ahLst/>
              <a:cxnLst/>
              <a:rect l="0" t="0" r="0" b="0"/>
              <a:pathLst>
                <a:path w="131231" h="446485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30462" y="55133"/>
                  </a:lnTo>
                  <a:lnTo>
                    <a:pt x="53715" y="92250"/>
                  </a:lnTo>
                  <a:lnTo>
                    <a:pt x="71478" y="125891"/>
                  </a:lnTo>
                  <a:lnTo>
                    <a:pt x="89309" y="163639"/>
                  </a:lnTo>
                  <a:lnTo>
                    <a:pt x="104514" y="203597"/>
                  </a:lnTo>
                  <a:lnTo>
                    <a:pt x="115303" y="240572"/>
                  </a:lnTo>
                  <a:lnTo>
                    <a:pt x="124783" y="276663"/>
                  </a:lnTo>
                  <a:lnTo>
                    <a:pt x="131230" y="312492"/>
                  </a:lnTo>
                  <a:lnTo>
                    <a:pt x="130495" y="345598"/>
                  </a:lnTo>
                  <a:lnTo>
                    <a:pt x="121357" y="388191"/>
                  </a:lnTo>
                  <a:lnTo>
                    <a:pt x="107066" y="427219"/>
                  </a:lnTo>
                  <a:lnTo>
                    <a:pt x="98226" y="446484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3"/>
          <p:cNvGrpSpPr/>
          <p:nvPr/>
        </p:nvGrpSpPr>
        <p:grpSpPr>
          <a:xfrm>
            <a:off x="2437804" y="3821906"/>
            <a:ext cx="298902" cy="258962"/>
            <a:chOff x="2437804" y="3821906"/>
            <a:chExt cx="298902" cy="258962"/>
          </a:xfrm>
        </p:grpSpPr>
        <p:sp>
          <p:nvSpPr>
            <p:cNvPr id="114" name="SMARTInkShape-324"/>
            <p:cNvSpPr/>
            <p:nvPr>
              <p:custDataLst>
                <p:tags r:id="rId52"/>
              </p:custDataLst>
            </p:nvPr>
          </p:nvSpPr>
          <p:spPr>
            <a:xfrm>
              <a:off x="2437804" y="3821906"/>
              <a:ext cx="89298" cy="17860"/>
            </a:xfrm>
            <a:custGeom>
              <a:avLst/>
              <a:gdLst/>
              <a:ahLst/>
              <a:cxnLst/>
              <a:rect l="0" t="0" r="0" b="0"/>
              <a:pathLst>
                <a:path w="89298" h="17860">
                  <a:moveTo>
                    <a:pt x="0" y="0"/>
                  </a:moveTo>
                  <a:lnTo>
                    <a:pt x="0" y="0"/>
                  </a:lnTo>
                  <a:lnTo>
                    <a:pt x="42241" y="0"/>
                  </a:lnTo>
                  <a:lnTo>
                    <a:pt x="59700" y="4740"/>
                  </a:lnTo>
                  <a:lnTo>
                    <a:pt x="89297" y="17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5"/>
            <p:cNvSpPr/>
            <p:nvPr>
              <p:custDataLst>
                <p:tags r:id="rId53"/>
              </p:custDataLst>
            </p:nvPr>
          </p:nvSpPr>
          <p:spPr>
            <a:xfrm>
              <a:off x="2446734" y="3902673"/>
              <a:ext cx="116087" cy="26390"/>
            </a:xfrm>
            <a:custGeom>
              <a:avLst/>
              <a:gdLst/>
              <a:ahLst/>
              <a:cxnLst/>
              <a:rect l="0" t="0" r="0" b="0"/>
              <a:pathLst>
                <a:path w="116087" h="26390">
                  <a:moveTo>
                    <a:pt x="0" y="26389"/>
                  </a:moveTo>
                  <a:lnTo>
                    <a:pt x="0" y="26389"/>
                  </a:lnTo>
                  <a:lnTo>
                    <a:pt x="4741" y="21648"/>
                  </a:lnTo>
                  <a:lnTo>
                    <a:pt x="5145" y="20252"/>
                  </a:lnTo>
                  <a:lnTo>
                    <a:pt x="4422" y="19321"/>
                  </a:lnTo>
                  <a:lnTo>
                    <a:pt x="2948" y="18700"/>
                  </a:lnTo>
                  <a:lnTo>
                    <a:pt x="2957" y="18286"/>
                  </a:lnTo>
                  <a:lnTo>
                    <a:pt x="7711" y="17704"/>
                  </a:lnTo>
                  <a:lnTo>
                    <a:pt x="24959" y="16488"/>
                  </a:lnTo>
                  <a:lnTo>
                    <a:pt x="45463" y="10396"/>
                  </a:lnTo>
                  <a:lnTo>
                    <a:pt x="62749" y="6437"/>
                  </a:lnTo>
                  <a:lnTo>
                    <a:pt x="80439" y="1626"/>
                  </a:lnTo>
                  <a:lnTo>
                    <a:pt x="99453" y="0"/>
                  </a:lnTo>
                  <a:lnTo>
                    <a:pt x="106379" y="2424"/>
                  </a:lnTo>
                  <a:lnTo>
                    <a:pt x="116086" y="853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6"/>
            <p:cNvSpPr/>
            <p:nvPr>
              <p:custDataLst>
                <p:tags r:id="rId54"/>
              </p:custDataLst>
            </p:nvPr>
          </p:nvSpPr>
          <p:spPr>
            <a:xfrm>
              <a:off x="2696765" y="3974114"/>
              <a:ext cx="39941" cy="106754"/>
            </a:xfrm>
            <a:custGeom>
              <a:avLst/>
              <a:gdLst/>
              <a:ahLst/>
              <a:cxnLst/>
              <a:rect l="0" t="0" r="0" b="0"/>
              <a:pathLst>
                <a:path w="39941" h="106754">
                  <a:moveTo>
                    <a:pt x="0" y="17456"/>
                  </a:moveTo>
                  <a:lnTo>
                    <a:pt x="0" y="17456"/>
                  </a:lnTo>
                  <a:lnTo>
                    <a:pt x="0" y="34938"/>
                  </a:lnTo>
                  <a:lnTo>
                    <a:pt x="13302" y="35305"/>
                  </a:lnTo>
                  <a:lnTo>
                    <a:pt x="18480" y="32665"/>
                  </a:lnTo>
                  <a:lnTo>
                    <a:pt x="33594" y="20494"/>
                  </a:lnTo>
                  <a:lnTo>
                    <a:pt x="39074" y="18806"/>
                  </a:lnTo>
                  <a:lnTo>
                    <a:pt x="39940" y="17364"/>
                  </a:lnTo>
                  <a:lnTo>
                    <a:pt x="39525" y="15410"/>
                  </a:lnTo>
                  <a:lnTo>
                    <a:pt x="36471" y="9886"/>
                  </a:lnTo>
                  <a:lnTo>
                    <a:pt x="35738" y="0"/>
                  </a:lnTo>
                  <a:lnTo>
                    <a:pt x="22417" y="12909"/>
                  </a:lnTo>
                  <a:lnTo>
                    <a:pt x="19885" y="18081"/>
                  </a:lnTo>
                  <a:lnTo>
                    <a:pt x="18260" y="24745"/>
                  </a:lnTo>
                  <a:lnTo>
                    <a:pt x="11802" y="33191"/>
                  </a:lnTo>
                  <a:lnTo>
                    <a:pt x="9308" y="42593"/>
                  </a:lnTo>
                  <a:lnTo>
                    <a:pt x="16651" y="51788"/>
                  </a:lnTo>
                  <a:lnTo>
                    <a:pt x="17753" y="60741"/>
                  </a:lnTo>
                  <a:lnTo>
                    <a:pt x="18781" y="61196"/>
                  </a:lnTo>
                  <a:lnTo>
                    <a:pt x="22569" y="61700"/>
                  </a:lnTo>
                  <a:lnTo>
                    <a:pt x="23975" y="60843"/>
                  </a:lnTo>
                  <a:lnTo>
                    <a:pt x="24913" y="59279"/>
                  </a:lnTo>
                  <a:lnTo>
                    <a:pt x="26419" y="54380"/>
                  </a:lnTo>
                  <a:lnTo>
                    <a:pt x="34445" y="45592"/>
                  </a:lnTo>
                  <a:lnTo>
                    <a:pt x="35607" y="36675"/>
                  </a:lnTo>
                  <a:lnTo>
                    <a:pt x="35716" y="22048"/>
                  </a:lnTo>
                  <a:lnTo>
                    <a:pt x="34725" y="20517"/>
                  </a:lnTo>
                  <a:lnTo>
                    <a:pt x="33072" y="19497"/>
                  </a:lnTo>
                  <a:lnTo>
                    <a:pt x="26005" y="18060"/>
                  </a:lnTo>
                  <a:lnTo>
                    <a:pt x="23290" y="17859"/>
                  </a:lnTo>
                  <a:lnTo>
                    <a:pt x="17627" y="20281"/>
                  </a:lnTo>
                  <a:lnTo>
                    <a:pt x="4699" y="30768"/>
                  </a:lnTo>
                  <a:lnTo>
                    <a:pt x="2088" y="35940"/>
                  </a:lnTo>
                  <a:lnTo>
                    <a:pt x="413" y="52085"/>
                  </a:lnTo>
                  <a:lnTo>
                    <a:pt x="37" y="93771"/>
                  </a:lnTo>
                  <a:lnTo>
                    <a:pt x="0" y="10675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4"/>
          <p:cNvGrpSpPr/>
          <p:nvPr/>
        </p:nvGrpSpPr>
        <p:grpSpPr>
          <a:xfrm>
            <a:off x="2715479" y="3634818"/>
            <a:ext cx="470987" cy="356753"/>
            <a:chOff x="2715479" y="3634818"/>
            <a:chExt cx="470987" cy="356753"/>
          </a:xfrm>
        </p:grpSpPr>
        <p:sp>
          <p:nvSpPr>
            <p:cNvPr id="118" name="SMARTInkShape-327"/>
            <p:cNvSpPr/>
            <p:nvPr>
              <p:custDataLst>
                <p:tags r:id="rId48"/>
              </p:custDataLst>
            </p:nvPr>
          </p:nvSpPr>
          <p:spPr>
            <a:xfrm>
              <a:off x="2715479" y="3634818"/>
              <a:ext cx="209270" cy="356753"/>
            </a:xfrm>
            <a:custGeom>
              <a:avLst/>
              <a:gdLst/>
              <a:ahLst/>
              <a:cxnLst/>
              <a:rect l="0" t="0" r="0" b="0"/>
              <a:pathLst>
                <a:path w="209270" h="356753">
                  <a:moveTo>
                    <a:pt x="204528" y="44213"/>
                  </a:moveTo>
                  <a:lnTo>
                    <a:pt x="204528" y="44213"/>
                  </a:lnTo>
                  <a:lnTo>
                    <a:pt x="209269" y="39472"/>
                  </a:lnTo>
                  <a:lnTo>
                    <a:pt x="208681" y="37084"/>
                  </a:lnTo>
                  <a:lnTo>
                    <a:pt x="197713" y="27962"/>
                  </a:lnTo>
                  <a:lnTo>
                    <a:pt x="195024" y="14398"/>
                  </a:lnTo>
                  <a:lnTo>
                    <a:pt x="193231" y="12429"/>
                  </a:lnTo>
                  <a:lnTo>
                    <a:pt x="179365" y="1036"/>
                  </a:lnTo>
                  <a:lnTo>
                    <a:pt x="173481" y="0"/>
                  </a:lnTo>
                  <a:lnTo>
                    <a:pt x="168239" y="2404"/>
                  </a:lnTo>
                  <a:lnTo>
                    <a:pt x="126606" y="29379"/>
                  </a:lnTo>
                  <a:lnTo>
                    <a:pt x="86632" y="67311"/>
                  </a:lnTo>
                  <a:lnTo>
                    <a:pt x="53269" y="107410"/>
                  </a:lnTo>
                  <a:lnTo>
                    <a:pt x="24022" y="151460"/>
                  </a:lnTo>
                  <a:lnTo>
                    <a:pt x="5631" y="191289"/>
                  </a:lnTo>
                  <a:lnTo>
                    <a:pt x="0" y="229643"/>
                  </a:lnTo>
                  <a:lnTo>
                    <a:pt x="517" y="243704"/>
                  </a:lnTo>
                  <a:lnTo>
                    <a:pt x="11624" y="280974"/>
                  </a:lnTo>
                  <a:lnTo>
                    <a:pt x="19905" y="290992"/>
                  </a:lnTo>
                  <a:lnTo>
                    <a:pt x="58847" y="322578"/>
                  </a:lnTo>
                  <a:lnTo>
                    <a:pt x="76587" y="327775"/>
                  </a:lnTo>
                  <a:lnTo>
                    <a:pt x="112259" y="329771"/>
                  </a:lnTo>
                  <a:lnTo>
                    <a:pt x="142205" y="322796"/>
                  </a:lnTo>
                  <a:lnTo>
                    <a:pt x="179479" y="306044"/>
                  </a:lnTo>
                  <a:lnTo>
                    <a:pt x="187773" y="300150"/>
                  </a:lnTo>
                  <a:lnTo>
                    <a:pt x="198020" y="286513"/>
                  </a:lnTo>
                  <a:lnTo>
                    <a:pt x="202600" y="274645"/>
                  </a:lnTo>
                  <a:lnTo>
                    <a:pt x="204359" y="255657"/>
                  </a:lnTo>
                  <a:lnTo>
                    <a:pt x="203423" y="253636"/>
                  </a:lnTo>
                  <a:lnTo>
                    <a:pt x="201807" y="252290"/>
                  </a:lnTo>
                  <a:lnTo>
                    <a:pt x="197366" y="250793"/>
                  </a:lnTo>
                  <a:lnTo>
                    <a:pt x="183533" y="249753"/>
                  </a:lnTo>
                  <a:lnTo>
                    <a:pt x="153390" y="262038"/>
                  </a:lnTo>
                  <a:lnTo>
                    <a:pt x="135908" y="275331"/>
                  </a:lnTo>
                  <a:lnTo>
                    <a:pt x="122901" y="291837"/>
                  </a:lnTo>
                  <a:lnTo>
                    <a:pt x="118641" y="303426"/>
                  </a:lnTo>
                  <a:lnTo>
                    <a:pt x="115431" y="344860"/>
                  </a:lnTo>
                  <a:lnTo>
                    <a:pt x="115231" y="35675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8"/>
            <p:cNvSpPr/>
            <p:nvPr>
              <p:custDataLst>
                <p:tags r:id="rId49"/>
              </p:custDataLst>
            </p:nvPr>
          </p:nvSpPr>
          <p:spPr>
            <a:xfrm>
              <a:off x="3041039" y="3741539"/>
              <a:ext cx="145427" cy="223243"/>
            </a:xfrm>
            <a:custGeom>
              <a:avLst/>
              <a:gdLst/>
              <a:ahLst/>
              <a:cxnLst/>
              <a:rect l="0" t="0" r="0" b="0"/>
              <a:pathLst>
                <a:path w="145427" h="223243">
                  <a:moveTo>
                    <a:pt x="30773" y="0"/>
                  </a:moveTo>
                  <a:lnTo>
                    <a:pt x="30773" y="0"/>
                  </a:lnTo>
                  <a:lnTo>
                    <a:pt x="35918" y="0"/>
                  </a:lnTo>
                  <a:lnTo>
                    <a:pt x="0" y="0"/>
                  </a:lnTo>
                  <a:lnTo>
                    <a:pt x="3263" y="0"/>
                  </a:lnTo>
                  <a:lnTo>
                    <a:pt x="18100" y="6136"/>
                  </a:lnTo>
                  <a:lnTo>
                    <a:pt x="60337" y="18479"/>
                  </a:lnTo>
                  <a:lnTo>
                    <a:pt x="94455" y="32824"/>
                  </a:lnTo>
                  <a:lnTo>
                    <a:pt x="118228" y="52376"/>
                  </a:lnTo>
                  <a:lnTo>
                    <a:pt x="130548" y="68986"/>
                  </a:lnTo>
                  <a:lnTo>
                    <a:pt x="142022" y="108966"/>
                  </a:lnTo>
                  <a:lnTo>
                    <a:pt x="145426" y="129741"/>
                  </a:lnTo>
                  <a:lnTo>
                    <a:pt x="141694" y="148464"/>
                  </a:lnTo>
                  <a:lnTo>
                    <a:pt x="125831" y="184515"/>
                  </a:lnTo>
                  <a:lnTo>
                    <a:pt x="100458" y="215522"/>
                  </a:lnTo>
                  <a:lnTo>
                    <a:pt x="91179" y="219811"/>
                  </a:lnTo>
                  <a:lnTo>
                    <a:pt x="66492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9"/>
            <p:cNvSpPr/>
            <p:nvPr>
              <p:custDataLst>
                <p:tags r:id="rId50"/>
              </p:custDataLst>
            </p:nvPr>
          </p:nvSpPr>
          <p:spPr>
            <a:xfrm>
              <a:off x="3098601" y="396478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0"/>
            <p:cNvSpPr/>
            <p:nvPr>
              <p:custDataLst>
                <p:tags r:id="rId51"/>
              </p:custDataLst>
            </p:nvPr>
          </p:nvSpPr>
          <p:spPr>
            <a:xfrm>
              <a:off x="3053953" y="3714750"/>
              <a:ext cx="125016" cy="44649"/>
            </a:xfrm>
            <a:custGeom>
              <a:avLst/>
              <a:gdLst/>
              <a:ahLst/>
              <a:cxnLst/>
              <a:rect l="0" t="0" r="0" b="0"/>
              <a:pathLst>
                <a:path w="125016" h="44649">
                  <a:moveTo>
                    <a:pt x="0" y="44648"/>
                  </a:moveTo>
                  <a:lnTo>
                    <a:pt x="0" y="44648"/>
                  </a:lnTo>
                  <a:lnTo>
                    <a:pt x="4740" y="44648"/>
                  </a:lnTo>
                  <a:lnTo>
                    <a:pt x="9713" y="42002"/>
                  </a:lnTo>
                  <a:lnTo>
                    <a:pt x="25900" y="29417"/>
                  </a:lnTo>
                  <a:lnTo>
                    <a:pt x="66006" y="12867"/>
                  </a:lnTo>
                  <a:lnTo>
                    <a:pt x="108272" y="8283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5"/>
          <p:cNvGrpSpPr/>
          <p:nvPr/>
        </p:nvGrpSpPr>
        <p:grpSpPr>
          <a:xfrm>
            <a:off x="3434308" y="3723679"/>
            <a:ext cx="610841" cy="451260"/>
            <a:chOff x="3434308" y="3723679"/>
            <a:chExt cx="610841" cy="451260"/>
          </a:xfrm>
        </p:grpSpPr>
        <p:sp>
          <p:nvSpPr>
            <p:cNvPr id="123" name="SMARTInkShape-331"/>
            <p:cNvSpPr/>
            <p:nvPr>
              <p:custDataLst>
                <p:tags r:id="rId42"/>
              </p:custDataLst>
            </p:nvPr>
          </p:nvSpPr>
          <p:spPr>
            <a:xfrm>
              <a:off x="3434308" y="3723679"/>
              <a:ext cx="151018" cy="294141"/>
            </a:xfrm>
            <a:custGeom>
              <a:avLst/>
              <a:gdLst/>
              <a:ahLst/>
              <a:cxnLst/>
              <a:rect l="0" t="0" r="0" b="0"/>
              <a:pathLst>
                <a:path w="151018" h="294141">
                  <a:moveTo>
                    <a:pt x="128637" y="0"/>
                  </a:moveTo>
                  <a:lnTo>
                    <a:pt x="128637" y="0"/>
                  </a:lnTo>
                  <a:lnTo>
                    <a:pt x="123896" y="0"/>
                  </a:lnTo>
                  <a:lnTo>
                    <a:pt x="118923" y="5292"/>
                  </a:lnTo>
                  <a:lnTo>
                    <a:pt x="88735" y="45866"/>
                  </a:lnTo>
                  <a:lnTo>
                    <a:pt x="54117" y="90319"/>
                  </a:lnTo>
                  <a:lnTo>
                    <a:pt x="24443" y="129340"/>
                  </a:lnTo>
                  <a:lnTo>
                    <a:pt x="4403" y="170234"/>
                  </a:lnTo>
                  <a:lnTo>
                    <a:pt x="0" y="187776"/>
                  </a:lnTo>
                  <a:lnTo>
                    <a:pt x="5258" y="223292"/>
                  </a:lnTo>
                  <a:lnTo>
                    <a:pt x="18719" y="259776"/>
                  </a:lnTo>
                  <a:lnTo>
                    <a:pt x="24553" y="268583"/>
                  </a:lnTo>
                  <a:lnTo>
                    <a:pt x="43511" y="282322"/>
                  </a:lnTo>
                  <a:lnTo>
                    <a:pt x="60530" y="290577"/>
                  </a:lnTo>
                  <a:lnTo>
                    <a:pt x="89988" y="294140"/>
                  </a:lnTo>
                  <a:lnTo>
                    <a:pt x="107815" y="289779"/>
                  </a:lnTo>
                  <a:lnTo>
                    <a:pt x="135832" y="273675"/>
                  </a:lnTo>
                  <a:lnTo>
                    <a:pt x="139387" y="269762"/>
                  </a:lnTo>
                  <a:lnTo>
                    <a:pt x="150300" y="248281"/>
                  </a:lnTo>
                  <a:lnTo>
                    <a:pt x="151017" y="243904"/>
                  </a:lnTo>
                  <a:lnTo>
                    <a:pt x="149167" y="233748"/>
                  </a:lnTo>
                  <a:lnTo>
                    <a:pt x="142547" y="221615"/>
                  </a:lnTo>
                  <a:lnTo>
                    <a:pt x="137134" y="217558"/>
                  </a:lnTo>
                  <a:lnTo>
                    <a:pt x="129437" y="215755"/>
                  </a:lnTo>
                  <a:lnTo>
                    <a:pt x="101328" y="214503"/>
                  </a:lnTo>
                  <a:lnTo>
                    <a:pt x="85929" y="219109"/>
                  </a:lnTo>
                  <a:lnTo>
                    <a:pt x="77244" y="226697"/>
                  </a:lnTo>
                  <a:lnTo>
                    <a:pt x="71069" y="236684"/>
                  </a:lnTo>
                  <a:lnTo>
                    <a:pt x="66129" y="26789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2"/>
            <p:cNvSpPr/>
            <p:nvPr>
              <p:custDataLst>
                <p:tags r:id="rId43"/>
              </p:custDataLst>
            </p:nvPr>
          </p:nvSpPr>
          <p:spPr>
            <a:xfrm>
              <a:off x="3696926" y="3768328"/>
              <a:ext cx="132478" cy="232173"/>
            </a:xfrm>
            <a:custGeom>
              <a:avLst/>
              <a:gdLst/>
              <a:ahLst/>
              <a:cxnLst/>
              <a:rect l="0" t="0" r="0" b="0"/>
              <a:pathLst>
                <a:path w="132478" h="232173">
                  <a:moveTo>
                    <a:pt x="44613" y="0"/>
                  </a:moveTo>
                  <a:lnTo>
                    <a:pt x="44613" y="0"/>
                  </a:lnTo>
                  <a:lnTo>
                    <a:pt x="39872" y="4740"/>
                  </a:lnTo>
                  <a:lnTo>
                    <a:pt x="37545" y="9713"/>
                  </a:lnTo>
                  <a:lnTo>
                    <a:pt x="36924" y="12428"/>
                  </a:lnTo>
                  <a:lnTo>
                    <a:pt x="20285" y="42807"/>
                  </a:lnTo>
                  <a:lnTo>
                    <a:pt x="17925" y="49783"/>
                  </a:lnTo>
                  <a:lnTo>
                    <a:pt x="12011" y="59288"/>
                  </a:lnTo>
                  <a:lnTo>
                    <a:pt x="8825" y="68389"/>
                  </a:lnTo>
                  <a:lnTo>
                    <a:pt x="3031" y="77369"/>
                  </a:lnTo>
                  <a:lnTo>
                    <a:pt x="0" y="89141"/>
                  </a:lnTo>
                  <a:lnTo>
                    <a:pt x="4715" y="93991"/>
                  </a:lnTo>
                  <a:lnTo>
                    <a:pt x="9683" y="96344"/>
                  </a:lnTo>
                  <a:lnTo>
                    <a:pt x="49373" y="98177"/>
                  </a:lnTo>
                  <a:lnTo>
                    <a:pt x="81767" y="99212"/>
                  </a:lnTo>
                  <a:lnTo>
                    <a:pt x="90230" y="102964"/>
                  </a:lnTo>
                  <a:lnTo>
                    <a:pt x="117609" y="126905"/>
                  </a:lnTo>
                  <a:lnTo>
                    <a:pt x="121704" y="136108"/>
                  </a:lnTo>
                  <a:lnTo>
                    <a:pt x="132477" y="175743"/>
                  </a:lnTo>
                  <a:lnTo>
                    <a:pt x="128744" y="193513"/>
                  </a:lnTo>
                  <a:lnTo>
                    <a:pt x="121355" y="211346"/>
                  </a:lnTo>
                  <a:lnTo>
                    <a:pt x="113116" y="220601"/>
                  </a:lnTo>
                  <a:lnTo>
                    <a:pt x="103832" y="227029"/>
                  </a:lnTo>
                  <a:lnTo>
                    <a:pt x="96399" y="229886"/>
                  </a:lnTo>
                  <a:lnTo>
                    <a:pt x="53542" y="23217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3"/>
            <p:cNvSpPr/>
            <p:nvPr>
              <p:custDataLst>
                <p:tags r:id="rId44"/>
              </p:custDataLst>
            </p:nvPr>
          </p:nvSpPr>
          <p:spPr>
            <a:xfrm>
              <a:off x="3768328" y="3786187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8930"/>
                  </a:moveTo>
                  <a:lnTo>
                    <a:pt x="0" y="8930"/>
                  </a:lnTo>
                  <a:lnTo>
                    <a:pt x="4740" y="4189"/>
                  </a:lnTo>
                  <a:lnTo>
                    <a:pt x="9713" y="1862"/>
                  </a:lnTo>
                  <a:lnTo>
                    <a:pt x="51138" y="32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4"/>
            <p:cNvSpPr/>
            <p:nvPr>
              <p:custDataLst>
                <p:tags r:id="rId45"/>
              </p:custDataLst>
            </p:nvPr>
          </p:nvSpPr>
          <p:spPr>
            <a:xfrm>
              <a:off x="3870759" y="3741539"/>
              <a:ext cx="120812" cy="116049"/>
            </a:xfrm>
            <a:custGeom>
              <a:avLst/>
              <a:gdLst/>
              <a:ahLst/>
              <a:cxnLst/>
              <a:rect l="0" t="0" r="0" b="0"/>
              <a:pathLst>
                <a:path w="120812" h="116049">
                  <a:moveTo>
                    <a:pt x="67233" y="0"/>
                  </a:moveTo>
                  <a:lnTo>
                    <a:pt x="67233" y="0"/>
                  </a:lnTo>
                  <a:lnTo>
                    <a:pt x="58671" y="0"/>
                  </a:lnTo>
                  <a:lnTo>
                    <a:pt x="15497" y="38384"/>
                  </a:lnTo>
                  <a:lnTo>
                    <a:pt x="9513" y="48809"/>
                  </a:lnTo>
                  <a:lnTo>
                    <a:pt x="3025" y="69025"/>
                  </a:lnTo>
                  <a:lnTo>
                    <a:pt x="615" y="72806"/>
                  </a:lnTo>
                  <a:lnTo>
                    <a:pt x="0" y="77310"/>
                  </a:lnTo>
                  <a:lnTo>
                    <a:pt x="3907" y="99820"/>
                  </a:lnTo>
                  <a:lnTo>
                    <a:pt x="5172" y="102265"/>
                  </a:lnTo>
                  <a:lnTo>
                    <a:pt x="7007" y="103896"/>
                  </a:lnTo>
                  <a:lnTo>
                    <a:pt x="11693" y="106699"/>
                  </a:lnTo>
                  <a:lnTo>
                    <a:pt x="19908" y="112863"/>
                  </a:lnTo>
                  <a:lnTo>
                    <a:pt x="28627" y="115131"/>
                  </a:lnTo>
                  <a:lnTo>
                    <a:pt x="57094" y="116048"/>
                  </a:lnTo>
                  <a:lnTo>
                    <a:pt x="65372" y="113423"/>
                  </a:lnTo>
                  <a:lnTo>
                    <a:pt x="108055" y="84304"/>
                  </a:lnTo>
                  <a:lnTo>
                    <a:pt x="120811" y="8036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5"/>
            <p:cNvSpPr/>
            <p:nvPr>
              <p:custDataLst>
                <p:tags r:id="rId46"/>
              </p:custDataLst>
            </p:nvPr>
          </p:nvSpPr>
          <p:spPr>
            <a:xfrm>
              <a:off x="3893343" y="3830835"/>
              <a:ext cx="125017" cy="241103"/>
            </a:xfrm>
            <a:custGeom>
              <a:avLst/>
              <a:gdLst/>
              <a:ahLst/>
              <a:cxnLst/>
              <a:rect l="0" t="0" r="0" b="0"/>
              <a:pathLst>
                <a:path w="125017" h="241103">
                  <a:moveTo>
                    <a:pt x="125016" y="0"/>
                  </a:moveTo>
                  <a:lnTo>
                    <a:pt x="125016" y="0"/>
                  </a:lnTo>
                  <a:lnTo>
                    <a:pt x="125016" y="4741"/>
                  </a:lnTo>
                  <a:lnTo>
                    <a:pt x="108210" y="46622"/>
                  </a:lnTo>
                  <a:lnTo>
                    <a:pt x="83098" y="90385"/>
                  </a:lnTo>
                  <a:lnTo>
                    <a:pt x="60871" y="129348"/>
                  </a:lnTo>
                  <a:lnTo>
                    <a:pt x="35111" y="170235"/>
                  </a:lnTo>
                  <a:lnTo>
                    <a:pt x="9661" y="213579"/>
                  </a:lnTo>
                  <a:lnTo>
                    <a:pt x="2862" y="229309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6"/>
            <p:cNvSpPr/>
            <p:nvPr>
              <p:custDataLst>
                <p:tags r:id="rId47"/>
              </p:custDataLst>
            </p:nvPr>
          </p:nvSpPr>
          <p:spPr>
            <a:xfrm>
              <a:off x="3938924" y="4089796"/>
              <a:ext cx="106225" cy="85143"/>
            </a:xfrm>
            <a:custGeom>
              <a:avLst/>
              <a:gdLst/>
              <a:ahLst/>
              <a:cxnLst/>
              <a:rect l="0" t="0" r="0" b="0"/>
              <a:pathLst>
                <a:path w="106225" h="85143">
                  <a:moveTo>
                    <a:pt x="88365" y="0"/>
                  </a:moveTo>
                  <a:lnTo>
                    <a:pt x="88365" y="0"/>
                  </a:lnTo>
                  <a:lnTo>
                    <a:pt x="67374" y="0"/>
                  </a:lnTo>
                  <a:lnTo>
                    <a:pt x="37227" y="12429"/>
                  </a:lnTo>
                  <a:lnTo>
                    <a:pt x="6146" y="32773"/>
                  </a:lnTo>
                  <a:lnTo>
                    <a:pt x="2214" y="38709"/>
                  </a:lnTo>
                  <a:lnTo>
                    <a:pt x="0" y="52370"/>
                  </a:lnTo>
                  <a:lnTo>
                    <a:pt x="2128" y="60648"/>
                  </a:lnTo>
                  <a:lnTo>
                    <a:pt x="11579" y="74047"/>
                  </a:lnTo>
                  <a:lnTo>
                    <a:pt x="17196" y="77558"/>
                  </a:lnTo>
                  <a:lnTo>
                    <a:pt x="38974" y="85142"/>
                  </a:lnTo>
                  <a:lnTo>
                    <a:pt x="67451" y="79925"/>
                  </a:lnTo>
                  <a:lnTo>
                    <a:pt x="77747" y="75871"/>
                  </a:lnTo>
                  <a:lnTo>
                    <a:pt x="81286" y="73401"/>
                  </a:lnTo>
                  <a:lnTo>
                    <a:pt x="102420" y="47599"/>
                  </a:lnTo>
                  <a:lnTo>
                    <a:pt x="106224" y="3571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6"/>
          <p:cNvGrpSpPr/>
          <p:nvPr/>
        </p:nvGrpSpPr>
        <p:grpSpPr>
          <a:xfrm>
            <a:off x="4223742" y="4589859"/>
            <a:ext cx="214313" cy="437556"/>
            <a:chOff x="4223742" y="4589859"/>
            <a:chExt cx="214313" cy="437556"/>
          </a:xfrm>
        </p:grpSpPr>
        <p:sp>
          <p:nvSpPr>
            <p:cNvPr id="130" name="SMARTInkShape-337"/>
            <p:cNvSpPr/>
            <p:nvPr>
              <p:custDataLst>
                <p:tags r:id="rId39"/>
              </p:custDataLst>
            </p:nvPr>
          </p:nvSpPr>
          <p:spPr>
            <a:xfrm>
              <a:off x="4295180" y="4589859"/>
              <a:ext cx="33626" cy="187524"/>
            </a:xfrm>
            <a:custGeom>
              <a:avLst/>
              <a:gdLst/>
              <a:ahLst/>
              <a:cxnLst/>
              <a:rect l="0" t="0" r="0" b="0"/>
              <a:pathLst>
                <a:path w="33626" h="187524">
                  <a:moveTo>
                    <a:pt x="8929" y="0"/>
                  </a:moveTo>
                  <a:lnTo>
                    <a:pt x="8929" y="0"/>
                  </a:lnTo>
                  <a:lnTo>
                    <a:pt x="8929" y="42576"/>
                  </a:lnTo>
                  <a:lnTo>
                    <a:pt x="8929" y="85158"/>
                  </a:lnTo>
                  <a:lnTo>
                    <a:pt x="8929" y="129625"/>
                  </a:lnTo>
                  <a:lnTo>
                    <a:pt x="7937" y="148378"/>
                  </a:lnTo>
                  <a:lnTo>
                    <a:pt x="31" y="169581"/>
                  </a:lnTo>
                  <a:lnTo>
                    <a:pt x="4749" y="169639"/>
                  </a:lnTo>
                  <a:lnTo>
                    <a:pt x="9717" y="167007"/>
                  </a:lnTo>
                  <a:lnTo>
                    <a:pt x="12431" y="164916"/>
                  </a:lnTo>
                  <a:lnTo>
                    <a:pt x="15446" y="157301"/>
                  </a:lnTo>
                  <a:lnTo>
                    <a:pt x="19789" y="141857"/>
                  </a:lnTo>
                  <a:lnTo>
                    <a:pt x="33242" y="107067"/>
                  </a:lnTo>
                  <a:lnTo>
                    <a:pt x="33625" y="95210"/>
                  </a:lnTo>
                  <a:lnTo>
                    <a:pt x="26527" y="54383"/>
                  </a:lnTo>
                  <a:lnTo>
                    <a:pt x="15807" y="27185"/>
                  </a:lnTo>
                  <a:lnTo>
                    <a:pt x="11986" y="21012"/>
                  </a:lnTo>
                  <a:lnTo>
                    <a:pt x="10288" y="14961"/>
                  </a:lnTo>
                  <a:lnTo>
                    <a:pt x="8842" y="12950"/>
                  </a:lnTo>
                  <a:lnTo>
                    <a:pt x="6887" y="11610"/>
                  </a:lnTo>
                  <a:lnTo>
                    <a:pt x="1360" y="9459"/>
                  </a:lnTo>
                  <a:lnTo>
                    <a:pt x="906" y="10274"/>
                  </a:lnTo>
                  <a:lnTo>
                    <a:pt x="10" y="51174"/>
                  </a:lnTo>
                  <a:lnTo>
                    <a:pt x="0" y="92307"/>
                  </a:lnTo>
                  <a:lnTo>
                    <a:pt x="991" y="121858"/>
                  </a:lnTo>
                  <a:lnTo>
                    <a:pt x="7688" y="144455"/>
                  </a:lnTo>
                  <a:lnTo>
                    <a:pt x="9676" y="163619"/>
                  </a:lnTo>
                  <a:lnTo>
                    <a:pt x="17859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8"/>
            <p:cNvSpPr/>
            <p:nvPr>
              <p:custDataLst>
                <p:tags r:id="rId40"/>
              </p:custDataLst>
            </p:nvPr>
          </p:nvSpPr>
          <p:spPr>
            <a:xfrm>
              <a:off x="4223742" y="4911338"/>
              <a:ext cx="26790" cy="35709"/>
            </a:xfrm>
            <a:custGeom>
              <a:avLst/>
              <a:gdLst/>
              <a:ahLst/>
              <a:cxnLst/>
              <a:rect l="0" t="0" r="0" b="0"/>
              <a:pathLst>
                <a:path w="26790" h="35709">
                  <a:moveTo>
                    <a:pt x="26789" y="17849"/>
                  </a:moveTo>
                  <a:lnTo>
                    <a:pt x="26789" y="17849"/>
                  </a:lnTo>
                  <a:lnTo>
                    <a:pt x="26789" y="22589"/>
                  </a:lnTo>
                  <a:lnTo>
                    <a:pt x="25797" y="23986"/>
                  </a:lnTo>
                  <a:lnTo>
                    <a:pt x="24143" y="24917"/>
                  </a:lnTo>
                  <a:lnTo>
                    <a:pt x="17694" y="26533"/>
                  </a:lnTo>
                  <a:lnTo>
                    <a:pt x="13486" y="26670"/>
                  </a:lnTo>
                  <a:lnTo>
                    <a:pt x="11967" y="27698"/>
                  </a:lnTo>
                  <a:lnTo>
                    <a:pt x="10954" y="29375"/>
                  </a:lnTo>
                  <a:lnTo>
                    <a:pt x="9048" y="35337"/>
                  </a:lnTo>
                  <a:lnTo>
                    <a:pt x="13705" y="35598"/>
                  </a:lnTo>
                  <a:lnTo>
                    <a:pt x="15090" y="34643"/>
                  </a:lnTo>
                  <a:lnTo>
                    <a:pt x="16013" y="33014"/>
                  </a:lnTo>
                  <a:lnTo>
                    <a:pt x="17495" y="28010"/>
                  </a:lnTo>
                  <a:lnTo>
                    <a:pt x="23924" y="19892"/>
                  </a:lnTo>
                  <a:lnTo>
                    <a:pt x="26411" y="10560"/>
                  </a:lnTo>
                  <a:lnTo>
                    <a:pt x="26755" y="1375"/>
                  </a:lnTo>
                  <a:lnTo>
                    <a:pt x="25774" y="913"/>
                  </a:lnTo>
                  <a:lnTo>
                    <a:pt x="13228" y="0"/>
                  </a:lnTo>
                  <a:lnTo>
                    <a:pt x="11795" y="989"/>
                  </a:lnTo>
                  <a:lnTo>
                    <a:pt x="10840" y="2640"/>
                  </a:lnTo>
                  <a:lnTo>
                    <a:pt x="10203" y="4733"/>
                  </a:lnTo>
                  <a:lnTo>
                    <a:pt x="2029" y="18082"/>
                  </a:lnTo>
                  <a:lnTo>
                    <a:pt x="0" y="357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9"/>
            <p:cNvSpPr/>
            <p:nvPr>
              <p:custDataLst>
                <p:tags r:id="rId41"/>
              </p:custDataLst>
            </p:nvPr>
          </p:nvSpPr>
          <p:spPr>
            <a:xfrm>
              <a:off x="4322102" y="4875753"/>
              <a:ext cx="115953" cy="151662"/>
            </a:xfrm>
            <a:custGeom>
              <a:avLst/>
              <a:gdLst/>
              <a:ahLst/>
              <a:cxnLst/>
              <a:rect l="0" t="0" r="0" b="0"/>
              <a:pathLst>
                <a:path w="115953" h="151662">
                  <a:moveTo>
                    <a:pt x="26655" y="35575"/>
                  </a:moveTo>
                  <a:lnTo>
                    <a:pt x="26655" y="35575"/>
                  </a:lnTo>
                  <a:lnTo>
                    <a:pt x="18094" y="35575"/>
                  </a:lnTo>
                  <a:lnTo>
                    <a:pt x="17834" y="30834"/>
                  </a:lnTo>
                  <a:lnTo>
                    <a:pt x="18790" y="29438"/>
                  </a:lnTo>
                  <a:lnTo>
                    <a:pt x="20420" y="28506"/>
                  </a:lnTo>
                  <a:lnTo>
                    <a:pt x="22498" y="27886"/>
                  </a:lnTo>
                  <a:lnTo>
                    <a:pt x="23884" y="26480"/>
                  </a:lnTo>
                  <a:lnTo>
                    <a:pt x="25424" y="22272"/>
                  </a:lnTo>
                  <a:lnTo>
                    <a:pt x="26826" y="20753"/>
                  </a:lnTo>
                  <a:lnTo>
                    <a:pt x="38976" y="13375"/>
                  </a:lnTo>
                  <a:lnTo>
                    <a:pt x="50550" y="3555"/>
                  </a:lnTo>
                  <a:lnTo>
                    <a:pt x="56457" y="1500"/>
                  </a:lnTo>
                  <a:lnTo>
                    <a:pt x="77231" y="0"/>
                  </a:lnTo>
                  <a:lnTo>
                    <a:pt x="81545" y="2566"/>
                  </a:lnTo>
                  <a:lnTo>
                    <a:pt x="84084" y="4639"/>
                  </a:lnTo>
                  <a:lnTo>
                    <a:pt x="86906" y="9589"/>
                  </a:lnTo>
                  <a:lnTo>
                    <a:pt x="88495" y="20599"/>
                  </a:lnTo>
                  <a:lnTo>
                    <a:pt x="89124" y="59556"/>
                  </a:lnTo>
                  <a:lnTo>
                    <a:pt x="88163" y="83233"/>
                  </a:lnTo>
                  <a:lnTo>
                    <a:pt x="82032" y="100077"/>
                  </a:lnTo>
                  <a:lnTo>
                    <a:pt x="68172" y="118397"/>
                  </a:lnTo>
                  <a:lnTo>
                    <a:pt x="62305" y="121994"/>
                  </a:lnTo>
                  <a:lnTo>
                    <a:pt x="50778" y="124019"/>
                  </a:lnTo>
                  <a:lnTo>
                    <a:pt x="33846" y="124703"/>
                  </a:lnTo>
                  <a:lnTo>
                    <a:pt x="19305" y="120081"/>
                  </a:lnTo>
                  <a:lnTo>
                    <a:pt x="15802" y="117709"/>
                  </a:lnTo>
                  <a:lnTo>
                    <a:pt x="9880" y="110622"/>
                  </a:lnTo>
                  <a:lnTo>
                    <a:pt x="4978" y="108617"/>
                  </a:lnTo>
                  <a:lnTo>
                    <a:pt x="3274" y="107090"/>
                  </a:lnTo>
                  <a:lnTo>
                    <a:pt x="1381" y="102747"/>
                  </a:lnTo>
                  <a:lnTo>
                    <a:pt x="0" y="86063"/>
                  </a:lnTo>
                  <a:lnTo>
                    <a:pt x="947" y="84117"/>
                  </a:lnTo>
                  <a:lnTo>
                    <a:pt x="2571" y="82819"/>
                  </a:lnTo>
                  <a:lnTo>
                    <a:pt x="7022" y="80385"/>
                  </a:lnTo>
                  <a:lnTo>
                    <a:pt x="12307" y="75995"/>
                  </a:lnTo>
                  <a:lnTo>
                    <a:pt x="16097" y="75420"/>
                  </a:lnTo>
                  <a:lnTo>
                    <a:pt x="37367" y="79394"/>
                  </a:lnTo>
                  <a:lnTo>
                    <a:pt x="68745" y="100268"/>
                  </a:lnTo>
                  <a:lnTo>
                    <a:pt x="111380" y="142558"/>
                  </a:lnTo>
                  <a:lnTo>
                    <a:pt x="115952" y="1516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7"/>
          <p:cNvGrpSpPr/>
          <p:nvPr/>
        </p:nvGrpSpPr>
        <p:grpSpPr>
          <a:xfrm>
            <a:off x="4411643" y="2254445"/>
            <a:ext cx="1160483" cy="2737251"/>
            <a:chOff x="4411643" y="2254445"/>
            <a:chExt cx="1160483" cy="2737251"/>
          </a:xfrm>
        </p:grpSpPr>
        <p:sp>
          <p:nvSpPr>
            <p:cNvPr id="134" name="SMARTInkShape-340"/>
            <p:cNvSpPr/>
            <p:nvPr>
              <p:custDataLst>
                <p:tags r:id="rId33"/>
              </p:custDataLst>
            </p:nvPr>
          </p:nvSpPr>
          <p:spPr>
            <a:xfrm>
              <a:off x="5513402" y="4581574"/>
              <a:ext cx="14075" cy="160091"/>
            </a:xfrm>
            <a:custGeom>
              <a:avLst/>
              <a:gdLst/>
              <a:ahLst/>
              <a:cxnLst/>
              <a:rect l="0" t="0" r="0" b="0"/>
              <a:pathLst>
                <a:path w="14075" h="160091">
                  <a:moveTo>
                    <a:pt x="14074" y="17215"/>
                  </a:moveTo>
                  <a:lnTo>
                    <a:pt x="14074" y="17215"/>
                  </a:lnTo>
                  <a:lnTo>
                    <a:pt x="14074" y="47026"/>
                  </a:lnTo>
                  <a:lnTo>
                    <a:pt x="5696" y="88886"/>
                  </a:lnTo>
                  <a:lnTo>
                    <a:pt x="5146" y="124203"/>
                  </a:lnTo>
                  <a:lnTo>
                    <a:pt x="5144" y="82129"/>
                  </a:lnTo>
                  <a:lnTo>
                    <a:pt x="5144" y="37697"/>
                  </a:lnTo>
                  <a:lnTo>
                    <a:pt x="5144" y="0"/>
                  </a:lnTo>
                  <a:lnTo>
                    <a:pt x="404" y="4287"/>
                  </a:lnTo>
                  <a:lnTo>
                    <a:pt x="0" y="6611"/>
                  </a:lnTo>
                  <a:lnTo>
                    <a:pt x="723" y="9153"/>
                  </a:lnTo>
                  <a:lnTo>
                    <a:pt x="3179" y="14624"/>
                  </a:lnTo>
                  <a:lnTo>
                    <a:pt x="5093" y="56268"/>
                  </a:lnTo>
                  <a:lnTo>
                    <a:pt x="5140" y="97797"/>
                  </a:lnTo>
                  <a:lnTo>
                    <a:pt x="6135" y="116607"/>
                  </a:lnTo>
                  <a:lnTo>
                    <a:pt x="12212" y="135001"/>
                  </a:lnTo>
                  <a:lnTo>
                    <a:pt x="14074" y="1600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1"/>
            <p:cNvSpPr/>
            <p:nvPr>
              <p:custDataLst>
                <p:tags r:id="rId34"/>
              </p:custDataLst>
            </p:nvPr>
          </p:nvSpPr>
          <p:spPr>
            <a:xfrm>
              <a:off x="5491757" y="4804171"/>
              <a:ext cx="53579" cy="133947"/>
            </a:xfrm>
            <a:custGeom>
              <a:avLst/>
              <a:gdLst/>
              <a:ahLst/>
              <a:cxnLst/>
              <a:rect l="0" t="0" r="0" b="0"/>
              <a:pathLst>
                <a:path w="53579" h="133947">
                  <a:moveTo>
                    <a:pt x="53578" y="0"/>
                  </a:moveTo>
                  <a:lnTo>
                    <a:pt x="53578" y="0"/>
                  </a:lnTo>
                  <a:lnTo>
                    <a:pt x="45890" y="7689"/>
                  </a:lnTo>
                  <a:lnTo>
                    <a:pt x="29439" y="48056"/>
                  </a:lnTo>
                  <a:lnTo>
                    <a:pt x="21732" y="65612"/>
                  </a:lnTo>
                  <a:lnTo>
                    <a:pt x="10322" y="108374"/>
                  </a:lnTo>
                  <a:lnTo>
                    <a:pt x="6903" y="115304"/>
                  </a:lnTo>
                  <a:lnTo>
                    <a:pt x="3068" y="121692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2"/>
            <p:cNvSpPr/>
            <p:nvPr>
              <p:custDataLst>
                <p:tags r:id="rId35"/>
              </p:custDataLst>
            </p:nvPr>
          </p:nvSpPr>
          <p:spPr>
            <a:xfrm>
              <a:off x="5527476" y="4964906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0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3"/>
            <p:cNvSpPr/>
            <p:nvPr>
              <p:custDataLst>
                <p:tags r:id="rId36"/>
              </p:custDataLst>
            </p:nvPr>
          </p:nvSpPr>
          <p:spPr>
            <a:xfrm>
              <a:off x="5527476" y="2812851"/>
              <a:ext cx="44650" cy="1928814"/>
            </a:xfrm>
            <a:custGeom>
              <a:avLst/>
              <a:gdLst/>
              <a:ahLst/>
              <a:cxnLst/>
              <a:rect l="0" t="0" r="0" b="0"/>
              <a:pathLst>
                <a:path w="44650" h="1928814">
                  <a:moveTo>
                    <a:pt x="8930" y="0"/>
                  </a:moveTo>
                  <a:lnTo>
                    <a:pt x="8930" y="0"/>
                  </a:lnTo>
                  <a:lnTo>
                    <a:pt x="1241" y="0"/>
                  </a:lnTo>
                  <a:lnTo>
                    <a:pt x="827" y="992"/>
                  </a:lnTo>
                  <a:lnTo>
                    <a:pt x="3" y="43449"/>
                  </a:lnTo>
                  <a:lnTo>
                    <a:pt x="1" y="85235"/>
                  </a:lnTo>
                  <a:lnTo>
                    <a:pt x="0" y="129632"/>
                  </a:lnTo>
                  <a:lnTo>
                    <a:pt x="0" y="167783"/>
                  </a:lnTo>
                  <a:lnTo>
                    <a:pt x="2646" y="207657"/>
                  </a:lnTo>
                  <a:lnTo>
                    <a:pt x="7689" y="248717"/>
                  </a:lnTo>
                  <a:lnTo>
                    <a:pt x="9677" y="292619"/>
                  </a:lnTo>
                  <a:lnTo>
                    <a:pt x="14994" y="328685"/>
                  </a:lnTo>
                  <a:lnTo>
                    <a:pt x="17011" y="369358"/>
                  </a:lnTo>
                  <a:lnTo>
                    <a:pt x="17608" y="406985"/>
                  </a:lnTo>
                  <a:lnTo>
                    <a:pt x="18777" y="444262"/>
                  </a:lnTo>
                  <a:lnTo>
                    <a:pt x="23974" y="485293"/>
                  </a:lnTo>
                  <a:lnTo>
                    <a:pt x="25955" y="524018"/>
                  </a:lnTo>
                  <a:lnTo>
                    <a:pt x="26542" y="565479"/>
                  </a:lnTo>
                  <a:lnTo>
                    <a:pt x="27708" y="603340"/>
                  </a:lnTo>
                  <a:lnTo>
                    <a:pt x="32904" y="640686"/>
                  </a:lnTo>
                  <a:lnTo>
                    <a:pt x="34885" y="682730"/>
                  </a:lnTo>
                  <a:lnTo>
                    <a:pt x="36464" y="725614"/>
                  </a:lnTo>
                  <a:lnTo>
                    <a:pt x="41782" y="764889"/>
                  </a:lnTo>
                  <a:lnTo>
                    <a:pt x="43799" y="807504"/>
                  </a:lnTo>
                  <a:lnTo>
                    <a:pt x="44397" y="850558"/>
                  </a:lnTo>
                  <a:lnTo>
                    <a:pt x="44574" y="889884"/>
                  </a:lnTo>
                  <a:lnTo>
                    <a:pt x="44626" y="931521"/>
                  </a:lnTo>
                  <a:lnTo>
                    <a:pt x="44642" y="969435"/>
                  </a:lnTo>
                  <a:lnTo>
                    <a:pt x="44647" y="1006796"/>
                  </a:lnTo>
                  <a:lnTo>
                    <a:pt x="44648" y="1047853"/>
                  </a:lnTo>
                  <a:lnTo>
                    <a:pt x="44649" y="1085593"/>
                  </a:lnTo>
                  <a:lnTo>
                    <a:pt x="44649" y="1121911"/>
                  </a:lnTo>
                  <a:lnTo>
                    <a:pt x="44649" y="1157808"/>
                  </a:lnTo>
                  <a:lnTo>
                    <a:pt x="44649" y="1193579"/>
                  </a:lnTo>
                  <a:lnTo>
                    <a:pt x="44649" y="1229314"/>
                  </a:lnTo>
                  <a:lnTo>
                    <a:pt x="43656" y="1265037"/>
                  </a:lnTo>
                  <a:lnTo>
                    <a:pt x="38512" y="1300757"/>
                  </a:lnTo>
                  <a:lnTo>
                    <a:pt x="36546" y="1336476"/>
                  </a:lnTo>
                  <a:lnTo>
                    <a:pt x="35964" y="1371203"/>
                  </a:lnTo>
                  <a:lnTo>
                    <a:pt x="35767" y="1412753"/>
                  </a:lnTo>
                  <a:lnTo>
                    <a:pt x="30988" y="1454143"/>
                  </a:lnTo>
                  <a:lnTo>
                    <a:pt x="27619" y="1497119"/>
                  </a:lnTo>
                  <a:lnTo>
                    <a:pt x="26953" y="1537946"/>
                  </a:lnTo>
                  <a:lnTo>
                    <a:pt x="22081" y="1579194"/>
                  </a:lnTo>
                  <a:lnTo>
                    <a:pt x="18693" y="1616005"/>
                  </a:lnTo>
                  <a:lnTo>
                    <a:pt x="18024" y="1651939"/>
                  </a:lnTo>
                  <a:lnTo>
                    <a:pt x="15262" y="1678765"/>
                  </a:lnTo>
                  <a:lnTo>
                    <a:pt x="9763" y="1717291"/>
                  </a:lnTo>
                  <a:lnTo>
                    <a:pt x="9040" y="1754775"/>
                  </a:lnTo>
                  <a:lnTo>
                    <a:pt x="8944" y="1792821"/>
                  </a:lnTo>
                  <a:lnTo>
                    <a:pt x="7944" y="1804872"/>
                  </a:lnTo>
                  <a:lnTo>
                    <a:pt x="1864" y="1823338"/>
                  </a:lnTo>
                  <a:lnTo>
                    <a:pt x="73" y="1863210"/>
                  </a:lnTo>
                  <a:lnTo>
                    <a:pt x="1" y="1904878"/>
                  </a:lnTo>
                  <a:lnTo>
                    <a:pt x="0" y="192881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4"/>
            <p:cNvSpPr/>
            <p:nvPr>
              <p:custDataLst>
                <p:tags r:id="rId37"/>
              </p:custDataLst>
            </p:nvPr>
          </p:nvSpPr>
          <p:spPr>
            <a:xfrm>
              <a:off x="4459824" y="2902882"/>
              <a:ext cx="1099399" cy="1781617"/>
            </a:xfrm>
            <a:custGeom>
              <a:avLst/>
              <a:gdLst/>
              <a:ahLst/>
              <a:cxnLst/>
              <a:rect l="0" t="0" r="0" b="0"/>
              <a:pathLst>
                <a:path w="1099399" h="1781617">
                  <a:moveTo>
                    <a:pt x="799761" y="34985"/>
                  </a:moveTo>
                  <a:lnTo>
                    <a:pt x="799761" y="34985"/>
                  </a:lnTo>
                  <a:lnTo>
                    <a:pt x="765329" y="25271"/>
                  </a:lnTo>
                  <a:lnTo>
                    <a:pt x="726153" y="18734"/>
                  </a:lnTo>
                  <a:lnTo>
                    <a:pt x="681930" y="12862"/>
                  </a:lnTo>
                  <a:lnTo>
                    <a:pt x="644535" y="7624"/>
                  </a:lnTo>
                  <a:lnTo>
                    <a:pt x="603772" y="2980"/>
                  </a:lnTo>
                  <a:lnTo>
                    <a:pt x="559196" y="917"/>
                  </a:lnTo>
                  <a:lnTo>
                    <a:pt x="515573" y="0"/>
                  </a:lnTo>
                  <a:lnTo>
                    <a:pt x="472041" y="1576"/>
                  </a:lnTo>
                  <a:lnTo>
                    <a:pt x="449321" y="4775"/>
                  </a:lnTo>
                  <a:lnTo>
                    <a:pt x="426236" y="8892"/>
                  </a:lnTo>
                  <a:lnTo>
                    <a:pt x="402908" y="12628"/>
                  </a:lnTo>
                  <a:lnTo>
                    <a:pt x="379419" y="16112"/>
                  </a:lnTo>
                  <a:lnTo>
                    <a:pt x="355823" y="19426"/>
                  </a:lnTo>
                  <a:lnTo>
                    <a:pt x="333146" y="23620"/>
                  </a:lnTo>
                  <a:lnTo>
                    <a:pt x="289429" y="33572"/>
                  </a:lnTo>
                  <a:lnTo>
                    <a:pt x="246848" y="47255"/>
                  </a:lnTo>
                  <a:lnTo>
                    <a:pt x="205764" y="63259"/>
                  </a:lnTo>
                  <a:lnTo>
                    <a:pt x="167661" y="80293"/>
                  </a:lnTo>
                  <a:lnTo>
                    <a:pt x="133528" y="97786"/>
                  </a:lnTo>
                  <a:lnTo>
                    <a:pt x="101822" y="114490"/>
                  </a:lnTo>
                  <a:lnTo>
                    <a:pt x="58066" y="135050"/>
                  </a:lnTo>
                  <a:lnTo>
                    <a:pt x="18253" y="159776"/>
                  </a:lnTo>
                  <a:lnTo>
                    <a:pt x="5940" y="170814"/>
                  </a:lnTo>
                  <a:lnTo>
                    <a:pt x="468" y="179028"/>
                  </a:lnTo>
                  <a:lnTo>
                    <a:pt x="0" y="182607"/>
                  </a:lnTo>
                  <a:lnTo>
                    <a:pt x="2127" y="189230"/>
                  </a:lnTo>
                  <a:lnTo>
                    <a:pt x="5076" y="191393"/>
                  </a:lnTo>
                  <a:lnTo>
                    <a:pt x="13644" y="193796"/>
                  </a:lnTo>
                  <a:lnTo>
                    <a:pt x="49571" y="188210"/>
                  </a:lnTo>
                  <a:lnTo>
                    <a:pt x="86239" y="180375"/>
                  </a:lnTo>
                  <a:lnTo>
                    <a:pt x="120823" y="174678"/>
                  </a:lnTo>
                  <a:lnTo>
                    <a:pt x="159344" y="168839"/>
                  </a:lnTo>
                  <a:lnTo>
                    <a:pt x="200608" y="163929"/>
                  </a:lnTo>
                  <a:lnTo>
                    <a:pt x="222725" y="162619"/>
                  </a:lnTo>
                  <a:lnTo>
                    <a:pt x="245406" y="161746"/>
                  </a:lnTo>
                  <a:lnTo>
                    <a:pt x="269457" y="161164"/>
                  </a:lnTo>
                  <a:lnTo>
                    <a:pt x="294420" y="160776"/>
                  </a:lnTo>
                  <a:lnTo>
                    <a:pt x="319992" y="160517"/>
                  </a:lnTo>
                  <a:lnTo>
                    <a:pt x="346962" y="160345"/>
                  </a:lnTo>
                  <a:lnTo>
                    <a:pt x="374864" y="160230"/>
                  </a:lnTo>
                  <a:lnTo>
                    <a:pt x="403387" y="160153"/>
                  </a:lnTo>
                  <a:lnTo>
                    <a:pt x="431332" y="161095"/>
                  </a:lnTo>
                  <a:lnTo>
                    <a:pt x="458892" y="162714"/>
                  </a:lnTo>
                  <a:lnTo>
                    <a:pt x="486195" y="164786"/>
                  </a:lnTo>
                  <a:lnTo>
                    <a:pt x="514318" y="167160"/>
                  </a:lnTo>
                  <a:lnTo>
                    <a:pt x="542990" y="169734"/>
                  </a:lnTo>
                  <a:lnTo>
                    <a:pt x="572026" y="172443"/>
                  </a:lnTo>
                  <a:lnTo>
                    <a:pt x="601305" y="176233"/>
                  </a:lnTo>
                  <a:lnTo>
                    <a:pt x="630746" y="180744"/>
                  </a:lnTo>
                  <a:lnTo>
                    <a:pt x="660296" y="185735"/>
                  </a:lnTo>
                  <a:lnTo>
                    <a:pt x="688925" y="191048"/>
                  </a:lnTo>
                  <a:lnTo>
                    <a:pt x="716940" y="196574"/>
                  </a:lnTo>
                  <a:lnTo>
                    <a:pt x="744547" y="202242"/>
                  </a:lnTo>
                  <a:lnTo>
                    <a:pt x="770890" y="208997"/>
                  </a:lnTo>
                  <a:lnTo>
                    <a:pt x="796388" y="216477"/>
                  </a:lnTo>
                  <a:lnTo>
                    <a:pt x="821325" y="224441"/>
                  </a:lnTo>
                  <a:lnTo>
                    <a:pt x="844895" y="232726"/>
                  </a:lnTo>
                  <a:lnTo>
                    <a:pt x="867554" y="241226"/>
                  </a:lnTo>
                  <a:lnTo>
                    <a:pt x="911251" y="258609"/>
                  </a:lnTo>
                  <a:lnTo>
                    <a:pt x="953823" y="276256"/>
                  </a:lnTo>
                  <a:lnTo>
                    <a:pt x="990603" y="291375"/>
                  </a:lnTo>
                  <a:lnTo>
                    <a:pt x="1033908" y="308397"/>
                  </a:lnTo>
                  <a:lnTo>
                    <a:pt x="1075482" y="325247"/>
                  </a:lnTo>
                  <a:lnTo>
                    <a:pt x="1081054" y="327701"/>
                  </a:lnTo>
                  <a:lnTo>
                    <a:pt x="1080555" y="326371"/>
                  </a:lnTo>
                  <a:lnTo>
                    <a:pt x="1069381" y="315018"/>
                  </a:lnTo>
                  <a:lnTo>
                    <a:pt x="1034149" y="290759"/>
                  </a:lnTo>
                  <a:lnTo>
                    <a:pt x="991579" y="268858"/>
                  </a:lnTo>
                  <a:lnTo>
                    <a:pt x="957444" y="256006"/>
                  </a:lnTo>
                  <a:lnTo>
                    <a:pt x="919121" y="243680"/>
                  </a:lnTo>
                  <a:lnTo>
                    <a:pt x="878938" y="231587"/>
                  </a:lnTo>
                  <a:lnTo>
                    <a:pt x="835943" y="220590"/>
                  </a:lnTo>
                  <a:lnTo>
                    <a:pt x="811976" y="216268"/>
                  </a:lnTo>
                  <a:lnTo>
                    <a:pt x="787068" y="212395"/>
                  </a:lnTo>
                  <a:lnTo>
                    <a:pt x="761534" y="209813"/>
                  </a:lnTo>
                  <a:lnTo>
                    <a:pt x="735581" y="208092"/>
                  </a:lnTo>
                  <a:lnTo>
                    <a:pt x="709350" y="206944"/>
                  </a:lnTo>
                  <a:lnTo>
                    <a:pt x="682932" y="206179"/>
                  </a:lnTo>
                  <a:lnTo>
                    <a:pt x="656390" y="205669"/>
                  </a:lnTo>
                  <a:lnTo>
                    <a:pt x="629767" y="205329"/>
                  </a:lnTo>
                  <a:lnTo>
                    <a:pt x="603088" y="207086"/>
                  </a:lnTo>
                  <a:lnTo>
                    <a:pt x="576372" y="210243"/>
                  </a:lnTo>
                  <a:lnTo>
                    <a:pt x="549633" y="214331"/>
                  </a:lnTo>
                  <a:lnTo>
                    <a:pt x="523868" y="219041"/>
                  </a:lnTo>
                  <a:lnTo>
                    <a:pt x="498755" y="224165"/>
                  </a:lnTo>
                  <a:lnTo>
                    <a:pt x="474074" y="229566"/>
                  </a:lnTo>
                  <a:lnTo>
                    <a:pt x="448691" y="236143"/>
                  </a:lnTo>
                  <a:lnTo>
                    <a:pt x="422839" y="243504"/>
                  </a:lnTo>
                  <a:lnTo>
                    <a:pt x="396676" y="251388"/>
                  </a:lnTo>
                  <a:lnTo>
                    <a:pt x="371295" y="259621"/>
                  </a:lnTo>
                  <a:lnTo>
                    <a:pt x="346438" y="268086"/>
                  </a:lnTo>
                  <a:lnTo>
                    <a:pt x="321929" y="276706"/>
                  </a:lnTo>
                  <a:lnTo>
                    <a:pt x="298644" y="285429"/>
                  </a:lnTo>
                  <a:lnTo>
                    <a:pt x="254251" y="303059"/>
                  </a:lnTo>
                  <a:lnTo>
                    <a:pt x="214015" y="320816"/>
                  </a:lnTo>
                  <a:lnTo>
                    <a:pt x="177282" y="337638"/>
                  </a:lnTo>
                  <a:lnTo>
                    <a:pt x="144418" y="351729"/>
                  </a:lnTo>
                  <a:lnTo>
                    <a:pt x="107508" y="370818"/>
                  </a:lnTo>
                  <a:lnTo>
                    <a:pt x="77482" y="387917"/>
                  </a:lnTo>
                  <a:lnTo>
                    <a:pt x="71952" y="394581"/>
                  </a:lnTo>
                  <a:lnTo>
                    <a:pt x="72461" y="397747"/>
                  </a:lnTo>
                  <a:lnTo>
                    <a:pt x="78319" y="403910"/>
                  </a:lnTo>
                  <a:lnTo>
                    <a:pt x="113499" y="409815"/>
                  </a:lnTo>
                  <a:lnTo>
                    <a:pt x="154019" y="415810"/>
                  </a:lnTo>
                  <a:lnTo>
                    <a:pt x="186335" y="417561"/>
                  </a:lnTo>
                  <a:lnTo>
                    <a:pt x="225833" y="418339"/>
                  </a:lnTo>
                  <a:lnTo>
                    <a:pt x="247478" y="418546"/>
                  </a:lnTo>
                  <a:lnTo>
                    <a:pt x="270839" y="419677"/>
                  </a:lnTo>
                  <a:lnTo>
                    <a:pt x="295342" y="421422"/>
                  </a:lnTo>
                  <a:lnTo>
                    <a:pt x="320607" y="423579"/>
                  </a:lnTo>
                  <a:lnTo>
                    <a:pt x="346379" y="427000"/>
                  </a:lnTo>
                  <a:lnTo>
                    <a:pt x="372491" y="431266"/>
                  </a:lnTo>
                  <a:lnTo>
                    <a:pt x="398829" y="436094"/>
                  </a:lnTo>
                  <a:lnTo>
                    <a:pt x="426309" y="441297"/>
                  </a:lnTo>
                  <a:lnTo>
                    <a:pt x="454551" y="446750"/>
                  </a:lnTo>
                  <a:lnTo>
                    <a:pt x="483301" y="452370"/>
                  </a:lnTo>
                  <a:lnTo>
                    <a:pt x="512389" y="459093"/>
                  </a:lnTo>
                  <a:lnTo>
                    <a:pt x="541704" y="466552"/>
                  </a:lnTo>
                  <a:lnTo>
                    <a:pt x="571168" y="474500"/>
                  </a:lnTo>
                  <a:lnTo>
                    <a:pt x="599741" y="483769"/>
                  </a:lnTo>
                  <a:lnTo>
                    <a:pt x="627719" y="493916"/>
                  </a:lnTo>
                  <a:lnTo>
                    <a:pt x="655301" y="504650"/>
                  </a:lnTo>
                  <a:lnTo>
                    <a:pt x="683610" y="515775"/>
                  </a:lnTo>
                  <a:lnTo>
                    <a:pt x="712406" y="527160"/>
                  </a:lnTo>
                  <a:lnTo>
                    <a:pt x="741524" y="538718"/>
                  </a:lnTo>
                  <a:lnTo>
                    <a:pt x="769866" y="550393"/>
                  </a:lnTo>
                  <a:lnTo>
                    <a:pt x="797691" y="562145"/>
                  </a:lnTo>
                  <a:lnTo>
                    <a:pt x="825170" y="573948"/>
                  </a:lnTo>
                  <a:lnTo>
                    <a:pt x="851427" y="586778"/>
                  </a:lnTo>
                  <a:lnTo>
                    <a:pt x="876869" y="600292"/>
                  </a:lnTo>
                  <a:lnTo>
                    <a:pt x="901768" y="614263"/>
                  </a:lnTo>
                  <a:lnTo>
                    <a:pt x="925313" y="627545"/>
                  </a:lnTo>
                  <a:lnTo>
                    <a:pt x="947954" y="640368"/>
                  </a:lnTo>
                  <a:lnTo>
                    <a:pt x="989649" y="664208"/>
                  </a:lnTo>
                  <a:lnTo>
                    <a:pt x="1024715" y="684726"/>
                  </a:lnTo>
                  <a:lnTo>
                    <a:pt x="1062867" y="713011"/>
                  </a:lnTo>
                  <a:lnTo>
                    <a:pt x="1088283" y="730762"/>
                  </a:lnTo>
                  <a:lnTo>
                    <a:pt x="1093312" y="732992"/>
                  </a:lnTo>
                  <a:lnTo>
                    <a:pt x="1096665" y="733487"/>
                  </a:lnTo>
                  <a:lnTo>
                    <a:pt x="1098901" y="732825"/>
                  </a:lnTo>
                  <a:lnTo>
                    <a:pt x="1099398" y="731391"/>
                  </a:lnTo>
                  <a:lnTo>
                    <a:pt x="1098739" y="729443"/>
                  </a:lnTo>
                  <a:lnTo>
                    <a:pt x="1097306" y="727153"/>
                  </a:lnTo>
                  <a:lnTo>
                    <a:pt x="1060386" y="701101"/>
                  </a:lnTo>
                  <a:lnTo>
                    <a:pt x="1020851" y="674207"/>
                  </a:lnTo>
                  <a:lnTo>
                    <a:pt x="990297" y="653450"/>
                  </a:lnTo>
                  <a:lnTo>
                    <a:pt x="953567" y="634304"/>
                  </a:lnTo>
                  <a:lnTo>
                    <a:pt x="914091" y="615872"/>
                  </a:lnTo>
                  <a:lnTo>
                    <a:pt x="872402" y="599742"/>
                  </a:lnTo>
                  <a:lnTo>
                    <a:pt x="850173" y="594052"/>
                  </a:lnTo>
                  <a:lnTo>
                    <a:pt x="827416" y="589267"/>
                  </a:lnTo>
                  <a:lnTo>
                    <a:pt x="804307" y="584092"/>
                  </a:lnTo>
                  <a:lnTo>
                    <a:pt x="780964" y="578658"/>
                  </a:lnTo>
                  <a:lnTo>
                    <a:pt x="757464" y="573051"/>
                  </a:lnTo>
                  <a:lnTo>
                    <a:pt x="732868" y="568320"/>
                  </a:lnTo>
                  <a:lnTo>
                    <a:pt x="707541" y="564174"/>
                  </a:lnTo>
                  <a:lnTo>
                    <a:pt x="681726" y="560419"/>
                  </a:lnTo>
                  <a:lnTo>
                    <a:pt x="655587" y="557914"/>
                  </a:lnTo>
                  <a:lnTo>
                    <a:pt x="629231" y="556245"/>
                  </a:lnTo>
                  <a:lnTo>
                    <a:pt x="602731" y="555132"/>
                  </a:lnTo>
                  <a:lnTo>
                    <a:pt x="575142" y="555382"/>
                  </a:lnTo>
                  <a:lnTo>
                    <a:pt x="546827" y="556542"/>
                  </a:lnTo>
                  <a:lnTo>
                    <a:pt x="518030" y="558307"/>
                  </a:lnTo>
                  <a:lnTo>
                    <a:pt x="488909" y="561467"/>
                  </a:lnTo>
                  <a:lnTo>
                    <a:pt x="459574" y="565559"/>
                  </a:lnTo>
                  <a:lnTo>
                    <a:pt x="430094" y="570271"/>
                  </a:lnTo>
                  <a:lnTo>
                    <a:pt x="401512" y="575397"/>
                  </a:lnTo>
                  <a:lnTo>
                    <a:pt x="373527" y="580799"/>
                  </a:lnTo>
                  <a:lnTo>
                    <a:pt x="345941" y="586384"/>
                  </a:lnTo>
                  <a:lnTo>
                    <a:pt x="319613" y="592092"/>
                  </a:lnTo>
                  <a:lnTo>
                    <a:pt x="294124" y="597882"/>
                  </a:lnTo>
                  <a:lnTo>
                    <a:pt x="269193" y="603726"/>
                  </a:lnTo>
                  <a:lnTo>
                    <a:pt x="244635" y="609606"/>
                  </a:lnTo>
                  <a:lnTo>
                    <a:pt x="220326" y="615511"/>
                  </a:lnTo>
                  <a:lnTo>
                    <a:pt x="196182" y="621432"/>
                  </a:lnTo>
                  <a:lnTo>
                    <a:pt x="153481" y="635948"/>
                  </a:lnTo>
                  <a:lnTo>
                    <a:pt x="116643" y="651330"/>
                  </a:lnTo>
                  <a:lnTo>
                    <a:pt x="74583" y="671145"/>
                  </a:lnTo>
                  <a:lnTo>
                    <a:pt x="35848" y="692973"/>
                  </a:lnTo>
                  <a:lnTo>
                    <a:pt x="28548" y="696886"/>
                  </a:lnTo>
                  <a:lnTo>
                    <a:pt x="24674" y="700487"/>
                  </a:lnTo>
                  <a:lnTo>
                    <a:pt x="23084" y="703879"/>
                  </a:lnTo>
                  <a:lnTo>
                    <a:pt x="23015" y="707133"/>
                  </a:lnTo>
                  <a:lnTo>
                    <a:pt x="24954" y="710294"/>
                  </a:lnTo>
                  <a:lnTo>
                    <a:pt x="32400" y="716453"/>
                  </a:lnTo>
                  <a:lnTo>
                    <a:pt x="63454" y="728491"/>
                  </a:lnTo>
                  <a:lnTo>
                    <a:pt x="91514" y="734462"/>
                  </a:lnTo>
                  <a:lnTo>
                    <a:pt x="126475" y="740424"/>
                  </a:lnTo>
                  <a:lnTo>
                    <a:pt x="166156" y="747372"/>
                  </a:lnTo>
                  <a:lnTo>
                    <a:pt x="210250" y="757075"/>
                  </a:lnTo>
                  <a:lnTo>
                    <a:pt x="234113" y="762441"/>
                  </a:lnTo>
                  <a:lnTo>
                    <a:pt x="258951" y="768002"/>
                  </a:lnTo>
                  <a:lnTo>
                    <a:pt x="284440" y="773694"/>
                  </a:lnTo>
                  <a:lnTo>
                    <a:pt x="311355" y="779473"/>
                  </a:lnTo>
                  <a:lnTo>
                    <a:pt x="339219" y="785310"/>
                  </a:lnTo>
                  <a:lnTo>
                    <a:pt x="367718" y="791186"/>
                  </a:lnTo>
                  <a:lnTo>
                    <a:pt x="395646" y="799072"/>
                  </a:lnTo>
                  <a:lnTo>
                    <a:pt x="423195" y="808298"/>
                  </a:lnTo>
                  <a:lnTo>
                    <a:pt x="450491" y="818417"/>
                  </a:lnTo>
                  <a:lnTo>
                    <a:pt x="478610" y="829133"/>
                  </a:lnTo>
                  <a:lnTo>
                    <a:pt x="507278" y="840245"/>
                  </a:lnTo>
                  <a:lnTo>
                    <a:pt x="536311" y="851622"/>
                  </a:lnTo>
                  <a:lnTo>
                    <a:pt x="564597" y="864167"/>
                  </a:lnTo>
                  <a:lnTo>
                    <a:pt x="592383" y="877491"/>
                  </a:lnTo>
                  <a:lnTo>
                    <a:pt x="619838" y="891336"/>
                  </a:lnTo>
                  <a:lnTo>
                    <a:pt x="647070" y="905526"/>
                  </a:lnTo>
                  <a:lnTo>
                    <a:pt x="674154" y="919947"/>
                  </a:lnTo>
                  <a:lnTo>
                    <a:pt x="701141" y="934522"/>
                  </a:lnTo>
                  <a:lnTo>
                    <a:pt x="728061" y="950192"/>
                  </a:lnTo>
                  <a:lnTo>
                    <a:pt x="754938" y="966591"/>
                  </a:lnTo>
                  <a:lnTo>
                    <a:pt x="781785" y="983478"/>
                  </a:lnTo>
                  <a:lnTo>
                    <a:pt x="806629" y="999696"/>
                  </a:lnTo>
                  <a:lnTo>
                    <a:pt x="830136" y="1015469"/>
                  </a:lnTo>
                  <a:lnTo>
                    <a:pt x="874777" y="1046225"/>
                  </a:lnTo>
                  <a:lnTo>
                    <a:pt x="917768" y="1076430"/>
                  </a:lnTo>
                  <a:lnTo>
                    <a:pt x="952089" y="1103745"/>
                  </a:lnTo>
                  <a:lnTo>
                    <a:pt x="993724" y="1138790"/>
                  </a:lnTo>
                  <a:lnTo>
                    <a:pt x="1033867" y="1167817"/>
                  </a:lnTo>
                  <a:lnTo>
                    <a:pt x="1045074" y="1174972"/>
                  </a:lnTo>
                  <a:lnTo>
                    <a:pt x="1044663" y="1173992"/>
                  </a:lnTo>
                  <a:lnTo>
                    <a:pt x="1010780" y="1136392"/>
                  </a:lnTo>
                  <a:lnTo>
                    <a:pt x="968224" y="1093481"/>
                  </a:lnTo>
                  <a:lnTo>
                    <a:pt x="938133" y="1072959"/>
                  </a:lnTo>
                  <a:lnTo>
                    <a:pt x="904916" y="1052923"/>
                  </a:lnTo>
                  <a:lnTo>
                    <a:pt x="870309" y="1030790"/>
                  </a:lnTo>
                  <a:lnTo>
                    <a:pt x="832439" y="1010369"/>
                  </a:lnTo>
                  <a:lnTo>
                    <a:pt x="792456" y="991372"/>
                  </a:lnTo>
                  <a:lnTo>
                    <a:pt x="751536" y="973007"/>
                  </a:lnTo>
                  <a:lnTo>
                    <a:pt x="707552" y="957568"/>
                  </a:lnTo>
                  <a:lnTo>
                    <a:pt x="684710" y="950673"/>
                  </a:lnTo>
                  <a:lnTo>
                    <a:pt x="661545" y="945084"/>
                  </a:lnTo>
                  <a:lnTo>
                    <a:pt x="638164" y="940366"/>
                  </a:lnTo>
                  <a:lnTo>
                    <a:pt x="614639" y="936229"/>
                  </a:lnTo>
                  <a:lnTo>
                    <a:pt x="591018" y="932478"/>
                  </a:lnTo>
                  <a:lnTo>
                    <a:pt x="567334" y="928985"/>
                  </a:lnTo>
                  <a:lnTo>
                    <a:pt x="543607" y="925664"/>
                  </a:lnTo>
                  <a:lnTo>
                    <a:pt x="519851" y="922459"/>
                  </a:lnTo>
                  <a:lnTo>
                    <a:pt x="496076" y="919329"/>
                  </a:lnTo>
                  <a:lnTo>
                    <a:pt x="472289" y="916251"/>
                  </a:lnTo>
                  <a:lnTo>
                    <a:pt x="449486" y="914198"/>
                  </a:lnTo>
                  <a:lnTo>
                    <a:pt x="405628" y="911918"/>
                  </a:lnTo>
                  <a:lnTo>
                    <a:pt x="362984" y="913550"/>
                  </a:lnTo>
                  <a:lnTo>
                    <a:pt x="322865" y="917584"/>
                  </a:lnTo>
                  <a:lnTo>
                    <a:pt x="288497" y="922683"/>
                  </a:lnTo>
                  <a:lnTo>
                    <a:pt x="245999" y="926392"/>
                  </a:lnTo>
                  <a:lnTo>
                    <a:pt x="205197" y="934774"/>
                  </a:lnTo>
                  <a:lnTo>
                    <a:pt x="193867" y="940245"/>
                  </a:lnTo>
                  <a:lnTo>
                    <a:pt x="188170" y="945984"/>
                  </a:lnTo>
                  <a:lnTo>
                    <a:pt x="186651" y="948903"/>
                  </a:lnTo>
                  <a:lnTo>
                    <a:pt x="186631" y="951842"/>
                  </a:lnTo>
                  <a:lnTo>
                    <a:pt x="189254" y="957753"/>
                  </a:lnTo>
                  <a:lnTo>
                    <a:pt x="223896" y="975252"/>
                  </a:lnTo>
                  <a:lnTo>
                    <a:pt x="261695" y="991246"/>
                  </a:lnTo>
                  <a:lnTo>
                    <a:pt x="294714" y="1003709"/>
                  </a:lnTo>
                  <a:lnTo>
                    <a:pt x="332541" y="1019169"/>
                  </a:lnTo>
                  <a:lnTo>
                    <a:pt x="375150" y="1035962"/>
                  </a:lnTo>
                  <a:lnTo>
                    <a:pt x="397624" y="1044608"/>
                  </a:lnTo>
                  <a:lnTo>
                    <a:pt x="420545" y="1054340"/>
                  </a:lnTo>
                  <a:lnTo>
                    <a:pt x="443763" y="1064797"/>
                  </a:lnTo>
                  <a:lnTo>
                    <a:pt x="467179" y="1075737"/>
                  </a:lnTo>
                  <a:lnTo>
                    <a:pt x="491720" y="1087992"/>
                  </a:lnTo>
                  <a:lnTo>
                    <a:pt x="517010" y="1101122"/>
                  </a:lnTo>
                  <a:lnTo>
                    <a:pt x="542799" y="1114837"/>
                  </a:lnTo>
                  <a:lnTo>
                    <a:pt x="567930" y="1128940"/>
                  </a:lnTo>
                  <a:lnTo>
                    <a:pt x="592621" y="1143304"/>
                  </a:lnTo>
                  <a:lnTo>
                    <a:pt x="617019" y="1157841"/>
                  </a:lnTo>
                  <a:lnTo>
                    <a:pt x="641222" y="1173485"/>
                  </a:lnTo>
                  <a:lnTo>
                    <a:pt x="665295" y="1189868"/>
                  </a:lnTo>
                  <a:lnTo>
                    <a:pt x="689281" y="1206743"/>
                  </a:lnTo>
                  <a:lnTo>
                    <a:pt x="712217" y="1223945"/>
                  </a:lnTo>
                  <a:lnTo>
                    <a:pt x="756223" y="1258935"/>
                  </a:lnTo>
                  <a:lnTo>
                    <a:pt x="798931" y="1291684"/>
                  </a:lnTo>
                  <a:lnTo>
                    <a:pt x="839080" y="1323768"/>
                  </a:lnTo>
                  <a:lnTo>
                    <a:pt x="873460" y="1357871"/>
                  </a:lnTo>
                  <a:lnTo>
                    <a:pt x="905277" y="1387580"/>
                  </a:lnTo>
                  <a:lnTo>
                    <a:pt x="948434" y="1423973"/>
                  </a:lnTo>
                  <a:lnTo>
                    <a:pt x="989298" y="1464011"/>
                  </a:lnTo>
                  <a:lnTo>
                    <a:pt x="1002861" y="1479083"/>
                  </a:lnTo>
                  <a:lnTo>
                    <a:pt x="966427" y="1443855"/>
                  </a:lnTo>
                  <a:lnTo>
                    <a:pt x="923597" y="1409758"/>
                  </a:lnTo>
                  <a:lnTo>
                    <a:pt x="886062" y="1380603"/>
                  </a:lnTo>
                  <a:lnTo>
                    <a:pt x="855977" y="1358326"/>
                  </a:lnTo>
                  <a:lnTo>
                    <a:pt x="819454" y="1335197"/>
                  </a:lnTo>
                  <a:lnTo>
                    <a:pt x="782717" y="1314333"/>
                  </a:lnTo>
                  <a:lnTo>
                    <a:pt x="745553" y="1296131"/>
                  </a:lnTo>
                  <a:lnTo>
                    <a:pt x="705885" y="1281426"/>
                  </a:lnTo>
                  <a:lnTo>
                    <a:pt x="662457" y="1268276"/>
                  </a:lnTo>
                  <a:lnTo>
                    <a:pt x="639765" y="1261992"/>
                  </a:lnTo>
                  <a:lnTo>
                    <a:pt x="596029" y="1252363"/>
                  </a:lnTo>
                  <a:lnTo>
                    <a:pt x="552448" y="1244776"/>
                  </a:lnTo>
                  <a:lnTo>
                    <a:pt x="529714" y="1241364"/>
                  </a:lnTo>
                  <a:lnTo>
                    <a:pt x="506620" y="1238097"/>
                  </a:lnTo>
                  <a:lnTo>
                    <a:pt x="483287" y="1235919"/>
                  </a:lnTo>
                  <a:lnTo>
                    <a:pt x="459795" y="1234467"/>
                  </a:lnTo>
                  <a:lnTo>
                    <a:pt x="436194" y="1233499"/>
                  </a:lnTo>
                  <a:lnTo>
                    <a:pt x="412524" y="1233846"/>
                  </a:lnTo>
                  <a:lnTo>
                    <a:pt x="388806" y="1235069"/>
                  </a:lnTo>
                  <a:lnTo>
                    <a:pt x="365057" y="1236877"/>
                  </a:lnTo>
                  <a:lnTo>
                    <a:pt x="322794" y="1241531"/>
                  </a:lnTo>
                  <a:lnTo>
                    <a:pt x="284167" y="1246907"/>
                  </a:lnTo>
                  <a:lnTo>
                    <a:pt x="247155" y="1252604"/>
                  </a:lnTo>
                  <a:lnTo>
                    <a:pt x="213507" y="1258443"/>
                  </a:lnTo>
                  <a:lnTo>
                    <a:pt x="171966" y="1269954"/>
                  </a:lnTo>
                  <a:lnTo>
                    <a:pt x="131262" y="1286881"/>
                  </a:lnTo>
                  <a:lnTo>
                    <a:pt x="120658" y="1293521"/>
                  </a:lnTo>
                  <a:lnTo>
                    <a:pt x="115946" y="1299780"/>
                  </a:lnTo>
                  <a:lnTo>
                    <a:pt x="113851" y="1305868"/>
                  </a:lnTo>
                  <a:lnTo>
                    <a:pt x="116269" y="1308881"/>
                  </a:lnTo>
                  <a:lnTo>
                    <a:pt x="159952" y="1333935"/>
                  </a:lnTo>
                  <a:lnTo>
                    <a:pt x="200194" y="1350971"/>
                  </a:lnTo>
                  <a:lnTo>
                    <a:pt x="235962" y="1362686"/>
                  </a:lnTo>
                  <a:lnTo>
                    <a:pt x="272363" y="1379798"/>
                  </a:lnTo>
                  <a:lnTo>
                    <a:pt x="310370" y="1399640"/>
                  </a:lnTo>
                  <a:lnTo>
                    <a:pt x="353720" y="1418381"/>
                  </a:lnTo>
                  <a:lnTo>
                    <a:pt x="376393" y="1428538"/>
                  </a:lnTo>
                  <a:lnTo>
                    <a:pt x="399445" y="1439278"/>
                  </a:lnTo>
                  <a:lnTo>
                    <a:pt x="422751" y="1450407"/>
                  </a:lnTo>
                  <a:lnTo>
                    <a:pt x="467167" y="1476001"/>
                  </a:lnTo>
                  <a:lnTo>
                    <a:pt x="511051" y="1504905"/>
                  </a:lnTo>
                  <a:lnTo>
                    <a:pt x="533866" y="1520947"/>
                  </a:lnTo>
                  <a:lnTo>
                    <a:pt x="557013" y="1537595"/>
                  </a:lnTo>
                  <a:lnTo>
                    <a:pt x="601254" y="1569322"/>
                  </a:lnTo>
                  <a:lnTo>
                    <a:pt x="643075" y="1600951"/>
                  </a:lnTo>
                  <a:lnTo>
                    <a:pt x="681506" y="1634853"/>
                  </a:lnTo>
                  <a:lnTo>
                    <a:pt x="715784" y="1667118"/>
                  </a:lnTo>
                  <a:lnTo>
                    <a:pt x="760327" y="1710528"/>
                  </a:lnTo>
                  <a:lnTo>
                    <a:pt x="796014" y="1743234"/>
                  </a:lnTo>
                  <a:lnTo>
                    <a:pt x="812979" y="1758613"/>
                  </a:lnTo>
                  <a:lnTo>
                    <a:pt x="824763" y="1781310"/>
                  </a:lnTo>
                  <a:lnTo>
                    <a:pt x="823375" y="1781616"/>
                  </a:lnTo>
                  <a:lnTo>
                    <a:pt x="792055" y="1767692"/>
                  </a:lnTo>
                  <a:lnTo>
                    <a:pt x="759665" y="1746942"/>
                  </a:lnTo>
                  <a:lnTo>
                    <a:pt x="720192" y="1721942"/>
                  </a:lnTo>
                  <a:lnTo>
                    <a:pt x="688991" y="1704501"/>
                  </a:lnTo>
                  <a:lnTo>
                    <a:pt x="654288" y="1686828"/>
                  </a:lnTo>
                  <a:lnTo>
                    <a:pt x="615713" y="1669051"/>
                  </a:lnTo>
                  <a:lnTo>
                    <a:pt x="575418" y="1653875"/>
                  </a:lnTo>
                  <a:lnTo>
                    <a:pt x="534358" y="1640515"/>
                  </a:lnTo>
                  <a:lnTo>
                    <a:pt x="492958" y="1627962"/>
                  </a:lnTo>
                  <a:lnTo>
                    <a:pt x="448761" y="1615769"/>
                  </a:lnTo>
                  <a:lnTo>
                    <a:pt x="425863" y="1609739"/>
                  </a:lnTo>
                  <a:lnTo>
                    <a:pt x="381899" y="1603039"/>
                  </a:lnTo>
                  <a:lnTo>
                    <a:pt x="340201" y="1599070"/>
                  </a:lnTo>
                  <a:lnTo>
                    <a:pt x="301825" y="1593998"/>
                  </a:lnTo>
                  <a:lnTo>
                    <a:pt x="260972" y="1590305"/>
                  </a:lnTo>
                  <a:lnTo>
                    <a:pt x="237191" y="15887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5"/>
            <p:cNvSpPr/>
            <p:nvPr>
              <p:custDataLst>
                <p:tags r:id="rId38"/>
              </p:custDataLst>
            </p:nvPr>
          </p:nvSpPr>
          <p:spPr>
            <a:xfrm>
              <a:off x="4411643" y="2254445"/>
              <a:ext cx="1066208" cy="585196"/>
            </a:xfrm>
            <a:custGeom>
              <a:avLst/>
              <a:gdLst/>
              <a:ahLst/>
              <a:cxnLst/>
              <a:rect l="0" t="0" r="0" b="0"/>
              <a:pathLst>
                <a:path w="1066208" h="585196">
                  <a:moveTo>
                    <a:pt x="17482" y="585195"/>
                  </a:moveTo>
                  <a:lnTo>
                    <a:pt x="17482" y="585195"/>
                  </a:lnTo>
                  <a:lnTo>
                    <a:pt x="9793" y="577507"/>
                  </a:lnTo>
                  <a:lnTo>
                    <a:pt x="7805" y="563245"/>
                  </a:lnTo>
                  <a:lnTo>
                    <a:pt x="2488" y="552013"/>
                  </a:lnTo>
                  <a:lnTo>
                    <a:pt x="0" y="520473"/>
                  </a:lnTo>
                  <a:lnTo>
                    <a:pt x="7343" y="476603"/>
                  </a:lnTo>
                  <a:lnTo>
                    <a:pt x="20875" y="432023"/>
                  </a:lnTo>
                  <a:lnTo>
                    <a:pt x="33439" y="398394"/>
                  </a:lnTo>
                  <a:lnTo>
                    <a:pt x="59325" y="359301"/>
                  </a:lnTo>
                  <a:lnTo>
                    <a:pt x="86035" y="330415"/>
                  </a:lnTo>
                  <a:lnTo>
                    <a:pt x="117962" y="312449"/>
                  </a:lnTo>
                  <a:lnTo>
                    <a:pt x="125970" y="310186"/>
                  </a:lnTo>
                  <a:lnTo>
                    <a:pt x="135482" y="311825"/>
                  </a:lnTo>
                  <a:lnTo>
                    <a:pt x="151994" y="315681"/>
                  </a:lnTo>
                  <a:lnTo>
                    <a:pt x="169454" y="319469"/>
                  </a:lnTo>
                  <a:lnTo>
                    <a:pt x="210968" y="338267"/>
                  </a:lnTo>
                  <a:lnTo>
                    <a:pt x="234773" y="342942"/>
                  </a:lnTo>
                  <a:lnTo>
                    <a:pt x="276442" y="344026"/>
                  </a:lnTo>
                  <a:lnTo>
                    <a:pt x="288349" y="343071"/>
                  </a:lnTo>
                  <a:lnTo>
                    <a:pt x="332666" y="326000"/>
                  </a:lnTo>
                  <a:lnTo>
                    <a:pt x="348064" y="319185"/>
                  </a:lnTo>
                  <a:lnTo>
                    <a:pt x="392467" y="292326"/>
                  </a:lnTo>
                  <a:lnTo>
                    <a:pt x="430957" y="251379"/>
                  </a:lnTo>
                  <a:lnTo>
                    <a:pt x="466919" y="207055"/>
                  </a:lnTo>
                  <a:lnTo>
                    <a:pt x="496705" y="165092"/>
                  </a:lnTo>
                  <a:lnTo>
                    <a:pt x="519406" y="123443"/>
                  </a:lnTo>
                  <a:lnTo>
                    <a:pt x="533309" y="101114"/>
                  </a:lnTo>
                  <a:lnTo>
                    <a:pt x="553078" y="58963"/>
                  </a:lnTo>
                  <a:lnTo>
                    <a:pt x="568460" y="25325"/>
                  </a:lnTo>
                  <a:lnTo>
                    <a:pt x="571076" y="594"/>
                  </a:lnTo>
                  <a:lnTo>
                    <a:pt x="572084" y="0"/>
                  </a:lnTo>
                  <a:lnTo>
                    <a:pt x="573748" y="597"/>
                  </a:lnTo>
                  <a:lnTo>
                    <a:pt x="575849" y="1986"/>
                  </a:lnTo>
                  <a:lnTo>
                    <a:pt x="577250" y="3905"/>
                  </a:lnTo>
                  <a:lnTo>
                    <a:pt x="578807" y="8682"/>
                  </a:lnTo>
                  <a:lnTo>
                    <a:pt x="579943" y="30424"/>
                  </a:lnTo>
                  <a:lnTo>
                    <a:pt x="572901" y="52755"/>
                  </a:lnTo>
                  <a:lnTo>
                    <a:pt x="564602" y="76275"/>
                  </a:lnTo>
                  <a:lnTo>
                    <a:pt x="555336" y="118996"/>
                  </a:lnTo>
                  <a:lnTo>
                    <a:pt x="553384" y="162415"/>
                  </a:lnTo>
                  <a:lnTo>
                    <a:pt x="562365" y="197060"/>
                  </a:lnTo>
                  <a:lnTo>
                    <a:pt x="574513" y="212969"/>
                  </a:lnTo>
                  <a:lnTo>
                    <a:pt x="587892" y="222008"/>
                  </a:lnTo>
                  <a:lnTo>
                    <a:pt x="604424" y="226230"/>
                  </a:lnTo>
                  <a:lnTo>
                    <a:pt x="645569" y="227904"/>
                  </a:lnTo>
                  <a:lnTo>
                    <a:pt x="663406" y="226984"/>
                  </a:lnTo>
                  <a:lnTo>
                    <a:pt x="705068" y="209914"/>
                  </a:lnTo>
                  <a:lnTo>
                    <a:pt x="740786" y="189622"/>
                  </a:lnTo>
                  <a:lnTo>
                    <a:pt x="783340" y="156733"/>
                  </a:lnTo>
                  <a:lnTo>
                    <a:pt x="801063" y="141858"/>
                  </a:lnTo>
                  <a:lnTo>
                    <a:pt x="806602" y="140110"/>
                  </a:lnTo>
                  <a:lnTo>
                    <a:pt x="808476" y="140635"/>
                  </a:lnTo>
                  <a:lnTo>
                    <a:pt x="809725" y="141978"/>
                  </a:lnTo>
                  <a:lnTo>
                    <a:pt x="811113" y="146116"/>
                  </a:lnTo>
                  <a:lnTo>
                    <a:pt x="811730" y="151263"/>
                  </a:lnTo>
                  <a:lnTo>
                    <a:pt x="814650" y="156857"/>
                  </a:lnTo>
                  <a:lnTo>
                    <a:pt x="839076" y="201458"/>
                  </a:lnTo>
                  <a:lnTo>
                    <a:pt x="850607" y="219149"/>
                  </a:lnTo>
                  <a:lnTo>
                    <a:pt x="883895" y="261871"/>
                  </a:lnTo>
                  <a:lnTo>
                    <a:pt x="920587" y="300377"/>
                  </a:lnTo>
                  <a:lnTo>
                    <a:pt x="964187" y="344216"/>
                  </a:lnTo>
                  <a:lnTo>
                    <a:pt x="1006052" y="388758"/>
                  </a:lnTo>
                  <a:lnTo>
                    <a:pt x="1038097" y="427256"/>
                  </a:lnTo>
                  <a:lnTo>
                    <a:pt x="1054215" y="451085"/>
                  </a:lnTo>
                  <a:lnTo>
                    <a:pt x="1065937" y="483578"/>
                  </a:lnTo>
                  <a:lnTo>
                    <a:pt x="1066207" y="498360"/>
                  </a:lnTo>
                  <a:lnTo>
                    <a:pt x="1055534" y="539979"/>
                  </a:lnTo>
                  <a:lnTo>
                    <a:pt x="1051334" y="558238"/>
                  </a:lnTo>
                  <a:lnTo>
                    <a:pt x="1044396" y="57626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46"/>
          <p:cNvSpPr/>
          <p:nvPr>
            <p:custDataLst>
              <p:tags r:id="rId11"/>
            </p:custDataLst>
          </p:nvPr>
        </p:nvSpPr>
        <p:spPr>
          <a:xfrm>
            <a:off x="4339828" y="2920007"/>
            <a:ext cx="71428" cy="1768079"/>
          </a:xfrm>
          <a:custGeom>
            <a:avLst/>
            <a:gdLst/>
            <a:ahLst/>
            <a:cxnLst/>
            <a:rect l="0" t="0" r="0" b="0"/>
            <a:pathLst>
              <a:path w="71428" h="1768079">
                <a:moveTo>
                  <a:pt x="0" y="1768078"/>
                </a:moveTo>
                <a:lnTo>
                  <a:pt x="0" y="1768078"/>
                </a:lnTo>
                <a:lnTo>
                  <a:pt x="0" y="1724606"/>
                </a:lnTo>
                <a:lnTo>
                  <a:pt x="2645" y="1716346"/>
                </a:lnTo>
                <a:lnTo>
                  <a:pt x="6136" y="1708375"/>
                </a:lnTo>
                <a:lnTo>
                  <a:pt x="8821" y="1663776"/>
                </a:lnTo>
                <a:lnTo>
                  <a:pt x="9900" y="1640062"/>
                </a:lnTo>
                <a:lnTo>
                  <a:pt x="17030" y="1598228"/>
                </a:lnTo>
                <a:lnTo>
                  <a:pt x="17786" y="1553827"/>
                </a:lnTo>
                <a:lnTo>
                  <a:pt x="22590" y="1511943"/>
                </a:lnTo>
                <a:lnTo>
                  <a:pt x="26951" y="1473957"/>
                </a:lnTo>
                <a:lnTo>
                  <a:pt x="33693" y="1437790"/>
                </a:lnTo>
                <a:lnTo>
                  <a:pt x="35318" y="1397242"/>
                </a:lnTo>
                <a:lnTo>
                  <a:pt x="35639" y="1357152"/>
                </a:lnTo>
                <a:lnTo>
                  <a:pt x="38348" y="1314691"/>
                </a:lnTo>
                <a:lnTo>
                  <a:pt x="43404" y="1272605"/>
                </a:lnTo>
                <a:lnTo>
                  <a:pt x="44279" y="1237846"/>
                </a:lnTo>
                <a:lnTo>
                  <a:pt x="44539" y="1202411"/>
                </a:lnTo>
                <a:lnTo>
                  <a:pt x="50763" y="1161019"/>
                </a:lnTo>
                <a:lnTo>
                  <a:pt x="52744" y="1127283"/>
                </a:lnTo>
                <a:lnTo>
                  <a:pt x="53330" y="1092151"/>
                </a:lnTo>
                <a:lnTo>
                  <a:pt x="53504" y="1056606"/>
                </a:lnTo>
                <a:lnTo>
                  <a:pt x="54548" y="1020940"/>
                </a:lnTo>
                <a:lnTo>
                  <a:pt x="58716" y="985236"/>
                </a:lnTo>
                <a:lnTo>
                  <a:pt x="55541" y="949522"/>
                </a:lnTo>
                <a:lnTo>
                  <a:pt x="55152" y="913804"/>
                </a:lnTo>
                <a:lnTo>
                  <a:pt x="58895" y="878086"/>
                </a:lnTo>
                <a:lnTo>
                  <a:pt x="55594" y="842368"/>
                </a:lnTo>
                <a:lnTo>
                  <a:pt x="55168" y="805657"/>
                </a:lnTo>
                <a:lnTo>
                  <a:pt x="59892" y="765785"/>
                </a:lnTo>
                <a:lnTo>
                  <a:pt x="61991" y="721995"/>
                </a:lnTo>
                <a:lnTo>
                  <a:pt x="62354" y="687198"/>
                </a:lnTo>
                <a:lnTo>
                  <a:pt x="62462" y="651752"/>
                </a:lnTo>
                <a:lnTo>
                  <a:pt x="65139" y="616115"/>
                </a:lnTo>
                <a:lnTo>
                  <a:pt x="67646" y="592321"/>
                </a:lnTo>
                <a:lnTo>
                  <a:pt x="64471" y="556613"/>
                </a:lnTo>
                <a:lnTo>
                  <a:pt x="63089" y="521890"/>
                </a:lnTo>
                <a:lnTo>
                  <a:pt x="62622" y="480342"/>
                </a:lnTo>
                <a:lnTo>
                  <a:pt x="62530" y="438951"/>
                </a:lnTo>
                <a:lnTo>
                  <a:pt x="62512" y="394983"/>
                </a:lnTo>
                <a:lnTo>
                  <a:pt x="62508" y="350726"/>
                </a:lnTo>
                <a:lnTo>
                  <a:pt x="62508" y="308287"/>
                </a:lnTo>
                <a:lnTo>
                  <a:pt x="63500" y="268815"/>
                </a:lnTo>
                <a:lnTo>
                  <a:pt x="69575" y="229709"/>
                </a:lnTo>
                <a:lnTo>
                  <a:pt x="71069" y="188801"/>
                </a:lnTo>
                <a:lnTo>
                  <a:pt x="71364" y="152057"/>
                </a:lnTo>
                <a:lnTo>
                  <a:pt x="71427" y="111930"/>
                </a:lnTo>
                <a:lnTo>
                  <a:pt x="64369" y="73536"/>
                </a:lnTo>
                <a:lnTo>
                  <a:pt x="61588" y="30031"/>
                </a:lnTo>
                <a:lnTo>
                  <a:pt x="54134" y="7693"/>
                </a:lnTo>
                <a:lnTo>
                  <a:pt x="53578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Shape-347"/>
          <p:cNvSpPr/>
          <p:nvPr>
            <p:custDataLst>
              <p:tags r:id="rId12"/>
            </p:custDataLst>
          </p:nvPr>
        </p:nvSpPr>
        <p:spPr>
          <a:xfrm>
            <a:off x="5626990" y="4875619"/>
            <a:ext cx="123729" cy="241092"/>
          </a:xfrm>
          <a:custGeom>
            <a:avLst/>
            <a:gdLst/>
            <a:ahLst/>
            <a:cxnLst/>
            <a:rect l="0" t="0" r="0" b="0"/>
            <a:pathLst>
              <a:path w="123729" h="241092">
                <a:moveTo>
                  <a:pt x="34431" y="8920"/>
                </a:moveTo>
                <a:lnTo>
                  <a:pt x="34431" y="8920"/>
                </a:lnTo>
                <a:lnTo>
                  <a:pt x="26743" y="8920"/>
                </a:lnTo>
                <a:lnTo>
                  <a:pt x="26329" y="7927"/>
                </a:lnTo>
                <a:lnTo>
                  <a:pt x="25534" y="358"/>
                </a:lnTo>
                <a:lnTo>
                  <a:pt x="38805" y="0"/>
                </a:lnTo>
                <a:lnTo>
                  <a:pt x="66428" y="9085"/>
                </a:lnTo>
                <a:lnTo>
                  <a:pt x="87966" y="24317"/>
                </a:lnTo>
                <a:lnTo>
                  <a:pt x="90957" y="25137"/>
                </a:lnTo>
                <a:lnTo>
                  <a:pt x="92951" y="26677"/>
                </a:lnTo>
                <a:lnTo>
                  <a:pt x="102726" y="41914"/>
                </a:lnTo>
                <a:lnTo>
                  <a:pt x="113435" y="73172"/>
                </a:lnTo>
                <a:lnTo>
                  <a:pt x="103721" y="116260"/>
                </a:lnTo>
                <a:lnTo>
                  <a:pt x="98279" y="135184"/>
                </a:lnTo>
                <a:lnTo>
                  <a:pt x="92243" y="142097"/>
                </a:lnTo>
                <a:lnTo>
                  <a:pt x="73684" y="156654"/>
                </a:lnTo>
                <a:lnTo>
                  <a:pt x="67421" y="158915"/>
                </a:lnTo>
                <a:lnTo>
                  <a:pt x="58685" y="157274"/>
                </a:lnTo>
                <a:lnTo>
                  <a:pt x="34993" y="149630"/>
                </a:lnTo>
                <a:lnTo>
                  <a:pt x="28728" y="145872"/>
                </a:lnTo>
                <a:lnTo>
                  <a:pt x="19622" y="142763"/>
                </a:lnTo>
                <a:lnTo>
                  <a:pt x="9416" y="135293"/>
                </a:lnTo>
                <a:lnTo>
                  <a:pt x="8431" y="131893"/>
                </a:lnTo>
                <a:lnTo>
                  <a:pt x="8168" y="129597"/>
                </a:lnTo>
                <a:lnTo>
                  <a:pt x="5230" y="124400"/>
                </a:lnTo>
                <a:lnTo>
                  <a:pt x="0" y="117720"/>
                </a:lnTo>
                <a:lnTo>
                  <a:pt x="563" y="116180"/>
                </a:lnTo>
                <a:lnTo>
                  <a:pt x="6514" y="108531"/>
                </a:lnTo>
                <a:lnTo>
                  <a:pt x="9786" y="107762"/>
                </a:lnTo>
                <a:lnTo>
                  <a:pt x="28604" y="107182"/>
                </a:lnTo>
                <a:lnTo>
                  <a:pt x="30546" y="108162"/>
                </a:lnTo>
                <a:lnTo>
                  <a:pt x="31842" y="109808"/>
                </a:lnTo>
                <a:lnTo>
                  <a:pt x="34272" y="114282"/>
                </a:lnTo>
                <a:lnTo>
                  <a:pt x="64230" y="158284"/>
                </a:lnTo>
                <a:lnTo>
                  <a:pt x="81730" y="187584"/>
                </a:lnTo>
                <a:lnTo>
                  <a:pt x="114635" y="230070"/>
                </a:lnTo>
                <a:lnTo>
                  <a:pt x="123728" y="241091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348"/>
          <p:cNvSpPr/>
          <p:nvPr>
            <p:custDataLst>
              <p:tags r:id="rId13"/>
            </p:custDataLst>
          </p:nvPr>
        </p:nvSpPr>
        <p:spPr>
          <a:xfrm>
            <a:off x="4938117" y="1919882"/>
            <a:ext cx="53579" cy="330400"/>
          </a:xfrm>
          <a:custGeom>
            <a:avLst/>
            <a:gdLst/>
            <a:ahLst/>
            <a:cxnLst/>
            <a:rect l="0" t="0" r="0" b="0"/>
            <a:pathLst>
              <a:path w="53579" h="330400">
                <a:moveTo>
                  <a:pt x="0" y="0"/>
                </a:moveTo>
                <a:lnTo>
                  <a:pt x="0" y="0"/>
                </a:lnTo>
                <a:lnTo>
                  <a:pt x="0" y="43679"/>
                </a:lnTo>
                <a:lnTo>
                  <a:pt x="2645" y="82528"/>
                </a:lnTo>
                <a:lnTo>
                  <a:pt x="9713" y="116727"/>
                </a:lnTo>
                <a:lnTo>
                  <a:pt x="18091" y="151995"/>
                </a:lnTo>
                <a:lnTo>
                  <a:pt x="26857" y="187580"/>
                </a:lnTo>
                <a:lnTo>
                  <a:pt x="35739" y="225905"/>
                </a:lnTo>
                <a:lnTo>
                  <a:pt x="44654" y="266034"/>
                </a:lnTo>
                <a:lnTo>
                  <a:pt x="51815" y="310409"/>
                </a:lnTo>
                <a:lnTo>
                  <a:pt x="53578" y="33039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71"/>
          <p:cNvGrpSpPr/>
          <p:nvPr/>
        </p:nvGrpSpPr>
        <p:grpSpPr>
          <a:xfrm>
            <a:off x="1117065" y="4795242"/>
            <a:ext cx="2026186" cy="470932"/>
            <a:chOff x="1117065" y="4795242"/>
            <a:chExt cx="2026186" cy="470932"/>
          </a:xfrm>
        </p:grpSpPr>
        <p:sp>
          <p:nvSpPr>
            <p:cNvPr id="144" name="SMARTInkShape-349"/>
            <p:cNvSpPr/>
            <p:nvPr>
              <p:custDataLst>
                <p:tags r:id="rId20"/>
              </p:custDataLst>
            </p:nvPr>
          </p:nvSpPr>
          <p:spPr>
            <a:xfrm>
              <a:off x="1117065" y="4866679"/>
              <a:ext cx="177740" cy="383978"/>
            </a:xfrm>
            <a:custGeom>
              <a:avLst/>
              <a:gdLst/>
              <a:ahLst/>
              <a:cxnLst/>
              <a:rect l="0" t="0" r="0" b="0"/>
              <a:pathLst>
                <a:path w="177740" h="383978">
                  <a:moveTo>
                    <a:pt x="177739" y="0"/>
                  </a:moveTo>
                  <a:lnTo>
                    <a:pt x="177739" y="0"/>
                  </a:lnTo>
                  <a:lnTo>
                    <a:pt x="172999" y="0"/>
                  </a:lnTo>
                  <a:lnTo>
                    <a:pt x="137212" y="13670"/>
                  </a:lnTo>
                  <a:lnTo>
                    <a:pt x="95088" y="40643"/>
                  </a:lnTo>
                  <a:lnTo>
                    <a:pt x="53307" y="82661"/>
                  </a:lnTo>
                  <a:lnTo>
                    <a:pt x="24027" y="126310"/>
                  </a:lnTo>
                  <a:lnTo>
                    <a:pt x="8874" y="167862"/>
                  </a:lnTo>
                  <a:lnTo>
                    <a:pt x="2028" y="198565"/>
                  </a:lnTo>
                  <a:lnTo>
                    <a:pt x="0" y="232798"/>
                  </a:lnTo>
                  <a:lnTo>
                    <a:pt x="2044" y="265430"/>
                  </a:lnTo>
                  <a:lnTo>
                    <a:pt x="11624" y="303124"/>
                  </a:lnTo>
                  <a:lnTo>
                    <a:pt x="30200" y="338240"/>
                  </a:lnTo>
                  <a:lnTo>
                    <a:pt x="63751" y="375683"/>
                  </a:lnTo>
                  <a:lnTo>
                    <a:pt x="79513" y="3839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0"/>
            <p:cNvSpPr/>
            <p:nvPr>
              <p:custDataLst>
                <p:tags r:id="rId21"/>
              </p:custDataLst>
            </p:nvPr>
          </p:nvSpPr>
          <p:spPr>
            <a:xfrm>
              <a:off x="1376429" y="4964906"/>
              <a:ext cx="15620" cy="258962"/>
            </a:xfrm>
            <a:custGeom>
              <a:avLst/>
              <a:gdLst/>
              <a:ahLst/>
              <a:cxnLst/>
              <a:rect l="0" t="0" r="0" b="0"/>
              <a:pathLst>
                <a:path w="15620" h="258962">
                  <a:moveTo>
                    <a:pt x="7672" y="0"/>
                  </a:moveTo>
                  <a:lnTo>
                    <a:pt x="7672" y="0"/>
                  </a:lnTo>
                  <a:lnTo>
                    <a:pt x="7672" y="4740"/>
                  </a:lnTo>
                  <a:lnTo>
                    <a:pt x="10318" y="9713"/>
                  </a:lnTo>
                  <a:lnTo>
                    <a:pt x="12413" y="12428"/>
                  </a:lnTo>
                  <a:lnTo>
                    <a:pt x="12817" y="15231"/>
                  </a:lnTo>
                  <a:lnTo>
                    <a:pt x="10620" y="20990"/>
                  </a:lnTo>
                  <a:lnTo>
                    <a:pt x="11628" y="32150"/>
                  </a:lnTo>
                  <a:lnTo>
                    <a:pt x="15619" y="63566"/>
                  </a:lnTo>
                  <a:lnTo>
                    <a:pt x="10271" y="99427"/>
                  </a:lnTo>
                  <a:lnTo>
                    <a:pt x="5540" y="141054"/>
                  </a:lnTo>
                  <a:lnTo>
                    <a:pt x="85" y="178234"/>
                  </a:lnTo>
                  <a:lnTo>
                    <a:pt x="0" y="207112"/>
                  </a:lnTo>
                  <a:lnTo>
                    <a:pt x="7315" y="251195"/>
                  </a:lnTo>
                  <a:lnTo>
                    <a:pt x="7672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1"/>
            <p:cNvSpPr/>
            <p:nvPr>
              <p:custDataLst>
                <p:tags r:id="rId22"/>
              </p:custDataLst>
            </p:nvPr>
          </p:nvSpPr>
          <p:spPr>
            <a:xfrm>
              <a:off x="1509117" y="4795242"/>
              <a:ext cx="109731" cy="455415"/>
            </a:xfrm>
            <a:custGeom>
              <a:avLst/>
              <a:gdLst/>
              <a:ahLst/>
              <a:cxnLst/>
              <a:rect l="0" t="0" r="0" b="0"/>
              <a:pathLst>
                <a:path w="109731" h="455415">
                  <a:moveTo>
                    <a:pt x="0" y="0"/>
                  </a:moveTo>
                  <a:lnTo>
                    <a:pt x="0" y="0"/>
                  </a:lnTo>
                  <a:lnTo>
                    <a:pt x="9481" y="4740"/>
                  </a:lnTo>
                  <a:lnTo>
                    <a:pt x="16781" y="12359"/>
                  </a:lnTo>
                  <a:lnTo>
                    <a:pt x="43310" y="51132"/>
                  </a:lnTo>
                  <a:lnTo>
                    <a:pt x="61031" y="88814"/>
                  </a:lnTo>
                  <a:lnTo>
                    <a:pt x="73094" y="125423"/>
                  </a:lnTo>
                  <a:lnTo>
                    <a:pt x="87693" y="167690"/>
                  </a:lnTo>
                  <a:lnTo>
                    <a:pt x="99846" y="206892"/>
                  </a:lnTo>
                  <a:lnTo>
                    <a:pt x="109730" y="243644"/>
                  </a:lnTo>
                  <a:lnTo>
                    <a:pt x="109462" y="279668"/>
                  </a:lnTo>
                  <a:lnTo>
                    <a:pt x="107839" y="315477"/>
                  </a:lnTo>
                  <a:lnTo>
                    <a:pt x="97878" y="351222"/>
                  </a:lnTo>
                  <a:lnTo>
                    <a:pt x="76734" y="390735"/>
                  </a:lnTo>
                  <a:lnTo>
                    <a:pt x="50802" y="418678"/>
                  </a:lnTo>
                  <a:lnTo>
                    <a:pt x="12116" y="450033"/>
                  </a:lnTo>
                  <a:lnTo>
                    <a:pt x="0" y="45541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2"/>
            <p:cNvSpPr/>
            <p:nvPr>
              <p:custDataLst>
                <p:tags r:id="rId23"/>
              </p:custDataLst>
            </p:nvPr>
          </p:nvSpPr>
          <p:spPr>
            <a:xfrm>
              <a:off x="1768647" y="4822031"/>
              <a:ext cx="169096" cy="348259"/>
            </a:xfrm>
            <a:custGeom>
              <a:avLst/>
              <a:gdLst/>
              <a:ahLst/>
              <a:cxnLst/>
              <a:rect l="0" t="0" r="0" b="0"/>
              <a:pathLst>
                <a:path w="169096" h="348259">
                  <a:moveTo>
                    <a:pt x="169095" y="0"/>
                  </a:moveTo>
                  <a:lnTo>
                    <a:pt x="169095" y="0"/>
                  </a:lnTo>
                  <a:lnTo>
                    <a:pt x="155533" y="0"/>
                  </a:lnTo>
                  <a:lnTo>
                    <a:pt x="154101" y="992"/>
                  </a:lnTo>
                  <a:lnTo>
                    <a:pt x="153146" y="2645"/>
                  </a:lnTo>
                  <a:lnTo>
                    <a:pt x="152509" y="4740"/>
                  </a:lnTo>
                  <a:lnTo>
                    <a:pt x="141690" y="18091"/>
                  </a:lnTo>
                  <a:lnTo>
                    <a:pt x="135086" y="23915"/>
                  </a:lnTo>
                  <a:lnTo>
                    <a:pt x="94763" y="57014"/>
                  </a:lnTo>
                  <a:lnTo>
                    <a:pt x="59757" y="98679"/>
                  </a:lnTo>
                  <a:lnTo>
                    <a:pt x="29301" y="142934"/>
                  </a:lnTo>
                  <a:lnTo>
                    <a:pt x="12534" y="185734"/>
                  </a:lnTo>
                  <a:lnTo>
                    <a:pt x="2313" y="229760"/>
                  </a:lnTo>
                  <a:lnTo>
                    <a:pt x="0" y="272154"/>
                  </a:lnTo>
                  <a:lnTo>
                    <a:pt x="6672" y="310625"/>
                  </a:lnTo>
                  <a:lnTo>
                    <a:pt x="17544" y="335716"/>
                  </a:lnTo>
                  <a:lnTo>
                    <a:pt x="26220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3"/>
            <p:cNvSpPr/>
            <p:nvPr>
              <p:custDataLst>
                <p:tags r:id="rId24"/>
              </p:custDataLst>
            </p:nvPr>
          </p:nvSpPr>
          <p:spPr>
            <a:xfrm>
              <a:off x="1928812" y="5143500"/>
              <a:ext cx="39647" cy="26790"/>
            </a:xfrm>
            <a:custGeom>
              <a:avLst/>
              <a:gdLst/>
              <a:ahLst/>
              <a:cxnLst/>
              <a:rect l="0" t="0" r="0" b="0"/>
              <a:pathLst>
                <a:path w="39647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5292" y="9713"/>
                  </a:lnTo>
                  <a:lnTo>
                    <a:pt x="13266" y="14238"/>
                  </a:lnTo>
                  <a:lnTo>
                    <a:pt x="26470" y="17144"/>
                  </a:lnTo>
                  <a:lnTo>
                    <a:pt x="39646" y="17765"/>
                  </a:lnTo>
                  <a:lnTo>
                    <a:pt x="38125" y="17817"/>
                  </a:lnTo>
                  <a:lnTo>
                    <a:pt x="28242" y="10167"/>
                  </a:lnTo>
                  <a:lnTo>
                    <a:pt x="19228" y="9037"/>
                  </a:lnTo>
                  <a:lnTo>
                    <a:pt x="18772" y="9993"/>
                  </a:lnTo>
                  <a:lnTo>
                    <a:pt x="18265" y="13702"/>
                  </a:lnTo>
                  <a:lnTo>
                    <a:pt x="19122" y="15088"/>
                  </a:lnTo>
                  <a:lnTo>
                    <a:pt x="20686" y="16011"/>
                  </a:lnTo>
                  <a:lnTo>
                    <a:pt x="22720" y="16627"/>
                  </a:lnTo>
                  <a:lnTo>
                    <a:pt x="24076" y="18030"/>
                  </a:lnTo>
                  <a:lnTo>
                    <a:pt x="26789" y="267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4"/>
            <p:cNvSpPr/>
            <p:nvPr>
              <p:custDataLst>
                <p:tags r:id="rId25"/>
              </p:custDataLst>
            </p:nvPr>
          </p:nvSpPr>
          <p:spPr>
            <a:xfrm>
              <a:off x="2098476" y="4893468"/>
              <a:ext cx="115519" cy="329707"/>
            </a:xfrm>
            <a:custGeom>
              <a:avLst/>
              <a:gdLst/>
              <a:ahLst/>
              <a:cxnLst/>
              <a:rect l="0" t="0" r="0" b="0"/>
              <a:pathLst>
                <a:path w="115519" h="329707">
                  <a:moveTo>
                    <a:pt x="0" y="0"/>
                  </a:moveTo>
                  <a:lnTo>
                    <a:pt x="0" y="0"/>
                  </a:lnTo>
                  <a:lnTo>
                    <a:pt x="0" y="31152"/>
                  </a:lnTo>
                  <a:lnTo>
                    <a:pt x="2646" y="36335"/>
                  </a:lnTo>
                  <a:lnTo>
                    <a:pt x="4741" y="39106"/>
                  </a:lnTo>
                  <a:lnTo>
                    <a:pt x="44950" y="67816"/>
                  </a:lnTo>
                  <a:lnTo>
                    <a:pt x="80394" y="109484"/>
                  </a:lnTo>
                  <a:lnTo>
                    <a:pt x="91293" y="127042"/>
                  </a:lnTo>
                  <a:lnTo>
                    <a:pt x="106375" y="168007"/>
                  </a:lnTo>
                  <a:lnTo>
                    <a:pt x="113209" y="198608"/>
                  </a:lnTo>
                  <a:lnTo>
                    <a:pt x="115518" y="239764"/>
                  </a:lnTo>
                  <a:lnTo>
                    <a:pt x="114982" y="275564"/>
                  </a:lnTo>
                  <a:lnTo>
                    <a:pt x="103642" y="309005"/>
                  </a:lnTo>
                  <a:lnTo>
                    <a:pt x="95091" y="322516"/>
                  </a:lnTo>
                  <a:lnTo>
                    <a:pt x="91175" y="325144"/>
                  </a:lnTo>
                  <a:lnTo>
                    <a:pt x="77176" y="328842"/>
                  </a:lnTo>
                  <a:lnTo>
                    <a:pt x="69688" y="329706"/>
                  </a:lnTo>
                  <a:lnTo>
                    <a:pt x="66303" y="327953"/>
                  </a:lnTo>
                  <a:lnTo>
                    <a:pt x="56797" y="316003"/>
                  </a:lnTo>
                  <a:lnTo>
                    <a:pt x="47342" y="296834"/>
                  </a:lnTo>
                  <a:lnTo>
                    <a:pt x="44649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5"/>
            <p:cNvSpPr/>
            <p:nvPr>
              <p:custDataLst>
                <p:tags r:id="rId26"/>
              </p:custDataLst>
            </p:nvPr>
          </p:nvSpPr>
          <p:spPr>
            <a:xfrm>
              <a:off x="2152054" y="4857750"/>
              <a:ext cx="151806" cy="17860"/>
            </a:xfrm>
            <a:custGeom>
              <a:avLst/>
              <a:gdLst/>
              <a:ahLst/>
              <a:cxnLst/>
              <a:rect l="0" t="0" r="0" b="0"/>
              <a:pathLst>
                <a:path w="151806" h="17860">
                  <a:moveTo>
                    <a:pt x="0" y="0"/>
                  </a:moveTo>
                  <a:lnTo>
                    <a:pt x="0" y="0"/>
                  </a:lnTo>
                  <a:lnTo>
                    <a:pt x="42317" y="0"/>
                  </a:lnTo>
                  <a:lnTo>
                    <a:pt x="81236" y="7067"/>
                  </a:lnTo>
                  <a:lnTo>
                    <a:pt x="124138" y="14821"/>
                  </a:lnTo>
                  <a:lnTo>
                    <a:pt x="151805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6"/>
            <p:cNvSpPr/>
            <p:nvPr>
              <p:custDataLst>
                <p:tags r:id="rId27"/>
              </p:custDataLst>
            </p:nvPr>
          </p:nvSpPr>
          <p:spPr>
            <a:xfrm>
              <a:off x="2393156" y="4830960"/>
              <a:ext cx="71155" cy="392908"/>
            </a:xfrm>
            <a:custGeom>
              <a:avLst/>
              <a:gdLst/>
              <a:ahLst/>
              <a:cxnLst/>
              <a:rect l="0" t="0" r="0" b="0"/>
              <a:pathLst>
                <a:path w="71155" h="392908">
                  <a:moveTo>
                    <a:pt x="8929" y="0"/>
                  </a:moveTo>
                  <a:lnTo>
                    <a:pt x="8929" y="0"/>
                  </a:lnTo>
                  <a:lnTo>
                    <a:pt x="8929" y="9481"/>
                  </a:lnTo>
                  <a:lnTo>
                    <a:pt x="11575" y="16782"/>
                  </a:lnTo>
                  <a:lnTo>
                    <a:pt x="13670" y="20117"/>
                  </a:lnTo>
                  <a:lnTo>
                    <a:pt x="22599" y="64765"/>
                  </a:lnTo>
                  <a:lnTo>
                    <a:pt x="34477" y="101542"/>
                  </a:lnTo>
                  <a:lnTo>
                    <a:pt x="46926" y="143858"/>
                  </a:lnTo>
                  <a:lnTo>
                    <a:pt x="60537" y="187815"/>
                  </a:lnTo>
                  <a:lnTo>
                    <a:pt x="68208" y="232258"/>
                  </a:lnTo>
                  <a:lnTo>
                    <a:pt x="70480" y="274200"/>
                  </a:lnTo>
                  <a:lnTo>
                    <a:pt x="71154" y="309117"/>
                  </a:lnTo>
                  <a:lnTo>
                    <a:pt x="68708" y="335669"/>
                  </a:lnTo>
                  <a:lnTo>
                    <a:pt x="63279" y="349608"/>
                  </a:lnTo>
                  <a:lnTo>
                    <a:pt x="49066" y="367620"/>
                  </a:lnTo>
                  <a:lnTo>
                    <a:pt x="21877" y="388547"/>
                  </a:lnTo>
                  <a:lnTo>
                    <a:pt x="12215" y="391615"/>
                  </a:lnTo>
                  <a:lnTo>
                    <a:pt x="0" y="39290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7"/>
            <p:cNvSpPr/>
            <p:nvPr>
              <p:custDataLst>
                <p:tags r:id="rId28"/>
              </p:custDataLst>
            </p:nvPr>
          </p:nvSpPr>
          <p:spPr>
            <a:xfrm>
              <a:off x="2553890" y="5054203"/>
              <a:ext cx="80368" cy="8930"/>
            </a:xfrm>
            <a:custGeom>
              <a:avLst/>
              <a:gdLst/>
              <a:ahLst/>
              <a:cxnLst/>
              <a:rect l="0" t="0" r="0" b="0"/>
              <a:pathLst>
                <a:path w="80368" h="8930">
                  <a:moveTo>
                    <a:pt x="0" y="0"/>
                  </a:moveTo>
                  <a:lnTo>
                    <a:pt x="0" y="0"/>
                  </a:lnTo>
                  <a:lnTo>
                    <a:pt x="40312" y="0"/>
                  </a:lnTo>
                  <a:lnTo>
                    <a:pt x="61884" y="991"/>
                  </a:lnTo>
                  <a:lnTo>
                    <a:pt x="80367" y="89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8"/>
            <p:cNvSpPr/>
            <p:nvPr>
              <p:custDataLst>
                <p:tags r:id="rId29"/>
              </p:custDataLst>
            </p:nvPr>
          </p:nvSpPr>
          <p:spPr>
            <a:xfrm>
              <a:off x="2562820" y="5161359"/>
              <a:ext cx="62509" cy="17860"/>
            </a:xfrm>
            <a:custGeom>
              <a:avLst/>
              <a:gdLst/>
              <a:ahLst/>
              <a:cxnLst/>
              <a:rect l="0" t="0" r="0" b="0"/>
              <a:pathLst>
                <a:path w="62509" h="1786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1"/>
                  </a:lnTo>
                  <a:lnTo>
                    <a:pt x="24908" y="9849"/>
                  </a:lnTo>
                  <a:lnTo>
                    <a:pt x="45453" y="15983"/>
                  </a:lnTo>
                  <a:lnTo>
                    <a:pt x="62508" y="17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9"/>
            <p:cNvSpPr/>
            <p:nvPr>
              <p:custDataLst>
                <p:tags r:id="rId30"/>
              </p:custDataLst>
            </p:nvPr>
          </p:nvSpPr>
          <p:spPr>
            <a:xfrm>
              <a:off x="2768203" y="5223867"/>
              <a:ext cx="35719" cy="8930"/>
            </a:xfrm>
            <a:custGeom>
              <a:avLst/>
              <a:gdLst/>
              <a:ahLst/>
              <a:cxnLst/>
              <a:rect l="0" t="0" r="0" b="0"/>
              <a:pathLst>
                <a:path w="35719" h="8930">
                  <a:moveTo>
                    <a:pt x="0" y="0"/>
                  </a:moveTo>
                  <a:lnTo>
                    <a:pt x="0" y="0"/>
                  </a:lnTo>
                  <a:lnTo>
                    <a:pt x="16250" y="0"/>
                  </a:lnTo>
                  <a:lnTo>
                    <a:pt x="24670" y="6137"/>
                  </a:lnTo>
                  <a:lnTo>
                    <a:pt x="35718" y="89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0"/>
            <p:cNvSpPr/>
            <p:nvPr>
              <p:custDataLst>
                <p:tags r:id="rId31"/>
              </p:custDataLst>
            </p:nvPr>
          </p:nvSpPr>
          <p:spPr>
            <a:xfrm>
              <a:off x="2946842" y="4947046"/>
              <a:ext cx="115022" cy="319128"/>
            </a:xfrm>
            <a:custGeom>
              <a:avLst/>
              <a:gdLst/>
              <a:ahLst/>
              <a:cxnLst/>
              <a:rect l="0" t="0" r="0" b="0"/>
              <a:pathLst>
                <a:path w="115022" h="319128">
                  <a:moveTo>
                    <a:pt x="44603" y="0"/>
                  </a:moveTo>
                  <a:lnTo>
                    <a:pt x="44603" y="0"/>
                  </a:lnTo>
                  <a:lnTo>
                    <a:pt x="39862" y="4741"/>
                  </a:lnTo>
                  <a:lnTo>
                    <a:pt x="39458" y="6137"/>
                  </a:lnTo>
                  <a:lnTo>
                    <a:pt x="40181" y="7068"/>
                  </a:lnTo>
                  <a:lnTo>
                    <a:pt x="41655" y="7689"/>
                  </a:lnTo>
                  <a:lnTo>
                    <a:pt x="41645" y="9094"/>
                  </a:lnTo>
                  <a:lnTo>
                    <a:pt x="37884" y="16806"/>
                  </a:lnTo>
                  <a:lnTo>
                    <a:pt x="33157" y="51219"/>
                  </a:lnTo>
                  <a:lnTo>
                    <a:pt x="23270" y="65018"/>
                  </a:lnTo>
                  <a:lnTo>
                    <a:pt x="17593" y="68585"/>
                  </a:lnTo>
                  <a:lnTo>
                    <a:pt x="11762" y="71162"/>
                  </a:lnTo>
                  <a:lnTo>
                    <a:pt x="0" y="80331"/>
                  </a:lnTo>
                  <a:lnTo>
                    <a:pt x="4708" y="80357"/>
                  </a:lnTo>
                  <a:lnTo>
                    <a:pt x="45239" y="96591"/>
                  </a:lnTo>
                  <a:lnTo>
                    <a:pt x="77037" y="122608"/>
                  </a:lnTo>
                  <a:lnTo>
                    <a:pt x="100105" y="153093"/>
                  </a:lnTo>
                  <a:lnTo>
                    <a:pt x="110877" y="178975"/>
                  </a:lnTo>
                  <a:lnTo>
                    <a:pt x="115021" y="217034"/>
                  </a:lnTo>
                  <a:lnTo>
                    <a:pt x="113092" y="248192"/>
                  </a:lnTo>
                  <a:lnTo>
                    <a:pt x="106906" y="287308"/>
                  </a:lnTo>
                  <a:lnTo>
                    <a:pt x="102720" y="300003"/>
                  </a:lnTo>
                  <a:lnTo>
                    <a:pt x="94907" y="309613"/>
                  </a:lnTo>
                  <a:lnTo>
                    <a:pt x="85812" y="316200"/>
                  </a:lnTo>
                  <a:lnTo>
                    <a:pt x="78462" y="319127"/>
                  </a:lnTo>
                  <a:lnTo>
                    <a:pt x="76106" y="318916"/>
                  </a:lnTo>
                  <a:lnTo>
                    <a:pt x="74534" y="317782"/>
                  </a:lnTo>
                  <a:lnTo>
                    <a:pt x="71392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1"/>
            <p:cNvSpPr/>
            <p:nvPr>
              <p:custDataLst>
                <p:tags r:id="rId32"/>
              </p:custDataLst>
            </p:nvPr>
          </p:nvSpPr>
          <p:spPr>
            <a:xfrm>
              <a:off x="3009304" y="4920626"/>
              <a:ext cx="133947" cy="44281"/>
            </a:xfrm>
            <a:custGeom>
              <a:avLst/>
              <a:gdLst/>
              <a:ahLst/>
              <a:cxnLst/>
              <a:rect l="0" t="0" r="0" b="0"/>
              <a:pathLst>
                <a:path w="133947" h="44281">
                  <a:moveTo>
                    <a:pt x="0" y="8561"/>
                  </a:moveTo>
                  <a:lnTo>
                    <a:pt x="0" y="8561"/>
                  </a:lnTo>
                  <a:lnTo>
                    <a:pt x="4741" y="3821"/>
                  </a:lnTo>
                  <a:lnTo>
                    <a:pt x="9714" y="1493"/>
                  </a:lnTo>
                  <a:lnTo>
                    <a:pt x="20991" y="0"/>
                  </a:lnTo>
                  <a:lnTo>
                    <a:pt x="64041" y="9739"/>
                  </a:lnTo>
                  <a:lnTo>
                    <a:pt x="102618" y="28572"/>
                  </a:lnTo>
                  <a:lnTo>
                    <a:pt x="133946" y="442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72"/>
          <p:cNvGrpSpPr/>
          <p:nvPr/>
        </p:nvGrpSpPr>
        <p:grpSpPr>
          <a:xfrm>
            <a:off x="2536122" y="5572125"/>
            <a:ext cx="821441" cy="517354"/>
            <a:chOff x="2536122" y="5572125"/>
            <a:chExt cx="821441" cy="517354"/>
          </a:xfrm>
        </p:grpSpPr>
        <p:sp>
          <p:nvSpPr>
            <p:cNvPr id="158" name="SMARTInkShape-362"/>
            <p:cNvSpPr/>
            <p:nvPr>
              <p:custDataLst>
                <p:tags r:id="rId14"/>
              </p:custDataLst>
            </p:nvPr>
          </p:nvSpPr>
          <p:spPr>
            <a:xfrm>
              <a:off x="2536122" y="5589984"/>
              <a:ext cx="133165" cy="226861"/>
            </a:xfrm>
            <a:custGeom>
              <a:avLst/>
              <a:gdLst/>
              <a:ahLst/>
              <a:cxnLst/>
              <a:rect l="0" t="0" r="0" b="0"/>
              <a:pathLst>
                <a:path w="133165" h="226861">
                  <a:moveTo>
                    <a:pt x="98135" y="0"/>
                  </a:moveTo>
                  <a:lnTo>
                    <a:pt x="98135" y="0"/>
                  </a:lnTo>
                  <a:lnTo>
                    <a:pt x="83877" y="992"/>
                  </a:lnTo>
                  <a:lnTo>
                    <a:pt x="40692" y="15814"/>
                  </a:lnTo>
                  <a:lnTo>
                    <a:pt x="944" y="35206"/>
                  </a:lnTo>
                  <a:lnTo>
                    <a:pt x="215" y="40307"/>
                  </a:lnTo>
                  <a:lnTo>
                    <a:pt x="0" y="48102"/>
                  </a:lnTo>
                  <a:lnTo>
                    <a:pt x="1954" y="50919"/>
                  </a:lnTo>
                  <a:lnTo>
                    <a:pt x="38742" y="81170"/>
                  </a:lnTo>
                  <a:lnTo>
                    <a:pt x="79694" y="111230"/>
                  </a:lnTo>
                  <a:lnTo>
                    <a:pt x="117667" y="153963"/>
                  </a:lnTo>
                  <a:lnTo>
                    <a:pt x="128617" y="172398"/>
                  </a:lnTo>
                  <a:lnTo>
                    <a:pt x="133164" y="202374"/>
                  </a:lnTo>
                  <a:lnTo>
                    <a:pt x="130902" y="211652"/>
                  </a:lnTo>
                  <a:lnTo>
                    <a:pt x="128909" y="215515"/>
                  </a:lnTo>
                  <a:lnTo>
                    <a:pt x="121404" y="222454"/>
                  </a:lnTo>
                  <a:lnTo>
                    <a:pt x="116624" y="225693"/>
                  </a:lnTo>
                  <a:lnTo>
                    <a:pt x="112446" y="226860"/>
                  </a:lnTo>
                  <a:lnTo>
                    <a:pt x="108668" y="226647"/>
                  </a:lnTo>
                  <a:lnTo>
                    <a:pt x="86256" y="216561"/>
                  </a:lnTo>
                  <a:lnTo>
                    <a:pt x="62417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3"/>
            <p:cNvSpPr/>
            <p:nvPr>
              <p:custDataLst>
                <p:tags r:id="rId15"/>
              </p:custDataLst>
            </p:nvPr>
          </p:nvSpPr>
          <p:spPr>
            <a:xfrm>
              <a:off x="2643187" y="5572125"/>
              <a:ext cx="98228" cy="53579"/>
            </a:xfrm>
            <a:custGeom>
              <a:avLst/>
              <a:gdLst/>
              <a:ahLst/>
              <a:cxnLst/>
              <a:rect l="0" t="0" r="0" b="0"/>
              <a:pathLst>
                <a:path w="98228" h="53579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1"/>
                  </a:lnTo>
                  <a:lnTo>
                    <a:pt x="7068" y="2645"/>
                  </a:lnTo>
                  <a:lnTo>
                    <a:pt x="7688" y="4740"/>
                  </a:lnTo>
                  <a:lnTo>
                    <a:pt x="9094" y="6136"/>
                  </a:lnTo>
                  <a:lnTo>
                    <a:pt x="18480" y="11023"/>
                  </a:lnTo>
                  <a:lnTo>
                    <a:pt x="34629" y="21249"/>
                  </a:lnTo>
                  <a:lnTo>
                    <a:pt x="69824" y="38419"/>
                  </a:lnTo>
                  <a:lnTo>
                    <a:pt x="98227" y="5357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4"/>
            <p:cNvSpPr/>
            <p:nvPr>
              <p:custDataLst>
                <p:tags r:id="rId16"/>
              </p:custDataLst>
            </p:nvPr>
          </p:nvSpPr>
          <p:spPr>
            <a:xfrm>
              <a:off x="2769819" y="5652892"/>
              <a:ext cx="176978" cy="220369"/>
            </a:xfrm>
            <a:custGeom>
              <a:avLst/>
              <a:gdLst/>
              <a:ahLst/>
              <a:cxnLst/>
              <a:rect l="0" t="0" r="0" b="0"/>
              <a:pathLst>
                <a:path w="176978" h="220369">
                  <a:moveTo>
                    <a:pt x="123399" y="17459"/>
                  </a:moveTo>
                  <a:lnTo>
                    <a:pt x="123399" y="17459"/>
                  </a:lnTo>
                  <a:lnTo>
                    <a:pt x="123399" y="12719"/>
                  </a:lnTo>
                  <a:lnTo>
                    <a:pt x="122407" y="11322"/>
                  </a:lnTo>
                  <a:lnTo>
                    <a:pt x="120753" y="10391"/>
                  </a:lnTo>
                  <a:lnTo>
                    <a:pt x="118659" y="9770"/>
                  </a:lnTo>
                  <a:lnTo>
                    <a:pt x="105308" y="1624"/>
                  </a:lnTo>
                  <a:lnTo>
                    <a:pt x="88847" y="0"/>
                  </a:lnTo>
                  <a:lnTo>
                    <a:pt x="72261" y="4458"/>
                  </a:lnTo>
                  <a:lnTo>
                    <a:pt x="48879" y="15846"/>
                  </a:lnTo>
                  <a:lnTo>
                    <a:pt x="37032" y="25341"/>
                  </a:lnTo>
                  <a:lnTo>
                    <a:pt x="14375" y="63146"/>
                  </a:lnTo>
                  <a:lnTo>
                    <a:pt x="5491" y="79436"/>
                  </a:lnTo>
                  <a:lnTo>
                    <a:pt x="490" y="100756"/>
                  </a:lnTo>
                  <a:lnTo>
                    <a:pt x="0" y="125483"/>
                  </a:lnTo>
                  <a:lnTo>
                    <a:pt x="10895" y="169378"/>
                  </a:lnTo>
                  <a:lnTo>
                    <a:pt x="19158" y="181882"/>
                  </a:lnTo>
                  <a:lnTo>
                    <a:pt x="32320" y="197146"/>
                  </a:lnTo>
                  <a:lnTo>
                    <a:pt x="40255" y="207453"/>
                  </a:lnTo>
                  <a:lnTo>
                    <a:pt x="50397" y="215341"/>
                  </a:lnTo>
                  <a:lnTo>
                    <a:pt x="64165" y="219508"/>
                  </a:lnTo>
                  <a:lnTo>
                    <a:pt x="79214" y="220368"/>
                  </a:lnTo>
                  <a:lnTo>
                    <a:pt x="105043" y="212836"/>
                  </a:lnTo>
                  <a:lnTo>
                    <a:pt x="111162" y="210218"/>
                  </a:lnTo>
                  <a:lnTo>
                    <a:pt x="129254" y="192312"/>
                  </a:lnTo>
                  <a:lnTo>
                    <a:pt x="157374" y="149835"/>
                  </a:lnTo>
                  <a:lnTo>
                    <a:pt x="176977" y="10675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5"/>
            <p:cNvSpPr/>
            <p:nvPr>
              <p:custDataLst>
                <p:tags r:id="rId17"/>
              </p:custDataLst>
            </p:nvPr>
          </p:nvSpPr>
          <p:spPr>
            <a:xfrm>
              <a:off x="3023273" y="5670896"/>
              <a:ext cx="137837" cy="124022"/>
            </a:xfrm>
            <a:custGeom>
              <a:avLst/>
              <a:gdLst/>
              <a:ahLst/>
              <a:cxnLst/>
              <a:rect l="0" t="0" r="0" b="0"/>
              <a:pathLst>
                <a:path w="137837" h="124022">
                  <a:moveTo>
                    <a:pt x="84258" y="53033"/>
                  </a:moveTo>
                  <a:lnTo>
                    <a:pt x="84258" y="53033"/>
                  </a:lnTo>
                  <a:lnTo>
                    <a:pt x="84258" y="26169"/>
                  </a:lnTo>
                  <a:lnTo>
                    <a:pt x="81612" y="18604"/>
                  </a:lnTo>
                  <a:lnTo>
                    <a:pt x="78121" y="11935"/>
                  </a:lnTo>
                  <a:lnTo>
                    <a:pt x="76569" y="5663"/>
                  </a:lnTo>
                  <a:lnTo>
                    <a:pt x="75163" y="3594"/>
                  </a:lnTo>
                  <a:lnTo>
                    <a:pt x="73234" y="2214"/>
                  </a:lnTo>
                  <a:lnTo>
                    <a:pt x="67452" y="681"/>
                  </a:lnTo>
                  <a:lnTo>
                    <a:pt x="58268" y="0"/>
                  </a:lnTo>
                  <a:lnTo>
                    <a:pt x="50217" y="2342"/>
                  </a:lnTo>
                  <a:lnTo>
                    <a:pt x="27740" y="15710"/>
                  </a:lnTo>
                  <a:lnTo>
                    <a:pt x="10241" y="41700"/>
                  </a:lnTo>
                  <a:lnTo>
                    <a:pt x="1032" y="59155"/>
                  </a:lnTo>
                  <a:lnTo>
                    <a:pt x="0" y="65052"/>
                  </a:lnTo>
                  <a:lnTo>
                    <a:pt x="4411" y="94531"/>
                  </a:lnTo>
                  <a:lnTo>
                    <a:pt x="8421" y="104880"/>
                  </a:lnTo>
                  <a:lnTo>
                    <a:pt x="10880" y="108434"/>
                  </a:lnTo>
                  <a:lnTo>
                    <a:pt x="16257" y="112382"/>
                  </a:lnTo>
                  <a:lnTo>
                    <a:pt x="34923" y="121054"/>
                  </a:lnTo>
                  <a:lnTo>
                    <a:pt x="58848" y="124021"/>
                  </a:lnTo>
                  <a:lnTo>
                    <a:pt x="73643" y="119597"/>
                  </a:lnTo>
                  <a:lnTo>
                    <a:pt x="89290" y="109213"/>
                  </a:lnTo>
                  <a:lnTo>
                    <a:pt x="107989" y="90703"/>
                  </a:lnTo>
                  <a:lnTo>
                    <a:pt x="115984" y="76652"/>
                  </a:lnTo>
                  <a:lnTo>
                    <a:pt x="119785" y="65764"/>
                  </a:lnTo>
                  <a:lnTo>
                    <a:pt x="127509" y="54906"/>
                  </a:lnTo>
                  <a:lnTo>
                    <a:pt x="130931" y="53865"/>
                  </a:lnTo>
                  <a:lnTo>
                    <a:pt x="137836" y="5303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6"/>
            <p:cNvSpPr/>
            <p:nvPr>
              <p:custDataLst>
                <p:tags r:id="rId18"/>
              </p:custDataLst>
            </p:nvPr>
          </p:nvSpPr>
          <p:spPr>
            <a:xfrm>
              <a:off x="3098601" y="5831085"/>
              <a:ext cx="169665" cy="116087"/>
            </a:xfrm>
            <a:custGeom>
              <a:avLst/>
              <a:gdLst/>
              <a:ahLst/>
              <a:cxnLst/>
              <a:rect l="0" t="0" r="0" b="0"/>
              <a:pathLst>
                <a:path w="169665" h="116087">
                  <a:moveTo>
                    <a:pt x="169664" y="0"/>
                  </a:moveTo>
                  <a:lnTo>
                    <a:pt x="169664" y="0"/>
                  </a:lnTo>
                  <a:lnTo>
                    <a:pt x="132704" y="21126"/>
                  </a:lnTo>
                  <a:lnTo>
                    <a:pt x="120495" y="30225"/>
                  </a:lnTo>
                  <a:lnTo>
                    <a:pt x="78170" y="51373"/>
                  </a:lnTo>
                  <a:lnTo>
                    <a:pt x="35765" y="82449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7"/>
            <p:cNvSpPr/>
            <p:nvPr>
              <p:custDataLst>
                <p:tags r:id="rId19"/>
              </p:custDataLst>
            </p:nvPr>
          </p:nvSpPr>
          <p:spPr>
            <a:xfrm>
              <a:off x="3215252" y="5984540"/>
              <a:ext cx="142311" cy="104939"/>
            </a:xfrm>
            <a:custGeom>
              <a:avLst/>
              <a:gdLst/>
              <a:ahLst/>
              <a:cxnLst/>
              <a:rect l="0" t="0" r="0" b="0"/>
              <a:pathLst>
                <a:path w="142311" h="104939">
                  <a:moveTo>
                    <a:pt x="79802" y="34069"/>
                  </a:moveTo>
                  <a:lnTo>
                    <a:pt x="79802" y="34069"/>
                  </a:lnTo>
                  <a:lnTo>
                    <a:pt x="79802" y="29328"/>
                  </a:lnTo>
                  <a:lnTo>
                    <a:pt x="77157" y="24355"/>
                  </a:lnTo>
                  <a:lnTo>
                    <a:pt x="75062" y="21640"/>
                  </a:lnTo>
                  <a:lnTo>
                    <a:pt x="70088" y="18623"/>
                  </a:lnTo>
                  <a:lnTo>
                    <a:pt x="64571" y="16290"/>
                  </a:lnTo>
                  <a:lnTo>
                    <a:pt x="45250" y="3922"/>
                  </a:lnTo>
                  <a:lnTo>
                    <a:pt x="28664" y="0"/>
                  </a:lnTo>
                  <a:lnTo>
                    <a:pt x="19702" y="1730"/>
                  </a:lnTo>
                  <a:lnTo>
                    <a:pt x="9078" y="8281"/>
                  </a:lnTo>
                  <a:lnTo>
                    <a:pt x="5864" y="10924"/>
                  </a:lnTo>
                  <a:lnTo>
                    <a:pt x="2292" y="19152"/>
                  </a:lnTo>
                  <a:lnTo>
                    <a:pt x="0" y="40603"/>
                  </a:lnTo>
                  <a:lnTo>
                    <a:pt x="4342" y="58053"/>
                  </a:lnTo>
                  <a:lnTo>
                    <a:pt x="11913" y="75791"/>
                  </a:lnTo>
                  <a:lnTo>
                    <a:pt x="20195" y="85023"/>
                  </a:lnTo>
                  <a:lnTo>
                    <a:pt x="36939" y="99035"/>
                  </a:lnTo>
                  <a:lnTo>
                    <a:pt x="48846" y="102630"/>
                  </a:lnTo>
                  <a:lnTo>
                    <a:pt x="71262" y="104938"/>
                  </a:lnTo>
                  <a:lnTo>
                    <a:pt x="81298" y="99962"/>
                  </a:lnTo>
                  <a:lnTo>
                    <a:pt x="92374" y="90144"/>
                  </a:lnTo>
                  <a:lnTo>
                    <a:pt x="126494" y="49563"/>
                  </a:lnTo>
                  <a:lnTo>
                    <a:pt x="142310" y="251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2.09a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4816475"/>
            <a:ext cx="5213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482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Describing Density Curves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Our measures of center and spread apply to density curves as well as to actual sets of observations.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13" y="2166938"/>
            <a:ext cx="7375525" cy="2554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median</a:t>
            </a:r>
            <a:r>
              <a:rPr lang="en-US" sz="2000" dirty="0">
                <a:solidFill>
                  <a:srgbClr val="000000"/>
                </a:solidFill>
              </a:rPr>
              <a:t> of a density curve is the equal-areas point, the point that divides the area under the curve in half.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mean</a:t>
            </a:r>
            <a:r>
              <a:rPr lang="en-US" sz="2000" dirty="0">
                <a:solidFill>
                  <a:srgbClr val="000000"/>
                </a:solidFill>
              </a:rPr>
              <a:t> of a density curve is the balance point, at which the curve would balance if made of solid material.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median and the mean are the same for a symmetric density curve. They both lie at the center of the curve. The mean of a skewed curve is pulled away from the median in the direction of the long tail.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1" y="1859280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Distinguishing the Median and Mean of a Density Curve</a:t>
            </a:r>
          </a:p>
        </p:txBody>
      </p:sp>
      <p:pic>
        <p:nvPicPr>
          <p:cNvPr id="9" name="Picture 8" descr="C2.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1084263"/>
            <a:ext cx="76104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  <a:t>Section 3.1</a:t>
            </a:r>
            <a:b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sz="3200" b="1" dirty="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  <a:endParaRPr lang="en-US" sz="3200" b="1" dirty="0" smtClean="0">
              <a:ea typeface="ＭＳ Ｐゴシック" pitchFamily="-11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itchFamily="-111" charset="2"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There are two ways of describing an individual’s location within a distribution – the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percentile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sz="20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-score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cumulative relative frequency graph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allows us to examine location within a distribution.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It is common to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transform data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, especially when changing units of measurement.  Transforming data can affect the shape, center, and spread of a distribution.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We can sometimes describe the overall pattern of a distribution by a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density curve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(an idealized description of a distribution that smooths out the irregularities in the actual data).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000" b="1" smtClean="0">
                <a:ea typeface="ＭＳ Ｐゴシック" pitchFamily="-111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E81F30"/>
                </a:solidFill>
                <a:ea typeface="ＭＳ Ｐゴシック" pitchFamily="-111" charset="-128"/>
              </a:rPr>
              <a:t>Chapter 3</a:t>
            </a:r>
            <a:br>
              <a:rPr lang="en-US" b="1" dirty="0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b="1" dirty="0" smtClean="0">
                <a:solidFill>
                  <a:srgbClr val="E81F30"/>
                </a:solidFill>
                <a:ea typeface="ＭＳ Ｐゴシック" pitchFamily="-111" charset="-128"/>
              </a:rPr>
              <a:t>Modeling Distributions of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98475" y="2790825"/>
            <a:ext cx="8351838" cy="333533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E81F30"/>
                </a:solidFill>
                <a:ea typeface="ＭＳ Ｐゴシック" pitchFamily="-111" charset="-128"/>
              </a:rPr>
              <a:t>3.1</a:t>
            </a:r>
            <a:r>
              <a:rPr lang="en-US" sz="2400" b="1" dirty="0" smtClean="0">
                <a:ea typeface="ＭＳ Ｐゴシック" pitchFamily="-111" charset="-128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Describing Location in a Distribution</a:t>
            </a:r>
          </a:p>
          <a:p>
            <a:pPr eaLnBrk="1" hangingPunct="1"/>
            <a:r>
              <a:rPr lang="en-US" sz="2400" b="1" dirty="0" smtClean="0">
                <a:solidFill>
                  <a:srgbClr val="E81F30"/>
                </a:solidFill>
                <a:ea typeface="ＭＳ Ｐゴシック" pitchFamily="-111" charset="-128"/>
              </a:rPr>
              <a:t>3.2</a:t>
            </a:r>
            <a:r>
              <a:rPr lang="en-US" sz="2400" dirty="0" smtClean="0">
                <a:ea typeface="ＭＳ Ｐゴシック" pitchFamily="-111" charset="-128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1" charset="-128"/>
              </a:rPr>
              <a:t>Normal Distributions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Measuring Position: Percentiles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One way to describe the location of a value in a distribution is to tell what percent of observations are less than it.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7663" y="1727200"/>
            <a:ext cx="5549900" cy="1577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The </a:t>
            </a:r>
            <a:r>
              <a:rPr lang="en-US" sz="2000" b="1" i="1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 b="1" baseline="30000">
                <a:solidFill>
                  <a:schemeClr val="tx1"/>
                </a:solidFill>
                <a:ea typeface="ＭＳ Ｐゴシック" pitchFamily="-111" charset="-128"/>
              </a:rPr>
              <a:t>th</a:t>
            </a:r>
            <a:r>
              <a:rPr lang="en-US" sz="2000" b="1">
                <a:solidFill>
                  <a:schemeClr val="tx1"/>
                </a:solidFill>
                <a:ea typeface="ＭＳ Ｐゴシック" pitchFamily="-111" charset="-128"/>
              </a:rPr>
              <a:t> percentile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of a distribution is the value with </a:t>
            </a:r>
            <a:r>
              <a:rPr lang="en-US" sz="2000" i="1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percent of the observations less than it.</a:t>
            </a:r>
          </a:p>
          <a:p>
            <a:pPr>
              <a:defRPr/>
            </a:pPr>
            <a:endParaRPr lang="en-US" sz="1000" b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416" y="3490780"/>
            <a:ext cx="501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“You’re the 80</a:t>
            </a:r>
            <a:r>
              <a:rPr lang="en-US" baseline="30000" dirty="0" smtClean="0"/>
              <a:t>th</a:t>
            </a:r>
            <a:r>
              <a:rPr lang="en-US" dirty="0" smtClean="0"/>
              <a:t> percentile for the class height!” 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979" y="4044778"/>
            <a:ext cx="6553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SMARTInkShape-Group1"/>
          <p:cNvGrpSpPr/>
          <p:nvPr/>
        </p:nvGrpSpPr>
        <p:grpSpPr>
          <a:xfrm>
            <a:off x="5563195" y="2830710"/>
            <a:ext cx="437556" cy="116087"/>
            <a:chOff x="5563195" y="2830710"/>
            <a:chExt cx="437556" cy="116087"/>
          </a:xfrm>
        </p:grpSpPr>
        <p:sp>
          <p:nvSpPr>
            <p:cNvPr id="7" name="SMARTInkShape-1"/>
            <p:cNvSpPr/>
            <p:nvPr>
              <p:custDataLst>
                <p:tags r:id="rId1"/>
              </p:custDataLst>
            </p:nvPr>
          </p:nvSpPr>
          <p:spPr>
            <a:xfrm>
              <a:off x="5563195" y="2830710"/>
              <a:ext cx="437556" cy="17861"/>
            </a:xfrm>
            <a:custGeom>
              <a:avLst/>
              <a:gdLst/>
              <a:ahLst/>
              <a:cxnLst/>
              <a:rect l="0" t="0" r="0" b="0"/>
              <a:pathLst>
                <a:path w="437556" h="17861">
                  <a:moveTo>
                    <a:pt x="0" y="17860"/>
                  </a:moveTo>
                  <a:lnTo>
                    <a:pt x="0" y="17860"/>
                  </a:lnTo>
                  <a:lnTo>
                    <a:pt x="7688" y="10171"/>
                  </a:lnTo>
                  <a:lnTo>
                    <a:pt x="47421" y="9003"/>
                  </a:lnTo>
                  <a:lnTo>
                    <a:pt x="74043" y="6299"/>
                  </a:lnTo>
                  <a:lnTo>
                    <a:pt x="116429" y="830"/>
                  </a:lnTo>
                  <a:lnTo>
                    <a:pt x="154518" y="164"/>
                  </a:lnTo>
                  <a:lnTo>
                    <a:pt x="195225" y="33"/>
                  </a:lnTo>
                  <a:lnTo>
                    <a:pt x="238066" y="7"/>
                  </a:lnTo>
                  <a:lnTo>
                    <a:pt x="278867" y="2"/>
                  </a:lnTo>
                  <a:lnTo>
                    <a:pt x="320109" y="0"/>
                  </a:lnTo>
                  <a:lnTo>
                    <a:pt x="356919" y="0"/>
                  </a:lnTo>
                  <a:lnTo>
                    <a:pt x="390207" y="2646"/>
                  </a:lnTo>
                  <a:lnTo>
                    <a:pt x="421324" y="8103"/>
                  </a:lnTo>
                  <a:lnTo>
                    <a:pt x="429679" y="8562"/>
                  </a:lnTo>
                  <a:lnTo>
                    <a:pt x="432304" y="9677"/>
                  </a:lnTo>
                  <a:lnTo>
                    <a:pt x="434054" y="11413"/>
                  </a:lnTo>
                  <a:lnTo>
                    <a:pt x="437555" y="178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5715000" y="2946796"/>
              <a:ext cx="196454" cy="1"/>
            </a:xfrm>
            <a:custGeom>
              <a:avLst/>
              <a:gdLst/>
              <a:ahLst/>
              <a:cxnLst/>
              <a:rect l="0" t="0" r="0" b="0"/>
              <a:pathLst>
                <a:path w="196454" h="1">
                  <a:moveTo>
                    <a:pt x="0" y="0"/>
                  </a:moveTo>
                  <a:lnTo>
                    <a:pt x="0" y="0"/>
                  </a:lnTo>
                  <a:lnTo>
                    <a:pt x="42575" y="0"/>
                  </a:lnTo>
                  <a:lnTo>
                    <a:pt x="85158" y="0"/>
                  </a:lnTo>
                  <a:lnTo>
                    <a:pt x="125646" y="0"/>
                  </a:lnTo>
                  <a:lnTo>
                    <a:pt x="167442" y="0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2138" y="3122141"/>
            <a:ext cx="7569200" cy="2138362"/>
            <a:chOff x="592099" y="4459085"/>
            <a:chExt cx="7568929" cy="2139047"/>
          </a:xfrm>
        </p:grpSpPr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2428323" y="4617727"/>
              <a:ext cx="573270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Rockwell" pitchFamily="-111" charset="0"/>
                </a:rPr>
                <a:t>Her score was greater than 21 of the 25 observations.  Since 21 of the 25, or 84%, of the scores are below hers, Jenny is at the 84</a:t>
              </a:r>
              <a:r>
                <a:rPr lang="en-US" sz="2000" baseline="30000">
                  <a:latin typeface="Rockwell" pitchFamily="-111" charset="0"/>
                </a:rPr>
                <a:t>th</a:t>
              </a:r>
              <a:r>
                <a:rPr lang="en-US" sz="2000">
                  <a:latin typeface="Rockwell" pitchFamily="-111" charset="0"/>
                </a:rPr>
                <a:t> percentile in the class’s test score distribution. </a:t>
              </a:r>
            </a:p>
          </p:txBody>
        </p:sp>
        <p:sp>
          <p:nvSpPr>
            <p:cNvPr id="6" name="TextBox 25"/>
            <p:cNvSpPr txBox="1">
              <a:spLocks noChangeArrowheads="1"/>
            </p:cNvSpPr>
            <p:nvPr/>
          </p:nvSpPr>
          <p:spPr bwMode="auto">
            <a:xfrm>
              <a:off x="592099" y="4459085"/>
              <a:ext cx="1531882" cy="213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6   </a:t>
              </a:r>
              <a:r>
                <a:rPr lang="en-US" b="1" dirty="0">
                  <a:solidFill>
                    <a:srgbClr val="FF0000"/>
                  </a:solidFill>
                </a:rPr>
                <a:t>7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7   </a:t>
              </a:r>
              <a:r>
                <a:rPr lang="en-US" b="1" dirty="0">
                  <a:solidFill>
                    <a:srgbClr val="FF0000"/>
                  </a:solidFill>
                </a:rPr>
                <a:t>2334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7   </a:t>
              </a:r>
              <a:r>
                <a:rPr lang="en-US" b="1" dirty="0">
                  <a:solidFill>
                    <a:srgbClr val="FF0000"/>
                  </a:solidFill>
                </a:rPr>
                <a:t>5777899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8   </a:t>
              </a:r>
              <a:r>
                <a:rPr lang="en-US" b="1" dirty="0">
                  <a:solidFill>
                    <a:srgbClr val="FF0000"/>
                  </a:solidFill>
                </a:rPr>
                <a:t>00123334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8   </a:t>
              </a:r>
              <a:r>
                <a:rPr lang="en-US" b="1" dirty="0">
                  <a:solidFill>
                    <a:srgbClr val="FF0000"/>
                  </a:solidFill>
                </a:rPr>
                <a:t>5</a:t>
              </a:r>
              <a:r>
                <a:rPr lang="en-US" b="1" dirty="0"/>
                <a:t>6</a:t>
              </a:r>
              <a:r>
                <a:rPr lang="en-US" dirty="0"/>
                <a:t>9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 dirty="0"/>
                <a:t>9   03</a:t>
              </a:r>
            </a:p>
          </p:txBody>
        </p:sp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8475" y="1600200"/>
            <a:ext cx="7243789" cy="7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Rockwell" pitchFamily="-111" charset="0"/>
              </a:rPr>
              <a:t>Jenny earned a score of 86 on her test.  How did she perform relative to the rest of the class?</a:t>
            </a:r>
          </a:p>
        </p:txBody>
      </p:sp>
      <p:grpSp>
        <p:nvGrpSpPr>
          <p:cNvPr id="56" name="SMARTInkShape-Group7"/>
          <p:cNvGrpSpPr/>
          <p:nvPr/>
        </p:nvGrpSpPr>
        <p:grpSpPr>
          <a:xfrm>
            <a:off x="4393405" y="4714875"/>
            <a:ext cx="2355635" cy="741165"/>
            <a:chOff x="4393405" y="4714875"/>
            <a:chExt cx="2355635" cy="741165"/>
          </a:xfrm>
        </p:grpSpPr>
        <p:sp>
          <p:nvSpPr>
            <p:cNvPr id="39" name="SMARTInkShape-30"/>
            <p:cNvSpPr/>
            <p:nvPr>
              <p:custDataLst>
                <p:tags r:id="rId11"/>
              </p:custDataLst>
            </p:nvPr>
          </p:nvSpPr>
          <p:spPr>
            <a:xfrm>
              <a:off x="6554399" y="4964905"/>
              <a:ext cx="194641" cy="276821"/>
            </a:xfrm>
            <a:custGeom>
              <a:avLst/>
              <a:gdLst/>
              <a:ahLst/>
              <a:cxnLst/>
              <a:rect l="0" t="0" r="0" b="0"/>
              <a:pathLst>
                <a:path w="194641" h="276821">
                  <a:moveTo>
                    <a:pt x="26779" y="0"/>
                  </a:moveTo>
                  <a:lnTo>
                    <a:pt x="26779" y="0"/>
                  </a:lnTo>
                  <a:lnTo>
                    <a:pt x="18219" y="0"/>
                  </a:lnTo>
                  <a:lnTo>
                    <a:pt x="13218" y="4741"/>
                  </a:lnTo>
                  <a:lnTo>
                    <a:pt x="10831" y="9713"/>
                  </a:lnTo>
                  <a:lnTo>
                    <a:pt x="1903" y="53831"/>
                  </a:lnTo>
                  <a:lnTo>
                    <a:pt x="159" y="96387"/>
                  </a:lnTo>
                  <a:lnTo>
                    <a:pt x="0" y="139791"/>
                  </a:lnTo>
                  <a:lnTo>
                    <a:pt x="4733" y="157727"/>
                  </a:lnTo>
                  <a:lnTo>
                    <a:pt x="26848" y="194359"/>
                  </a:lnTo>
                  <a:lnTo>
                    <a:pt x="33756" y="201476"/>
                  </a:lnTo>
                  <a:lnTo>
                    <a:pt x="47808" y="210069"/>
                  </a:lnTo>
                  <a:lnTo>
                    <a:pt x="59690" y="213054"/>
                  </a:lnTo>
                  <a:lnTo>
                    <a:pt x="91465" y="214147"/>
                  </a:lnTo>
                  <a:lnTo>
                    <a:pt x="102824" y="211594"/>
                  </a:lnTo>
                  <a:lnTo>
                    <a:pt x="133733" y="198079"/>
                  </a:lnTo>
                  <a:lnTo>
                    <a:pt x="171150" y="162301"/>
                  </a:lnTo>
                  <a:lnTo>
                    <a:pt x="192389" y="128094"/>
                  </a:lnTo>
                  <a:lnTo>
                    <a:pt x="194640" y="117785"/>
                  </a:lnTo>
                  <a:lnTo>
                    <a:pt x="192996" y="109234"/>
                  </a:lnTo>
                  <a:lnTo>
                    <a:pt x="181106" y="87402"/>
                  </a:lnTo>
                  <a:lnTo>
                    <a:pt x="166618" y="76553"/>
                  </a:lnTo>
                  <a:lnTo>
                    <a:pt x="162670" y="75840"/>
                  </a:lnTo>
                  <a:lnTo>
                    <a:pt x="141124" y="79576"/>
                  </a:lnTo>
                  <a:lnTo>
                    <a:pt x="137736" y="81824"/>
                  </a:lnTo>
                  <a:lnTo>
                    <a:pt x="125170" y="99691"/>
                  </a:lnTo>
                  <a:lnTo>
                    <a:pt x="111138" y="129177"/>
                  </a:lnTo>
                  <a:lnTo>
                    <a:pt x="109322" y="153039"/>
                  </a:lnTo>
                  <a:lnTo>
                    <a:pt x="117093" y="190414"/>
                  </a:lnTo>
                  <a:lnTo>
                    <a:pt x="128183" y="230980"/>
                  </a:lnTo>
                  <a:lnTo>
                    <a:pt x="142892" y="264304"/>
                  </a:lnTo>
                  <a:lnTo>
                    <a:pt x="151796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"/>
            <p:cNvSpPr/>
            <p:nvPr>
              <p:custDataLst>
                <p:tags r:id="rId12"/>
              </p:custDataLst>
            </p:nvPr>
          </p:nvSpPr>
          <p:spPr>
            <a:xfrm>
              <a:off x="6527600" y="4867047"/>
              <a:ext cx="8932" cy="53211"/>
            </a:xfrm>
            <a:custGeom>
              <a:avLst/>
              <a:gdLst/>
              <a:ahLst/>
              <a:cxnLst/>
              <a:rect l="0" t="0" r="0" b="0"/>
              <a:pathLst>
                <a:path w="8932" h="53211">
                  <a:moveTo>
                    <a:pt x="0" y="8561"/>
                  </a:moveTo>
                  <a:lnTo>
                    <a:pt x="0" y="8561"/>
                  </a:lnTo>
                  <a:lnTo>
                    <a:pt x="4742" y="8561"/>
                  </a:lnTo>
                  <a:lnTo>
                    <a:pt x="5146" y="7570"/>
                  </a:lnTo>
                  <a:lnTo>
                    <a:pt x="259" y="0"/>
                  </a:lnTo>
                  <a:lnTo>
                    <a:pt x="24" y="7353"/>
                  </a:lnTo>
                  <a:lnTo>
                    <a:pt x="7071" y="27830"/>
                  </a:lnTo>
                  <a:lnTo>
                    <a:pt x="8931" y="5321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"/>
            <p:cNvSpPr/>
            <p:nvPr>
              <p:custDataLst>
                <p:tags r:id="rId13"/>
              </p:custDataLst>
            </p:nvPr>
          </p:nvSpPr>
          <p:spPr>
            <a:xfrm>
              <a:off x="6429375" y="5152428"/>
              <a:ext cx="8929" cy="26790"/>
            </a:xfrm>
            <a:custGeom>
              <a:avLst/>
              <a:gdLst/>
              <a:ahLst/>
              <a:cxnLst/>
              <a:rect l="0" t="0" r="0" b="0"/>
              <a:pathLst>
                <a:path w="8929" h="26790">
                  <a:moveTo>
                    <a:pt x="8928" y="0"/>
                  </a:moveTo>
                  <a:lnTo>
                    <a:pt x="8928" y="0"/>
                  </a:lnTo>
                  <a:lnTo>
                    <a:pt x="8928" y="13302"/>
                  </a:lnTo>
                  <a:lnTo>
                    <a:pt x="7937" y="14822"/>
                  </a:lnTo>
                  <a:lnTo>
                    <a:pt x="6284" y="15834"/>
                  </a:lnTo>
                  <a:lnTo>
                    <a:pt x="1241" y="17459"/>
                  </a:lnTo>
                  <a:lnTo>
                    <a:pt x="551" y="20329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"/>
            <p:cNvSpPr/>
            <p:nvPr>
              <p:custDataLst>
                <p:tags r:id="rId14"/>
              </p:custDataLst>
            </p:nvPr>
          </p:nvSpPr>
          <p:spPr>
            <a:xfrm>
              <a:off x="6269880" y="4991694"/>
              <a:ext cx="70199" cy="62510"/>
            </a:xfrm>
            <a:custGeom>
              <a:avLst/>
              <a:gdLst/>
              <a:ahLst/>
              <a:cxnLst/>
              <a:rect l="0" t="0" r="0" b="0"/>
              <a:pathLst>
                <a:path w="70199" h="62510">
                  <a:moveTo>
                    <a:pt x="7689" y="0"/>
                  </a:moveTo>
                  <a:lnTo>
                    <a:pt x="7689" y="0"/>
                  </a:lnTo>
                  <a:lnTo>
                    <a:pt x="0" y="0"/>
                  </a:lnTo>
                  <a:lnTo>
                    <a:pt x="3868" y="0"/>
                  </a:lnTo>
                  <a:lnTo>
                    <a:pt x="5142" y="993"/>
                  </a:lnTo>
                  <a:lnTo>
                    <a:pt x="6557" y="4741"/>
                  </a:lnTo>
                  <a:lnTo>
                    <a:pt x="12479" y="9713"/>
                  </a:lnTo>
                  <a:lnTo>
                    <a:pt x="54509" y="47013"/>
                  </a:lnTo>
                  <a:lnTo>
                    <a:pt x="70198" y="625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"/>
            <p:cNvSpPr/>
            <p:nvPr>
              <p:custDataLst>
                <p:tags r:id="rId15"/>
              </p:custDataLst>
            </p:nvPr>
          </p:nvSpPr>
          <p:spPr>
            <a:xfrm>
              <a:off x="6313289" y="4857750"/>
              <a:ext cx="17859" cy="366118"/>
            </a:xfrm>
            <a:custGeom>
              <a:avLst/>
              <a:gdLst/>
              <a:ahLst/>
              <a:cxnLst/>
              <a:rect l="0" t="0" r="0" b="0"/>
              <a:pathLst>
                <a:path w="17859" h="366118">
                  <a:moveTo>
                    <a:pt x="17858" y="0"/>
                  </a:moveTo>
                  <a:lnTo>
                    <a:pt x="17858" y="0"/>
                  </a:lnTo>
                  <a:lnTo>
                    <a:pt x="17858" y="39216"/>
                  </a:lnTo>
                  <a:lnTo>
                    <a:pt x="13119" y="76868"/>
                  </a:lnTo>
                  <a:lnTo>
                    <a:pt x="10169" y="115599"/>
                  </a:lnTo>
                  <a:lnTo>
                    <a:pt x="9297" y="158494"/>
                  </a:lnTo>
                  <a:lnTo>
                    <a:pt x="4298" y="202624"/>
                  </a:lnTo>
                  <a:lnTo>
                    <a:pt x="1272" y="242379"/>
                  </a:lnTo>
                  <a:lnTo>
                    <a:pt x="377" y="279293"/>
                  </a:lnTo>
                  <a:lnTo>
                    <a:pt x="50" y="319833"/>
                  </a:lnTo>
                  <a:lnTo>
                    <a:pt x="0" y="36611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"/>
            <p:cNvSpPr/>
            <p:nvPr>
              <p:custDataLst>
                <p:tags r:id="rId16"/>
              </p:custDataLst>
            </p:nvPr>
          </p:nvSpPr>
          <p:spPr>
            <a:xfrm>
              <a:off x="6072296" y="5081237"/>
              <a:ext cx="133837" cy="151469"/>
            </a:xfrm>
            <a:custGeom>
              <a:avLst/>
              <a:gdLst/>
              <a:ahLst/>
              <a:cxnLst/>
              <a:rect l="0" t="0" r="0" b="0"/>
              <a:pathLst>
                <a:path w="133837" h="151469">
                  <a:moveTo>
                    <a:pt x="17750" y="35473"/>
                  </a:moveTo>
                  <a:lnTo>
                    <a:pt x="17750" y="35473"/>
                  </a:lnTo>
                  <a:lnTo>
                    <a:pt x="17750" y="40213"/>
                  </a:lnTo>
                  <a:lnTo>
                    <a:pt x="16757" y="41609"/>
                  </a:lnTo>
                  <a:lnTo>
                    <a:pt x="15105" y="42540"/>
                  </a:lnTo>
                  <a:lnTo>
                    <a:pt x="13010" y="43161"/>
                  </a:lnTo>
                  <a:lnTo>
                    <a:pt x="11614" y="44567"/>
                  </a:lnTo>
                  <a:lnTo>
                    <a:pt x="10061" y="48776"/>
                  </a:lnTo>
                  <a:lnTo>
                    <a:pt x="8842" y="92401"/>
                  </a:lnTo>
                  <a:lnTo>
                    <a:pt x="8821" y="133722"/>
                  </a:lnTo>
                  <a:lnTo>
                    <a:pt x="8821" y="139668"/>
                  </a:lnTo>
                  <a:lnTo>
                    <a:pt x="7829" y="143630"/>
                  </a:lnTo>
                  <a:lnTo>
                    <a:pt x="6176" y="146274"/>
                  </a:lnTo>
                  <a:lnTo>
                    <a:pt x="0" y="151468"/>
                  </a:lnTo>
                  <a:lnTo>
                    <a:pt x="4664" y="146791"/>
                  </a:lnTo>
                  <a:lnTo>
                    <a:pt x="6973" y="141834"/>
                  </a:lnTo>
                  <a:lnTo>
                    <a:pt x="16400" y="104577"/>
                  </a:lnTo>
                  <a:lnTo>
                    <a:pt x="25605" y="70731"/>
                  </a:lnTo>
                  <a:lnTo>
                    <a:pt x="46394" y="26483"/>
                  </a:lnTo>
                  <a:lnTo>
                    <a:pt x="56112" y="9218"/>
                  </a:lnTo>
                  <a:lnTo>
                    <a:pt x="62251" y="3960"/>
                  </a:lnTo>
                  <a:lnTo>
                    <a:pt x="68286" y="1624"/>
                  </a:lnTo>
                  <a:lnTo>
                    <a:pt x="83225" y="0"/>
                  </a:lnTo>
                  <a:lnTo>
                    <a:pt x="89184" y="2510"/>
                  </a:lnTo>
                  <a:lnTo>
                    <a:pt x="101093" y="12204"/>
                  </a:lnTo>
                  <a:lnTo>
                    <a:pt x="118954" y="41997"/>
                  </a:lnTo>
                  <a:lnTo>
                    <a:pt x="130695" y="83132"/>
                  </a:lnTo>
                  <a:lnTo>
                    <a:pt x="133714" y="125983"/>
                  </a:lnTo>
                  <a:lnTo>
                    <a:pt x="133836" y="1426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"/>
            <p:cNvSpPr/>
            <p:nvPr>
              <p:custDataLst>
                <p:tags r:id="rId17"/>
              </p:custDataLst>
            </p:nvPr>
          </p:nvSpPr>
          <p:spPr>
            <a:xfrm>
              <a:off x="5933697" y="5045395"/>
              <a:ext cx="83116" cy="169542"/>
            </a:xfrm>
            <a:custGeom>
              <a:avLst/>
              <a:gdLst/>
              <a:ahLst/>
              <a:cxnLst/>
              <a:rect l="0" t="0" r="0" b="0"/>
              <a:pathLst>
                <a:path w="83116" h="169542">
                  <a:moveTo>
                    <a:pt x="13474" y="71315"/>
                  </a:moveTo>
                  <a:lnTo>
                    <a:pt x="13474" y="71315"/>
                  </a:lnTo>
                  <a:lnTo>
                    <a:pt x="13474" y="55064"/>
                  </a:lnTo>
                  <a:lnTo>
                    <a:pt x="14467" y="54529"/>
                  </a:lnTo>
                  <a:lnTo>
                    <a:pt x="18214" y="53932"/>
                  </a:lnTo>
                  <a:lnTo>
                    <a:pt x="23187" y="51021"/>
                  </a:lnTo>
                  <a:lnTo>
                    <a:pt x="28704" y="47413"/>
                  </a:lnTo>
                  <a:lnTo>
                    <a:pt x="52384" y="37651"/>
                  </a:lnTo>
                  <a:lnTo>
                    <a:pt x="83115" y="10559"/>
                  </a:lnTo>
                  <a:lnTo>
                    <a:pt x="82721" y="8984"/>
                  </a:lnTo>
                  <a:lnTo>
                    <a:pt x="79639" y="4585"/>
                  </a:lnTo>
                  <a:lnTo>
                    <a:pt x="74961" y="1970"/>
                  </a:lnTo>
                  <a:lnTo>
                    <a:pt x="59972" y="154"/>
                  </a:lnTo>
                  <a:lnTo>
                    <a:pt x="50345" y="0"/>
                  </a:lnTo>
                  <a:lnTo>
                    <a:pt x="45993" y="1944"/>
                  </a:lnTo>
                  <a:lnTo>
                    <a:pt x="14794" y="34174"/>
                  </a:lnTo>
                  <a:lnTo>
                    <a:pt x="9099" y="45216"/>
                  </a:lnTo>
                  <a:lnTo>
                    <a:pt x="0" y="80520"/>
                  </a:lnTo>
                  <a:lnTo>
                    <a:pt x="3749" y="100280"/>
                  </a:lnTo>
                  <a:lnTo>
                    <a:pt x="16738" y="130740"/>
                  </a:lnTo>
                  <a:lnTo>
                    <a:pt x="42023" y="161815"/>
                  </a:lnTo>
                  <a:lnTo>
                    <a:pt x="48652" y="166107"/>
                  </a:lnTo>
                  <a:lnTo>
                    <a:pt x="58122" y="1695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"/>
            <p:cNvSpPr/>
            <p:nvPr>
              <p:custDataLst>
                <p:tags r:id="rId18"/>
              </p:custDataLst>
            </p:nvPr>
          </p:nvSpPr>
          <p:spPr>
            <a:xfrm>
              <a:off x="5760063" y="5054606"/>
              <a:ext cx="106741" cy="178191"/>
            </a:xfrm>
            <a:custGeom>
              <a:avLst/>
              <a:gdLst/>
              <a:ahLst/>
              <a:cxnLst/>
              <a:rect l="0" t="0" r="0" b="0"/>
              <a:pathLst>
                <a:path w="106741" h="178191">
                  <a:moveTo>
                    <a:pt x="106740" y="26386"/>
                  </a:moveTo>
                  <a:lnTo>
                    <a:pt x="106740" y="26386"/>
                  </a:lnTo>
                  <a:lnTo>
                    <a:pt x="102000" y="21645"/>
                  </a:lnTo>
                  <a:lnTo>
                    <a:pt x="97027" y="19318"/>
                  </a:lnTo>
                  <a:lnTo>
                    <a:pt x="94311" y="18697"/>
                  </a:lnTo>
                  <a:lnTo>
                    <a:pt x="92501" y="17290"/>
                  </a:lnTo>
                  <a:lnTo>
                    <a:pt x="90490" y="13083"/>
                  </a:lnTo>
                  <a:lnTo>
                    <a:pt x="88962" y="11563"/>
                  </a:lnTo>
                  <a:lnTo>
                    <a:pt x="63785" y="1635"/>
                  </a:lnTo>
                  <a:lnTo>
                    <a:pt x="45781" y="0"/>
                  </a:lnTo>
                  <a:lnTo>
                    <a:pt x="37314" y="2420"/>
                  </a:lnTo>
                  <a:lnTo>
                    <a:pt x="23794" y="12060"/>
                  </a:lnTo>
                  <a:lnTo>
                    <a:pt x="14585" y="25338"/>
                  </a:lnTo>
                  <a:lnTo>
                    <a:pt x="2732" y="65193"/>
                  </a:lnTo>
                  <a:lnTo>
                    <a:pt x="0" y="99601"/>
                  </a:lnTo>
                  <a:lnTo>
                    <a:pt x="4447" y="120399"/>
                  </a:lnTo>
                  <a:lnTo>
                    <a:pt x="15832" y="145202"/>
                  </a:lnTo>
                  <a:lnTo>
                    <a:pt x="30637" y="162243"/>
                  </a:lnTo>
                  <a:lnTo>
                    <a:pt x="41827" y="170440"/>
                  </a:lnTo>
                  <a:lnTo>
                    <a:pt x="64026" y="175894"/>
                  </a:lnTo>
                  <a:lnTo>
                    <a:pt x="106740" y="1781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"/>
            <p:cNvSpPr/>
            <p:nvPr>
              <p:custDataLst>
                <p:tags r:id="rId19"/>
              </p:custDataLst>
            </p:nvPr>
          </p:nvSpPr>
          <p:spPr>
            <a:xfrm>
              <a:off x="5607951" y="5054371"/>
              <a:ext cx="107050" cy="169449"/>
            </a:xfrm>
            <a:custGeom>
              <a:avLst/>
              <a:gdLst/>
              <a:ahLst/>
              <a:cxnLst/>
              <a:rect l="0" t="0" r="0" b="0"/>
              <a:pathLst>
                <a:path w="107050" h="169449">
                  <a:moveTo>
                    <a:pt x="8821" y="115918"/>
                  </a:moveTo>
                  <a:lnTo>
                    <a:pt x="8821" y="115918"/>
                  </a:lnTo>
                  <a:lnTo>
                    <a:pt x="1132" y="123605"/>
                  </a:lnTo>
                  <a:lnTo>
                    <a:pt x="0" y="144855"/>
                  </a:lnTo>
                  <a:lnTo>
                    <a:pt x="2586" y="151267"/>
                  </a:lnTo>
                  <a:lnTo>
                    <a:pt x="6051" y="157425"/>
                  </a:lnTo>
                  <a:lnTo>
                    <a:pt x="8813" y="169448"/>
                  </a:lnTo>
                  <a:lnTo>
                    <a:pt x="8818" y="160000"/>
                  </a:lnTo>
                  <a:lnTo>
                    <a:pt x="11467" y="152708"/>
                  </a:lnTo>
                  <a:lnTo>
                    <a:pt x="13562" y="149374"/>
                  </a:lnTo>
                  <a:lnTo>
                    <a:pt x="22123" y="110745"/>
                  </a:lnTo>
                  <a:lnTo>
                    <a:pt x="31021" y="66626"/>
                  </a:lnTo>
                  <a:lnTo>
                    <a:pt x="41479" y="24713"/>
                  </a:lnTo>
                  <a:lnTo>
                    <a:pt x="44626" y="12937"/>
                  </a:lnTo>
                  <a:lnTo>
                    <a:pt x="52108" y="1752"/>
                  </a:lnTo>
                  <a:lnTo>
                    <a:pt x="55511" y="686"/>
                  </a:lnTo>
                  <a:lnTo>
                    <a:pt x="65780" y="0"/>
                  </a:lnTo>
                  <a:lnTo>
                    <a:pt x="94338" y="8935"/>
                  </a:lnTo>
                  <a:lnTo>
                    <a:pt x="107049" y="176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"/>
            <p:cNvSpPr/>
            <p:nvPr>
              <p:custDataLst>
                <p:tags r:id="rId20"/>
              </p:custDataLst>
            </p:nvPr>
          </p:nvSpPr>
          <p:spPr>
            <a:xfrm>
              <a:off x="5425385" y="5036615"/>
              <a:ext cx="154616" cy="205111"/>
            </a:xfrm>
            <a:custGeom>
              <a:avLst/>
              <a:gdLst/>
              <a:ahLst/>
              <a:cxnLst/>
              <a:rect l="0" t="0" r="0" b="0"/>
              <a:pathLst>
                <a:path w="154616" h="205111">
                  <a:moveTo>
                    <a:pt x="21723" y="106885"/>
                  </a:moveTo>
                  <a:lnTo>
                    <a:pt x="21723" y="106885"/>
                  </a:lnTo>
                  <a:lnTo>
                    <a:pt x="35027" y="106885"/>
                  </a:lnTo>
                  <a:lnTo>
                    <a:pt x="70770" y="98782"/>
                  </a:lnTo>
                  <a:lnTo>
                    <a:pt x="100314" y="95472"/>
                  </a:lnTo>
                  <a:lnTo>
                    <a:pt x="125552" y="85557"/>
                  </a:lnTo>
                  <a:lnTo>
                    <a:pt x="143659" y="72232"/>
                  </a:lnTo>
                  <a:lnTo>
                    <a:pt x="150331" y="64032"/>
                  </a:lnTo>
                  <a:lnTo>
                    <a:pt x="154086" y="53838"/>
                  </a:lnTo>
                  <a:lnTo>
                    <a:pt x="154615" y="50684"/>
                  </a:lnTo>
                  <a:lnTo>
                    <a:pt x="150615" y="36764"/>
                  </a:lnTo>
                  <a:lnTo>
                    <a:pt x="143147" y="24814"/>
                  </a:lnTo>
                  <a:lnTo>
                    <a:pt x="129910" y="10247"/>
                  </a:lnTo>
                  <a:lnTo>
                    <a:pt x="119085" y="4402"/>
                  </a:lnTo>
                  <a:lnTo>
                    <a:pt x="91227" y="651"/>
                  </a:lnTo>
                  <a:lnTo>
                    <a:pt x="70540" y="0"/>
                  </a:lnTo>
                  <a:lnTo>
                    <a:pt x="57972" y="5140"/>
                  </a:lnTo>
                  <a:lnTo>
                    <a:pt x="33734" y="24610"/>
                  </a:lnTo>
                  <a:lnTo>
                    <a:pt x="20541" y="41716"/>
                  </a:lnTo>
                  <a:lnTo>
                    <a:pt x="4101" y="80920"/>
                  </a:lnTo>
                  <a:lnTo>
                    <a:pt x="0" y="98321"/>
                  </a:lnTo>
                  <a:lnTo>
                    <a:pt x="3270" y="123859"/>
                  </a:lnTo>
                  <a:lnTo>
                    <a:pt x="16085" y="161718"/>
                  </a:lnTo>
                  <a:lnTo>
                    <a:pt x="27155" y="173587"/>
                  </a:lnTo>
                  <a:lnTo>
                    <a:pt x="66065" y="195766"/>
                  </a:lnTo>
                  <a:lnTo>
                    <a:pt x="78141" y="200957"/>
                  </a:lnTo>
                  <a:lnTo>
                    <a:pt x="102090" y="20511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/>
            <p:cNvSpPr/>
            <p:nvPr>
              <p:custDataLst>
                <p:tags r:id="rId21"/>
              </p:custDataLst>
            </p:nvPr>
          </p:nvSpPr>
          <p:spPr>
            <a:xfrm>
              <a:off x="5179217" y="5020431"/>
              <a:ext cx="186959" cy="256399"/>
            </a:xfrm>
            <a:custGeom>
              <a:avLst/>
              <a:gdLst/>
              <a:ahLst/>
              <a:cxnLst/>
              <a:rect l="0" t="0" r="0" b="0"/>
              <a:pathLst>
                <a:path w="186959" h="256399">
                  <a:moveTo>
                    <a:pt x="0" y="123069"/>
                  </a:moveTo>
                  <a:lnTo>
                    <a:pt x="0" y="123069"/>
                  </a:lnTo>
                  <a:lnTo>
                    <a:pt x="993" y="93597"/>
                  </a:lnTo>
                  <a:lnTo>
                    <a:pt x="20991" y="49471"/>
                  </a:lnTo>
                  <a:lnTo>
                    <a:pt x="42807" y="19057"/>
                  </a:lnTo>
                  <a:lnTo>
                    <a:pt x="50776" y="11356"/>
                  </a:lnTo>
                  <a:lnTo>
                    <a:pt x="60932" y="4628"/>
                  </a:lnTo>
                  <a:lnTo>
                    <a:pt x="77807" y="0"/>
                  </a:lnTo>
                  <a:lnTo>
                    <a:pt x="89483" y="1564"/>
                  </a:lnTo>
                  <a:lnTo>
                    <a:pt x="113147" y="10653"/>
                  </a:lnTo>
                  <a:lnTo>
                    <a:pt x="122388" y="21511"/>
                  </a:lnTo>
                  <a:lnTo>
                    <a:pt x="152359" y="65560"/>
                  </a:lnTo>
                  <a:lnTo>
                    <a:pt x="170987" y="104432"/>
                  </a:lnTo>
                  <a:lnTo>
                    <a:pt x="183228" y="146910"/>
                  </a:lnTo>
                  <a:lnTo>
                    <a:pt x="186677" y="184993"/>
                  </a:lnTo>
                  <a:lnTo>
                    <a:pt x="186958" y="194118"/>
                  </a:lnTo>
                  <a:lnTo>
                    <a:pt x="181982" y="212193"/>
                  </a:lnTo>
                  <a:lnTo>
                    <a:pt x="167357" y="238568"/>
                  </a:lnTo>
                  <a:lnTo>
                    <a:pt x="153216" y="250004"/>
                  </a:lnTo>
                  <a:lnTo>
                    <a:pt x="142179" y="253897"/>
                  </a:lnTo>
                  <a:lnTo>
                    <a:pt x="114186" y="256398"/>
                  </a:lnTo>
                  <a:lnTo>
                    <a:pt x="97383" y="251447"/>
                  </a:lnTo>
                  <a:lnTo>
                    <a:pt x="67082" y="236841"/>
                  </a:lnTo>
                  <a:lnTo>
                    <a:pt x="24899" y="193039"/>
                  </a:lnTo>
                  <a:lnTo>
                    <a:pt x="16689" y="184593"/>
                  </a:lnTo>
                  <a:lnTo>
                    <a:pt x="12380" y="174887"/>
                  </a:lnTo>
                  <a:lnTo>
                    <a:pt x="8930" y="1587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/>
            <p:cNvSpPr/>
            <p:nvPr>
              <p:custDataLst>
                <p:tags r:id="rId22"/>
              </p:custDataLst>
            </p:nvPr>
          </p:nvSpPr>
          <p:spPr>
            <a:xfrm>
              <a:off x="5161358" y="5089921"/>
              <a:ext cx="53579" cy="366119"/>
            </a:xfrm>
            <a:custGeom>
              <a:avLst/>
              <a:gdLst/>
              <a:ahLst/>
              <a:cxnLst/>
              <a:rect l="0" t="0" r="0" b="0"/>
              <a:pathLst>
                <a:path w="53579" h="366119">
                  <a:moveTo>
                    <a:pt x="53578" y="0"/>
                  </a:moveTo>
                  <a:lnTo>
                    <a:pt x="53578" y="0"/>
                  </a:lnTo>
                  <a:lnTo>
                    <a:pt x="52587" y="15251"/>
                  </a:lnTo>
                  <a:lnTo>
                    <a:pt x="46450" y="35608"/>
                  </a:lnTo>
                  <a:lnTo>
                    <a:pt x="35488" y="62963"/>
                  </a:lnTo>
                  <a:lnTo>
                    <a:pt x="26721" y="98361"/>
                  </a:lnTo>
                  <a:lnTo>
                    <a:pt x="20486" y="139276"/>
                  </a:lnTo>
                  <a:lnTo>
                    <a:pt x="18035" y="171042"/>
                  </a:lnTo>
                  <a:lnTo>
                    <a:pt x="13638" y="201696"/>
                  </a:lnTo>
                  <a:lnTo>
                    <a:pt x="11023" y="231855"/>
                  </a:lnTo>
                  <a:lnTo>
                    <a:pt x="9860" y="261797"/>
                  </a:lnTo>
                  <a:lnTo>
                    <a:pt x="8214" y="304560"/>
                  </a:lnTo>
                  <a:lnTo>
                    <a:pt x="1918" y="344036"/>
                  </a:lnTo>
                  <a:lnTo>
                    <a:pt x="0" y="3661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"/>
            <p:cNvSpPr/>
            <p:nvPr>
              <p:custDataLst>
                <p:tags r:id="rId23"/>
              </p:custDataLst>
            </p:nvPr>
          </p:nvSpPr>
          <p:spPr>
            <a:xfrm>
              <a:off x="4964916" y="4723803"/>
              <a:ext cx="116077" cy="196455"/>
            </a:xfrm>
            <a:custGeom>
              <a:avLst/>
              <a:gdLst/>
              <a:ahLst/>
              <a:cxnLst/>
              <a:rect l="0" t="0" r="0" b="0"/>
              <a:pathLst>
                <a:path w="116077" h="196455">
                  <a:moveTo>
                    <a:pt x="26778" y="0"/>
                  </a:moveTo>
                  <a:lnTo>
                    <a:pt x="26778" y="0"/>
                  </a:lnTo>
                  <a:lnTo>
                    <a:pt x="26778" y="9482"/>
                  </a:lnTo>
                  <a:lnTo>
                    <a:pt x="24132" y="16782"/>
                  </a:lnTo>
                  <a:lnTo>
                    <a:pt x="20641" y="23333"/>
                  </a:lnTo>
                  <a:lnTo>
                    <a:pt x="10943" y="64048"/>
                  </a:lnTo>
                  <a:lnTo>
                    <a:pt x="9185" y="107359"/>
                  </a:lnTo>
                  <a:lnTo>
                    <a:pt x="8954" y="147091"/>
                  </a:lnTo>
                  <a:lnTo>
                    <a:pt x="8930" y="161432"/>
                  </a:lnTo>
                  <a:lnTo>
                    <a:pt x="6279" y="168653"/>
                  </a:lnTo>
                  <a:lnTo>
                    <a:pt x="98" y="178422"/>
                  </a:lnTo>
                  <a:lnTo>
                    <a:pt x="0" y="161409"/>
                  </a:lnTo>
                  <a:lnTo>
                    <a:pt x="7120" y="139445"/>
                  </a:lnTo>
                  <a:lnTo>
                    <a:pt x="24898" y="98003"/>
                  </a:lnTo>
                  <a:lnTo>
                    <a:pt x="46386" y="70588"/>
                  </a:lnTo>
                  <a:lnTo>
                    <a:pt x="53023" y="66099"/>
                  </a:lnTo>
                  <a:lnTo>
                    <a:pt x="62336" y="63573"/>
                  </a:lnTo>
                  <a:lnTo>
                    <a:pt x="65366" y="63217"/>
                  </a:lnTo>
                  <a:lnTo>
                    <a:pt x="71378" y="65470"/>
                  </a:lnTo>
                  <a:lnTo>
                    <a:pt x="74372" y="67458"/>
                  </a:lnTo>
                  <a:lnTo>
                    <a:pt x="76366" y="69778"/>
                  </a:lnTo>
                  <a:lnTo>
                    <a:pt x="94492" y="102414"/>
                  </a:lnTo>
                  <a:lnTo>
                    <a:pt x="105066" y="145593"/>
                  </a:lnTo>
                  <a:lnTo>
                    <a:pt x="107865" y="179761"/>
                  </a:lnTo>
                  <a:lnTo>
                    <a:pt x="116076" y="19645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"/>
            <p:cNvSpPr/>
            <p:nvPr>
              <p:custDataLst>
                <p:tags r:id="rId24"/>
              </p:custDataLst>
            </p:nvPr>
          </p:nvSpPr>
          <p:spPr>
            <a:xfrm>
              <a:off x="4804171" y="4804171"/>
              <a:ext cx="133947" cy="17860"/>
            </a:xfrm>
            <a:custGeom>
              <a:avLst/>
              <a:gdLst/>
              <a:ahLst/>
              <a:cxnLst/>
              <a:rect l="0" t="0" r="0" b="0"/>
              <a:pathLst>
                <a:path w="133947" h="17860">
                  <a:moveTo>
                    <a:pt x="0" y="0"/>
                  </a:moveTo>
                  <a:lnTo>
                    <a:pt x="0" y="0"/>
                  </a:lnTo>
                  <a:lnTo>
                    <a:pt x="13303" y="0"/>
                  </a:lnTo>
                  <a:lnTo>
                    <a:pt x="53865" y="11025"/>
                  </a:lnTo>
                  <a:lnTo>
                    <a:pt x="71522" y="15835"/>
                  </a:lnTo>
                  <a:lnTo>
                    <a:pt x="113114" y="17740"/>
                  </a:lnTo>
                  <a:lnTo>
                    <a:pt x="133946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"/>
            <p:cNvSpPr/>
            <p:nvPr>
              <p:custDataLst>
                <p:tags r:id="rId25"/>
              </p:custDataLst>
            </p:nvPr>
          </p:nvSpPr>
          <p:spPr>
            <a:xfrm>
              <a:off x="4866678" y="4714875"/>
              <a:ext cx="8931" cy="241101"/>
            </a:xfrm>
            <a:custGeom>
              <a:avLst/>
              <a:gdLst/>
              <a:ahLst/>
              <a:cxnLst/>
              <a:rect l="0" t="0" r="0" b="0"/>
              <a:pathLst>
                <a:path w="8931" h="241101">
                  <a:moveTo>
                    <a:pt x="0" y="0"/>
                  </a:moveTo>
                  <a:lnTo>
                    <a:pt x="0" y="0"/>
                  </a:lnTo>
                  <a:lnTo>
                    <a:pt x="0" y="42574"/>
                  </a:lnTo>
                  <a:lnTo>
                    <a:pt x="0" y="81269"/>
                  </a:lnTo>
                  <a:lnTo>
                    <a:pt x="0" y="125133"/>
                  </a:lnTo>
                  <a:lnTo>
                    <a:pt x="0" y="169679"/>
                  </a:lnTo>
                  <a:lnTo>
                    <a:pt x="0" y="210813"/>
                  </a:lnTo>
                  <a:lnTo>
                    <a:pt x="0" y="229040"/>
                  </a:lnTo>
                  <a:lnTo>
                    <a:pt x="993" y="233060"/>
                  </a:lnTo>
                  <a:lnTo>
                    <a:pt x="2646" y="235740"/>
                  </a:lnTo>
                  <a:lnTo>
                    <a:pt x="8930" y="2411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"/>
            <p:cNvSpPr/>
            <p:nvPr>
              <p:custDataLst>
                <p:tags r:id="rId26"/>
              </p:custDataLst>
            </p:nvPr>
          </p:nvSpPr>
          <p:spPr>
            <a:xfrm>
              <a:off x="4501577" y="4902397"/>
              <a:ext cx="220417" cy="462377"/>
            </a:xfrm>
            <a:custGeom>
              <a:avLst/>
              <a:gdLst/>
              <a:ahLst/>
              <a:cxnLst/>
              <a:rect l="0" t="0" r="0" b="0"/>
              <a:pathLst>
                <a:path w="220417" h="462377">
                  <a:moveTo>
                    <a:pt x="177578" y="0"/>
                  </a:moveTo>
                  <a:lnTo>
                    <a:pt x="177578" y="0"/>
                  </a:lnTo>
                  <a:lnTo>
                    <a:pt x="161329" y="0"/>
                  </a:lnTo>
                  <a:lnTo>
                    <a:pt x="129351" y="16224"/>
                  </a:lnTo>
                  <a:lnTo>
                    <a:pt x="112908" y="31046"/>
                  </a:lnTo>
                  <a:lnTo>
                    <a:pt x="84462" y="72726"/>
                  </a:lnTo>
                  <a:lnTo>
                    <a:pt x="61325" y="110058"/>
                  </a:lnTo>
                  <a:lnTo>
                    <a:pt x="43583" y="143735"/>
                  </a:lnTo>
                  <a:lnTo>
                    <a:pt x="25759" y="181495"/>
                  </a:lnTo>
                  <a:lnTo>
                    <a:pt x="10556" y="224102"/>
                  </a:lnTo>
                  <a:lnTo>
                    <a:pt x="2412" y="265499"/>
                  </a:lnTo>
                  <a:lnTo>
                    <a:pt x="0" y="302902"/>
                  </a:lnTo>
                  <a:lnTo>
                    <a:pt x="1931" y="339119"/>
                  </a:lnTo>
                  <a:lnTo>
                    <a:pt x="11473" y="382171"/>
                  </a:lnTo>
                  <a:lnTo>
                    <a:pt x="23904" y="418346"/>
                  </a:lnTo>
                  <a:lnTo>
                    <a:pt x="33541" y="432657"/>
                  </a:lnTo>
                  <a:lnTo>
                    <a:pt x="47086" y="442984"/>
                  </a:lnTo>
                  <a:lnTo>
                    <a:pt x="82600" y="459914"/>
                  </a:lnTo>
                  <a:lnTo>
                    <a:pt x="98654" y="462376"/>
                  </a:lnTo>
                  <a:lnTo>
                    <a:pt x="139404" y="457016"/>
                  </a:lnTo>
                  <a:lnTo>
                    <a:pt x="146176" y="456484"/>
                  </a:lnTo>
                  <a:lnTo>
                    <a:pt x="158992" y="450597"/>
                  </a:lnTo>
                  <a:lnTo>
                    <a:pt x="183387" y="430651"/>
                  </a:lnTo>
                  <a:lnTo>
                    <a:pt x="203564" y="401711"/>
                  </a:lnTo>
                  <a:lnTo>
                    <a:pt x="216114" y="373258"/>
                  </a:lnTo>
                  <a:lnTo>
                    <a:pt x="220416" y="347729"/>
                  </a:lnTo>
                  <a:lnTo>
                    <a:pt x="214921" y="310608"/>
                  </a:lnTo>
                  <a:lnTo>
                    <a:pt x="211133" y="287824"/>
                  </a:lnTo>
                  <a:lnTo>
                    <a:pt x="200963" y="262347"/>
                  </a:lnTo>
                  <a:lnTo>
                    <a:pt x="192601" y="252859"/>
                  </a:lnTo>
                  <a:lnTo>
                    <a:pt x="182270" y="246327"/>
                  </a:lnTo>
                  <a:lnTo>
                    <a:pt x="159469" y="242134"/>
                  </a:lnTo>
                  <a:lnTo>
                    <a:pt x="140598" y="241306"/>
                  </a:lnTo>
                  <a:lnTo>
                    <a:pt x="125721" y="245903"/>
                  </a:lnTo>
                  <a:lnTo>
                    <a:pt x="117158" y="253489"/>
                  </a:lnTo>
                  <a:lnTo>
                    <a:pt x="103577" y="274527"/>
                  </a:lnTo>
                  <a:lnTo>
                    <a:pt x="93030" y="314364"/>
                  </a:lnTo>
                  <a:lnTo>
                    <a:pt x="93037" y="331209"/>
                  </a:lnTo>
                  <a:lnTo>
                    <a:pt x="101128" y="361538"/>
                  </a:lnTo>
                  <a:lnTo>
                    <a:pt x="115071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"/>
            <p:cNvSpPr/>
            <p:nvPr>
              <p:custDataLst>
                <p:tags r:id="rId27"/>
              </p:custDataLst>
            </p:nvPr>
          </p:nvSpPr>
          <p:spPr>
            <a:xfrm>
              <a:off x="4393405" y="4804171"/>
              <a:ext cx="26790" cy="526852"/>
            </a:xfrm>
            <a:custGeom>
              <a:avLst/>
              <a:gdLst/>
              <a:ahLst/>
              <a:cxnLst/>
              <a:rect l="0" t="0" r="0" b="0"/>
              <a:pathLst>
                <a:path w="26790" h="526852">
                  <a:moveTo>
                    <a:pt x="0" y="0"/>
                  </a:moveTo>
                  <a:lnTo>
                    <a:pt x="0" y="0"/>
                  </a:lnTo>
                  <a:lnTo>
                    <a:pt x="12429" y="12429"/>
                  </a:lnTo>
                  <a:lnTo>
                    <a:pt x="13248" y="15230"/>
                  </a:lnTo>
                  <a:lnTo>
                    <a:pt x="12800" y="18092"/>
                  </a:lnTo>
                  <a:lnTo>
                    <a:pt x="10649" y="24907"/>
                  </a:lnTo>
                  <a:lnTo>
                    <a:pt x="9080" y="65034"/>
                  </a:lnTo>
                  <a:lnTo>
                    <a:pt x="8960" y="108243"/>
                  </a:lnTo>
                  <a:lnTo>
                    <a:pt x="8939" y="145843"/>
                  </a:lnTo>
                  <a:lnTo>
                    <a:pt x="8934" y="174951"/>
                  </a:lnTo>
                  <a:lnTo>
                    <a:pt x="8932" y="207733"/>
                  </a:lnTo>
                  <a:lnTo>
                    <a:pt x="8930" y="242145"/>
                  </a:lnTo>
                  <a:lnTo>
                    <a:pt x="8930" y="276292"/>
                  </a:lnTo>
                  <a:lnTo>
                    <a:pt x="8930" y="308004"/>
                  </a:lnTo>
                  <a:lnTo>
                    <a:pt x="8930" y="338636"/>
                  </a:lnTo>
                  <a:lnTo>
                    <a:pt x="8930" y="381125"/>
                  </a:lnTo>
                  <a:lnTo>
                    <a:pt x="8930" y="418850"/>
                  </a:lnTo>
                  <a:lnTo>
                    <a:pt x="8930" y="462412"/>
                  </a:lnTo>
                  <a:lnTo>
                    <a:pt x="15997" y="503446"/>
                  </a:lnTo>
                  <a:lnTo>
                    <a:pt x="18024" y="512480"/>
                  </a:lnTo>
                  <a:lnTo>
                    <a:pt x="26789" y="52685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"/>
          <p:cNvGrpSpPr/>
          <p:nvPr/>
        </p:nvGrpSpPr>
        <p:grpSpPr>
          <a:xfrm>
            <a:off x="3607592" y="5054579"/>
            <a:ext cx="553642" cy="472359"/>
            <a:chOff x="3607592" y="5054579"/>
            <a:chExt cx="553642" cy="472359"/>
          </a:xfrm>
        </p:grpSpPr>
        <p:sp>
          <p:nvSpPr>
            <p:cNvPr id="57" name="SMARTInkShape-47"/>
            <p:cNvSpPr/>
            <p:nvPr>
              <p:custDataLst>
                <p:tags r:id="rId7"/>
              </p:custDataLst>
            </p:nvPr>
          </p:nvSpPr>
          <p:spPr>
            <a:xfrm>
              <a:off x="4054078" y="5188147"/>
              <a:ext cx="107156" cy="8932"/>
            </a:xfrm>
            <a:custGeom>
              <a:avLst/>
              <a:gdLst/>
              <a:ahLst/>
              <a:cxnLst/>
              <a:rect l="0" t="0" r="0" b="0"/>
              <a:pathLst>
                <a:path w="107156" h="8932">
                  <a:moveTo>
                    <a:pt x="0" y="0"/>
                  </a:moveTo>
                  <a:lnTo>
                    <a:pt x="0" y="0"/>
                  </a:lnTo>
                  <a:lnTo>
                    <a:pt x="40527" y="0"/>
                  </a:lnTo>
                  <a:lnTo>
                    <a:pt x="54723" y="992"/>
                  </a:lnTo>
                  <a:lnTo>
                    <a:pt x="99366" y="8562"/>
                  </a:lnTo>
                  <a:lnTo>
                    <a:pt x="107155" y="893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"/>
            <p:cNvSpPr/>
            <p:nvPr>
              <p:custDataLst>
                <p:tags r:id="rId8"/>
              </p:custDataLst>
            </p:nvPr>
          </p:nvSpPr>
          <p:spPr>
            <a:xfrm>
              <a:off x="4018358" y="5054579"/>
              <a:ext cx="142876" cy="26414"/>
            </a:xfrm>
            <a:custGeom>
              <a:avLst/>
              <a:gdLst/>
              <a:ahLst/>
              <a:cxnLst/>
              <a:rect l="0" t="0" r="0" b="0"/>
              <a:pathLst>
                <a:path w="142876" h="26414">
                  <a:moveTo>
                    <a:pt x="0" y="17482"/>
                  </a:moveTo>
                  <a:lnTo>
                    <a:pt x="0" y="17482"/>
                  </a:lnTo>
                  <a:lnTo>
                    <a:pt x="4741" y="17482"/>
                  </a:lnTo>
                  <a:lnTo>
                    <a:pt x="6137" y="16491"/>
                  </a:lnTo>
                  <a:lnTo>
                    <a:pt x="7069" y="14837"/>
                  </a:lnTo>
                  <a:lnTo>
                    <a:pt x="7690" y="12743"/>
                  </a:lnTo>
                  <a:lnTo>
                    <a:pt x="9095" y="11345"/>
                  </a:lnTo>
                  <a:lnTo>
                    <a:pt x="13302" y="9794"/>
                  </a:lnTo>
                  <a:lnTo>
                    <a:pt x="36687" y="6071"/>
                  </a:lnTo>
                  <a:lnTo>
                    <a:pt x="53865" y="1534"/>
                  </a:lnTo>
                  <a:lnTo>
                    <a:pt x="82187" y="0"/>
                  </a:lnTo>
                  <a:lnTo>
                    <a:pt x="102955" y="4476"/>
                  </a:lnTo>
                  <a:lnTo>
                    <a:pt x="131139" y="17729"/>
                  </a:lnTo>
                  <a:lnTo>
                    <a:pt x="142875" y="264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"/>
            <p:cNvSpPr/>
            <p:nvPr>
              <p:custDataLst>
                <p:tags r:id="rId9"/>
              </p:custDataLst>
            </p:nvPr>
          </p:nvSpPr>
          <p:spPr>
            <a:xfrm>
              <a:off x="3687960" y="5143551"/>
              <a:ext cx="125017" cy="26739"/>
            </a:xfrm>
            <a:custGeom>
              <a:avLst/>
              <a:gdLst/>
              <a:ahLst/>
              <a:cxnLst/>
              <a:rect l="0" t="0" r="0" b="0"/>
              <a:pathLst>
                <a:path w="125017" h="26739">
                  <a:moveTo>
                    <a:pt x="0" y="26738"/>
                  </a:moveTo>
                  <a:lnTo>
                    <a:pt x="0" y="26738"/>
                  </a:lnTo>
                  <a:lnTo>
                    <a:pt x="0" y="13434"/>
                  </a:lnTo>
                  <a:lnTo>
                    <a:pt x="993" y="11916"/>
                  </a:lnTo>
                  <a:lnTo>
                    <a:pt x="2646" y="10902"/>
                  </a:lnTo>
                  <a:lnTo>
                    <a:pt x="4740" y="10228"/>
                  </a:lnTo>
                  <a:lnTo>
                    <a:pt x="6136" y="8786"/>
                  </a:lnTo>
                  <a:lnTo>
                    <a:pt x="7688" y="4537"/>
                  </a:lnTo>
                  <a:lnTo>
                    <a:pt x="10087" y="3008"/>
                  </a:lnTo>
                  <a:lnTo>
                    <a:pt x="28194" y="552"/>
                  </a:lnTo>
                  <a:lnTo>
                    <a:pt x="72344" y="0"/>
                  </a:lnTo>
                  <a:lnTo>
                    <a:pt x="88707" y="964"/>
                  </a:lnTo>
                  <a:lnTo>
                    <a:pt x="125016" y="887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"/>
            <p:cNvSpPr/>
            <p:nvPr>
              <p:custDataLst>
                <p:tags r:id="rId10"/>
              </p:custDataLst>
            </p:nvPr>
          </p:nvSpPr>
          <p:spPr>
            <a:xfrm>
              <a:off x="3607592" y="5125639"/>
              <a:ext cx="131776" cy="401299"/>
            </a:xfrm>
            <a:custGeom>
              <a:avLst/>
              <a:gdLst/>
              <a:ahLst/>
              <a:cxnLst/>
              <a:rect l="0" t="0" r="0" b="0"/>
              <a:pathLst>
                <a:path w="131776" h="401299">
                  <a:moveTo>
                    <a:pt x="53579" y="0"/>
                  </a:moveTo>
                  <a:lnTo>
                    <a:pt x="53579" y="0"/>
                  </a:lnTo>
                  <a:lnTo>
                    <a:pt x="53579" y="42576"/>
                  </a:lnTo>
                  <a:lnTo>
                    <a:pt x="53579" y="82211"/>
                  </a:lnTo>
                  <a:lnTo>
                    <a:pt x="52586" y="109322"/>
                  </a:lnTo>
                  <a:lnTo>
                    <a:pt x="46450" y="126760"/>
                  </a:lnTo>
                  <a:lnTo>
                    <a:pt x="29663" y="148460"/>
                  </a:lnTo>
                  <a:lnTo>
                    <a:pt x="10691" y="167887"/>
                  </a:lnTo>
                  <a:lnTo>
                    <a:pt x="7066" y="168875"/>
                  </a:lnTo>
                  <a:lnTo>
                    <a:pt x="414" y="169619"/>
                  </a:lnTo>
                  <a:lnTo>
                    <a:pt x="12466" y="169661"/>
                  </a:lnTo>
                  <a:lnTo>
                    <a:pt x="18109" y="167018"/>
                  </a:lnTo>
                  <a:lnTo>
                    <a:pt x="23923" y="163527"/>
                  </a:lnTo>
                  <a:lnTo>
                    <a:pt x="29815" y="161976"/>
                  </a:lnTo>
                  <a:lnTo>
                    <a:pt x="32776" y="162555"/>
                  </a:lnTo>
                  <a:lnTo>
                    <a:pt x="42675" y="167118"/>
                  </a:lnTo>
                  <a:lnTo>
                    <a:pt x="56742" y="169902"/>
                  </a:lnTo>
                  <a:lnTo>
                    <a:pt x="68628" y="177562"/>
                  </a:lnTo>
                  <a:lnTo>
                    <a:pt x="87273" y="197426"/>
                  </a:lnTo>
                  <a:lnTo>
                    <a:pt x="103914" y="233476"/>
                  </a:lnTo>
                  <a:lnTo>
                    <a:pt x="119028" y="272253"/>
                  </a:lnTo>
                  <a:lnTo>
                    <a:pt x="129970" y="304472"/>
                  </a:lnTo>
                  <a:lnTo>
                    <a:pt x="131775" y="329662"/>
                  </a:lnTo>
                  <a:lnTo>
                    <a:pt x="123999" y="356455"/>
                  </a:lnTo>
                  <a:lnTo>
                    <a:pt x="115786" y="372185"/>
                  </a:lnTo>
                  <a:lnTo>
                    <a:pt x="109007" y="379728"/>
                  </a:lnTo>
                  <a:lnTo>
                    <a:pt x="83169" y="397757"/>
                  </a:lnTo>
                  <a:lnTo>
                    <a:pt x="60880" y="401298"/>
                  </a:lnTo>
                  <a:lnTo>
                    <a:pt x="46262" y="396937"/>
                  </a:lnTo>
                  <a:lnTo>
                    <a:pt x="19476" y="380831"/>
                  </a:lnTo>
                  <a:lnTo>
                    <a:pt x="10972" y="372326"/>
                  </a:lnTo>
                  <a:lnTo>
                    <a:pt x="4877" y="361933"/>
                  </a:lnTo>
                  <a:lnTo>
                    <a:pt x="643" y="337956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"/>
          <p:cNvGrpSpPr/>
          <p:nvPr/>
        </p:nvGrpSpPr>
        <p:grpSpPr>
          <a:xfrm>
            <a:off x="3312914" y="5152956"/>
            <a:ext cx="276820" cy="311842"/>
            <a:chOff x="3312914" y="5152956"/>
            <a:chExt cx="276820" cy="311842"/>
          </a:xfrm>
        </p:grpSpPr>
        <p:sp>
          <p:nvSpPr>
            <p:cNvPr id="62" name="SMARTInkShape-51"/>
            <p:cNvSpPr/>
            <p:nvPr>
              <p:custDataLst>
                <p:tags r:id="rId5"/>
              </p:custDataLst>
            </p:nvPr>
          </p:nvSpPr>
          <p:spPr>
            <a:xfrm>
              <a:off x="3588994" y="5286524"/>
              <a:ext cx="740" cy="2037"/>
            </a:xfrm>
            <a:custGeom>
              <a:avLst/>
              <a:gdLst/>
              <a:ahLst/>
              <a:cxnLst/>
              <a:rect l="0" t="0" r="0" b="0"/>
              <a:pathLst>
                <a:path w="740" h="2037">
                  <a:moveTo>
                    <a:pt x="739" y="0"/>
                  </a:moveTo>
                  <a:lnTo>
                    <a:pt x="739" y="0"/>
                  </a:lnTo>
                  <a:lnTo>
                    <a:pt x="0" y="20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2"/>
            <p:cNvSpPr/>
            <p:nvPr>
              <p:custDataLst>
                <p:tags r:id="rId6"/>
              </p:custDataLst>
            </p:nvPr>
          </p:nvSpPr>
          <p:spPr>
            <a:xfrm>
              <a:off x="3312914" y="5152956"/>
              <a:ext cx="196454" cy="311842"/>
            </a:xfrm>
            <a:custGeom>
              <a:avLst/>
              <a:gdLst/>
              <a:ahLst/>
              <a:cxnLst/>
              <a:rect l="0" t="0" r="0" b="0"/>
              <a:pathLst>
                <a:path w="196454" h="311842">
                  <a:moveTo>
                    <a:pt x="0" y="186997"/>
                  </a:moveTo>
                  <a:lnTo>
                    <a:pt x="0" y="186997"/>
                  </a:lnTo>
                  <a:lnTo>
                    <a:pt x="0" y="174568"/>
                  </a:lnTo>
                  <a:lnTo>
                    <a:pt x="8561" y="134985"/>
                  </a:lnTo>
                  <a:lnTo>
                    <a:pt x="18595" y="106443"/>
                  </a:lnTo>
                  <a:lnTo>
                    <a:pt x="38738" y="64947"/>
                  </a:lnTo>
                  <a:lnTo>
                    <a:pt x="56557" y="33977"/>
                  </a:lnTo>
                  <a:lnTo>
                    <a:pt x="67468" y="20656"/>
                  </a:lnTo>
                  <a:lnTo>
                    <a:pt x="73299" y="8470"/>
                  </a:lnTo>
                  <a:lnTo>
                    <a:pt x="75655" y="5472"/>
                  </a:lnTo>
                  <a:lnTo>
                    <a:pt x="80919" y="2139"/>
                  </a:lnTo>
                  <a:lnTo>
                    <a:pt x="92382" y="0"/>
                  </a:lnTo>
                  <a:lnTo>
                    <a:pt x="98275" y="2353"/>
                  </a:lnTo>
                  <a:lnTo>
                    <a:pt x="119252" y="15726"/>
                  </a:lnTo>
                  <a:lnTo>
                    <a:pt x="139653" y="47480"/>
                  </a:lnTo>
                  <a:lnTo>
                    <a:pt x="163873" y="89979"/>
                  </a:lnTo>
                  <a:lnTo>
                    <a:pt x="173791" y="115916"/>
                  </a:lnTo>
                  <a:lnTo>
                    <a:pt x="177960" y="160255"/>
                  </a:lnTo>
                  <a:lnTo>
                    <a:pt x="178510" y="204861"/>
                  </a:lnTo>
                  <a:lnTo>
                    <a:pt x="178577" y="240576"/>
                  </a:lnTo>
                  <a:lnTo>
                    <a:pt x="173294" y="255789"/>
                  </a:lnTo>
                  <a:lnTo>
                    <a:pt x="149040" y="295209"/>
                  </a:lnTo>
                  <a:lnTo>
                    <a:pt x="135220" y="305491"/>
                  </a:lnTo>
                  <a:lnTo>
                    <a:pt x="118557" y="310079"/>
                  </a:lnTo>
                  <a:lnTo>
                    <a:pt x="83298" y="311841"/>
                  </a:lnTo>
                  <a:lnTo>
                    <a:pt x="74062" y="309290"/>
                  </a:lnTo>
                  <a:lnTo>
                    <a:pt x="49771" y="297763"/>
                  </a:lnTo>
                  <a:lnTo>
                    <a:pt x="33487" y="294230"/>
                  </a:lnTo>
                  <a:lnTo>
                    <a:pt x="25467" y="289887"/>
                  </a:lnTo>
                  <a:lnTo>
                    <a:pt x="21241" y="284650"/>
                  </a:lnTo>
                  <a:lnTo>
                    <a:pt x="19362" y="278022"/>
                  </a:lnTo>
                  <a:lnTo>
                    <a:pt x="18526" y="268463"/>
                  </a:lnTo>
                  <a:lnTo>
                    <a:pt x="20801" y="260246"/>
                  </a:lnTo>
                  <a:lnTo>
                    <a:pt x="33129" y="243790"/>
                  </a:lnTo>
                  <a:lnTo>
                    <a:pt x="41785" y="235684"/>
                  </a:lnTo>
                  <a:lnTo>
                    <a:pt x="47675" y="233440"/>
                  </a:lnTo>
                  <a:lnTo>
                    <a:pt x="70229" y="231802"/>
                  </a:lnTo>
                  <a:lnTo>
                    <a:pt x="110235" y="241741"/>
                  </a:lnTo>
                  <a:lnTo>
                    <a:pt x="128022" y="252605"/>
                  </a:lnTo>
                  <a:lnTo>
                    <a:pt x="144867" y="258691"/>
                  </a:lnTo>
                  <a:lnTo>
                    <a:pt x="167930" y="278324"/>
                  </a:lnTo>
                  <a:lnTo>
                    <a:pt x="196453" y="29415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0"/>
          <p:cNvGrpSpPr/>
          <p:nvPr/>
        </p:nvGrpSpPr>
        <p:grpSpPr>
          <a:xfrm>
            <a:off x="3009341" y="4670226"/>
            <a:ext cx="526815" cy="687586"/>
            <a:chOff x="3009341" y="4670226"/>
            <a:chExt cx="526815" cy="687586"/>
          </a:xfrm>
        </p:grpSpPr>
        <p:sp>
          <p:nvSpPr>
            <p:cNvPr id="65" name="SMARTInkShape-53"/>
            <p:cNvSpPr/>
            <p:nvPr>
              <p:custDataLst>
                <p:tags r:id="rId2"/>
              </p:custDataLst>
            </p:nvPr>
          </p:nvSpPr>
          <p:spPr>
            <a:xfrm>
              <a:off x="3018233" y="4884539"/>
              <a:ext cx="517923" cy="473273"/>
            </a:xfrm>
            <a:custGeom>
              <a:avLst/>
              <a:gdLst/>
              <a:ahLst/>
              <a:cxnLst/>
              <a:rect l="0" t="0" r="0" b="0"/>
              <a:pathLst>
                <a:path w="517923" h="473273">
                  <a:moveTo>
                    <a:pt x="517922" y="0"/>
                  </a:moveTo>
                  <a:lnTo>
                    <a:pt x="517922" y="0"/>
                  </a:lnTo>
                  <a:lnTo>
                    <a:pt x="501116" y="15813"/>
                  </a:lnTo>
                  <a:lnTo>
                    <a:pt x="487697" y="25079"/>
                  </a:lnTo>
                  <a:lnTo>
                    <a:pt x="449037" y="68626"/>
                  </a:lnTo>
                  <a:lnTo>
                    <a:pt x="409927" y="100893"/>
                  </a:lnTo>
                  <a:lnTo>
                    <a:pt x="374881" y="129730"/>
                  </a:lnTo>
                  <a:lnTo>
                    <a:pt x="333158" y="161665"/>
                  </a:lnTo>
                  <a:lnTo>
                    <a:pt x="295225" y="196636"/>
                  </a:lnTo>
                  <a:lnTo>
                    <a:pt x="254328" y="232207"/>
                  </a:lnTo>
                  <a:lnTo>
                    <a:pt x="214170" y="267896"/>
                  </a:lnTo>
                  <a:lnTo>
                    <a:pt x="180646" y="294680"/>
                  </a:lnTo>
                  <a:lnTo>
                    <a:pt x="136408" y="330399"/>
                  </a:lnTo>
                  <a:lnTo>
                    <a:pt x="98713" y="366116"/>
                  </a:lnTo>
                  <a:lnTo>
                    <a:pt x="56289" y="408120"/>
                  </a:lnTo>
                  <a:lnTo>
                    <a:pt x="16805" y="452282"/>
                  </a:lnTo>
                  <a:lnTo>
                    <a:pt x="0" y="47327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4"/>
            <p:cNvSpPr/>
            <p:nvPr>
              <p:custDataLst>
                <p:tags r:id="rId3"/>
              </p:custDataLst>
            </p:nvPr>
          </p:nvSpPr>
          <p:spPr>
            <a:xfrm>
              <a:off x="3189144" y="4670226"/>
              <a:ext cx="43403" cy="303610"/>
            </a:xfrm>
            <a:custGeom>
              <a:avLst/>
              <a:gdLst/>
              <a:ahLst/>
              <a:cxnLst/>
              <a:rect l="0" t="0" r="0" b="0"/>
              <a:pathLst>
                <a:path w="43403" h="303610">
                  <a:moveTo>
                    <a:pt x="43402" y="0"/>
                  </a:moveTo>
                  <a:lnTo>
                    <a:pt x="43402" y="0"/>
                  </a:lnTo>
                  <a:lnTo>
                    <a:pt x="43402" y="7688"/>
                  </a:lnTo>
                  <a:lnTo>
                    <a:pt x="38662" y="13302"/>
                  </a:lnTo>
                  <a:lnTo>
                    <a:pt x="35714" y="30730"/>
                  </a:lnTo>
                  <a:lnTo>
                    <a:pt x="29840" y="73025"/>
                  </a:lnTo>
                  <a:lnTo>
                    <a:pt x="23463" y="116295"/>
                  </a:lnTo>
                  <a:lnTo>
                    <a:pt x="11378" y="160762"/>
                  </a:lnTo>
                  <a:lnTo>
                    <a:pt x="8169" y="205386"/>
                  </a:lnTo>
                  <a:lnTo>
                    <a:pt x="38" y="246532"/>
                  </a:lnTo>
                  <a:lnTo>
                    <a:pt x="0" y="270763"/>
                  </a:lnTo>
                  <a:lnTo>
                    <a:pt x="7683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"/>
            <p:cNvSpPr/>
            <p:nvPr>
              <p:custDataLst>
                <p:tags r:id="rId4"/>
              </p:custDataLst>
            </p:nvPr>
          </p:nvSpPr>
          <p:spPr>
            <a:xfrm>
              <a:off x="3009341" y="4670226"/>
              <a:ext cx="169627" cy="178580"/>
            </a:xfrm>
            <a:custGeom>
              <a:avLst/>
              <a:gdLst/>
              <a:ahLst/>
              <a:cxnLst/>
              <a:rect l="0" t="0" r="0" b="0"/>
              <a:pathLst>
                <a:path w="169627" h="178580">
                  <a:moveTo>
                    <a:pt x="35682" y="0"/>
                  </a:moveTo>
                  <a:lnTo>
                    <a:pt x="35682" y="0"/>
                  </a:lnTo>
                  <a:lnTo>
                    <a:pt x="30537" y="0"/>
                  </a:lnTo>
                  <a:lnTo>
                    <a:pt x="32734" y="0"/>
                  </a:lnTo>
                  <a:lnTo>
                    <a:pt x="33717" y="991"/>
                  </a:lnTo>
                  <a:lnTo>
                    <a:pt x="34808" y="4739"/>
                  </a:lnTo>
                  <a:lnTo>
                    <a:pt x="36623" y="24907"/>
                  </a:lnTo>
                  <a:lnTo>
                    <a:pt x="42739" y="48098"/>
                  </a:lnTo>
                  <a:lnTo>
                    <a:pt x="42788" y="64040"/>
                  </a:lnTo>
                  <a:lnTo>
                    <a:pt x="36814" y="102617"/>
                  </a:lnTo>
                  <a:lnTo>
                    <a:pt x="23352" y="139761"/>
                  </a:lnTo>
                  <a:lnTo>
                    <a:pt x="11483" y="159933"/>
                  </a:lnTo>
                  <a:lnTo>
                    <a:pt x="9052" y="166331"/>
                  </a:lnTo>
                  <a:lnTo>
                    <a:pt x="0" y="178547"/>
                  </a:lnTo>
                  <a:lnTo>
                    <a:pt x="4713" y="178579"/>
                  </a:lnTo>
                  <a:lnTo>
                    <a:pt x="6106" y="177592"/>
                  </a:lnTo>
                  <a:lnTo>
                    <a:pt x="7035" y="175942"/>
                  </a:lnTo>
                  <a:lnTo>
                    <a:pt x="7655" y="173848"/>
                  </a:lnTo>
                  <a:lnTo>
                    <a:pt x="10052" y="172453"/>
                  </a:lnTo>
                  <a:lnTo>
                    <a:pt x="33642" y="165290"/>
                  </a:lnTo>
                  <a:lnTo>
                    <a:pt x="50566" y="155498"/>
                  </a:lnTo>
                  <a:lnTo>
                    <a:pt x="69342" y="149887"/>
                  </a:lnTo>
                  <a:lnTo>
                    <a:pt x="76438" y="145992"/>
                  </a:lnTo>
                  <a:lnTo>
                    <a:pt x="87005" y="143799"/>
                  </a:lnTo>
                  <a:lnTo>
                    <a:pt x="108819" y="142996"/>
                  </a:lnTo>
                  <a:lnTo>
                    <a:pt x="115481" y="140283"/>
                  </a:lnTo>
                  <a:lnTo>
                    <a:pt x="118646" y="138170"/>
                  </a:lnTo>
                  <a:lnTo>
                    <a:pt x="139799" y="134316"/>
                  </a:lnTo>
                  <a:lnTo>
                    <a:pt x="169626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56"/>
          <p:cNvSpPr/>
          <p:nvPr>
            <p:custDataLst>
              <p:tags r:id="rId1"/>
            </p:custDataLst>
          </p:nvPr>
        </p:nvSpPr>
        <p:spPr>
          <a:xfrm>
            <a:off x="1394951" y="3830835"/>
            <a:ext cx="212392" cy="43288"/>
          </a:xfrm>
          <a:custGeom>
            <a:avLst/>
            <a:gdLst/>
            <a:ahLst/>
            <a:cxnLst/>
            <a:rect l="0" t="0" r="0" b="0"/>
            <a:pathLst>
              <a:path w="212392" h="43288">
                <a:moveTo>
                  <a:pt x="212391" y="8929"/>
                </a:moveTo>
                <a:lnTo>
                  <a:pt x="212391" y="8929"/>
                </a:lnTo>
                <a:lnTo>
                  <a:pt x="198830" y="8929"/>
                </a:lnTo>
                <a:lnTo>
                  <a:pt x="197398" y="9922"/>
                </a:lnTo>
                <a:lnTo>
                  <a:pt x="196442" y="11575"/>
                </a:lnTo>
                <a:lnTo>
                  <a:pt x="195805" y="13671"/>
                </a:lnTo>
                <a:lnTo>
                  <a:pt x="193397" y="15067"/>
                </a:lnTo>
                <a:lnTo>
                  <a:pt x="175180" y="17695"/>
                </a:lnTo>
                <a:lnTo>
                  <a:pt x="134004" y="17859"/>
                </a:lnTo>
                <a:lnTo>
                  <a:pt x="109615" y="17859"/>
                </a:lnTo>
                <a:lnTo>
                  <a:pt x="111481" y="17859"/>
                </a:lnTo>
                <a:lnTo>
                  <a:pt x="112375" y="18852"/>
                </a:lnTo>
                <a:lnTo>
                  <a:pt x="113370" y="22599"/>
                </a:lnTo>
                <a:lnTo>
                  <a:pt x="114627" y="23997"/>
                </a:lnTo>
                <a:lnTo>
                  <a:pt x="118670" y="25547"/>
                </a:lnTo>
                <a:lnTo>
                  <a:pt x="135486" y="27536"/>
                </a:lnTo>
                <a:lnTo>
                  <a:pt x="149392" y="33808"/>
                </a:lnTo>
                <a:lnTo>
                  <a:pt x="179642" y="35685"/>
                </a:lnTo>
                <a:lnTo>
                  <a:pt x="185600" y="33057"/>
                </a:lnTo>
                <a:lnTo>
                  <a:pt x="191554" y="29575"/>
                </a:lnTo>
                <a:lnTo>
                  <a:pt x="198500" y="27615"/>
                </a:lnTo>
                <a:lnTo>
                  <a:pt x="198171" y="27339"/>
                </a:lnTo>
                <a:lnTo>
                  <a:pt x="179303" y="25797"/>
                </a:lnTo>
                <a:lnTo>
                  <a:pt x="167674" y="19721"/>
                </a:lnTo>
                <a:lnTo>
                  <a:pt x="124675" y="17892"/>
                </a:lnTo>
                <a:lnTo>
                  <a:pt x="116190" y="15227"/>
                </a:lnTo>
                <a:lnTo>
                  <a:pt x="108120" y="11728"/>
                </a:lnTo>
                <a:lnTo>
                  <a:pt x="70074" y="8939"/>
                </a:lnTo>
                <a:lnTo>
                  <a:pt x="74422" y="8932"/>
                </a:lnTo>
                <a:lnTo>
                  <a:pt x="79303" y="11576"/>
                </a:lnTo>
                <a:lnTo>
                  <a:pt x="84780" y="15067"/>
                </a:lnTo>
                <a:lnTo>
                  <a:pt x="94435" y="17032"/>
                </a:lnTo>
                <a:lnTo>
                  <a:pt x="125437" y="18778"/>
                </a:lnTo>
                <a:lnTo>
                  <a:pt x="142886" y="24912"/>
                </a:lnTo>
                <a:lnTo>
                  <a:pt x="185444" y="26788"/>
                </a:lnTo>
                <a:lnTo>
                  <a:pt x="177900" y="26790"/>
                </a:lnTo>
                <a:lnTo>
                  <a:pt x="169787" y="20652"/>
                </a:lnTo>
                <a:lnTo>
                  <a:pt x="164351" y="19100"/>
                </a:lnTo>
                <a:lnTo>
                  <a:pt x="122846" y="15262"/>
                </a:lnTo>
                <a:lnTo>
                  <a:pt x="105161" y="10806"/>
                </a:lnTo>
                <a:lnTo>
                  <a:pt x="63745" y="9003"/>
                </a:lnTo>
                <a:lnTo>
                  <a:pt x="35975" y="8932"/>
                </a:lnTo>
                <a:lnTo>
                  <a:pt x="35249" y="9923"/>
                </a:lnTo>
                <a:lnTo>
                  <a:pt x="34444" y="13671"/>
                </a:lnTo>
                <a:lnTo>
                  <a:pt x="35221" y="15067"/>
                </a:lnTo>
                <a:lnTo>
                  <a:pt x="36730" y="15998"/>
                </a:lnTo>
                <a:lnTo>
                  <a:pt x="43597" y="17308"/>
                </a:lnTo>
                <a:lnTo>
                  <a:pt x="46283" y="17492"/>
                </a:lnTo>
                <a:lnTo>
                  <a:pt x="51915" y="20341"/>
                </a:lnTo>
                <a:lnTo>
                  <a:pt x="54806" y="22491"/>
                </a:lnTo>
                <a:lnTo>
                  <a:pt x="63309" y="24878"/>
                </a:lnTo>
                <a:lnTo>
                  <a:pt x="102419" y="26676"/>
                </a:lnTo>
                <a:lnTo>
                  <a:pt x="131247" y="27760"/>
                </a:lnTo>
                <a:lnTo>
                  <a:pt x="151975" y="34475"/>
                </a:lnTo>
                <a:lnTo>
                  <a:pt x="155247" y="33898"/>
                </a:lnTo>
                <a:lnTo>
                  <a:pt x="165901" y="27920"/>
                </a:lnTo>
                <a:lnTo>
                  <a:pt x="165523" y="27543"/>
                </a:lnTo>
                <a:lnTo>
                  <a:pt x="159894" y="26888"/>
                </a:lnTo>
                <a:lnTo>
                  <a:pt x="164172" y="26808"/>
                </a:lnTo>
                <a:lnTo>
                  <a:pt x="121685" y="25797"/>
                </a:lnTo>
                <a:lnTo>
                  <a:pt x="78539" y="18411"/>
                </a:lnTo>
                <a:lnTo>
                  <a:pt x="34584" y="17873"/>
                </a:lnTo>
                <a:lnTo>
                  <a:pt x="16474" y="17859"/>
                </a:lnTo>
                <a:lnTo>
                  <a:pt x="33156" y="17859"/>
                </a:lnTo>
                <a:lnTo>
                  <a:pt x="41119" y="20505"/>
                </a:lnTo>
                <a:lnTo>
                  <a:pt x="44631" y="22599"/>
                </a:lnTo>
                <a:lnTo>
                  <a:pt x="59056" y="25547"/>
                </a:lnTo>
                <a:lnTo>
                  <a:pt x="100359" y="26717"/>
                </a:lnTo>
                <a:lnTo>
                  <a:pt x="143043" y="26786"/>
                </a:lnTo>
                <a:lnTo>
                  <a:pt x="149832" y="26790"/>
                </a:lnTo>
                <a:lnTo>
                  <a:pt x="145129" y="26790"/>
                </a:lnTo>
                <a:lnTo>
                  <a:pt x="140164" y="24144"/>
                </a:lnTo>
                <a:lnTo>
                  <a:pt x="137451" y="22048"/>
                </a:lnTo>
                <a:lnTo>
                  <a:pt x="129145" y="19721"/>
                </a:lnTo>
                <a:lnTo>
                  <a:pt x="113311" y="15765"/>
                </a:lnTo>
                <a:lnTo>
                  <a:pt x="71303" y="2462"/>
                </a:lnTo>
                <a:lnTo>
                  <a:pt x="27950" y="143"/>
                </a:lnTo>
                <a:lnTo>
                  <a:pt x="0" y="4"/>
                </a:lnTo>
                <a:lnTo>
                  <a:pt x="3390" y="0"/>
                </a:lnTo>
                <a:lnTo>
                  <a:pt x="8046" y="2646"/>
                </a:lnTo>
                <a:lnTo>
                  <a:pt x="23861" y="12428"/>
                </a:lnTo>
                <a:lnTo>
                  <a:pt x="64671" y="23678"/>
                </a:lnTo>
                <a:lnTo>
                  <a:pt x="105773" y="31119"/>
                </a:lnTo>
                <a:lnTo>
                  <a:pt x="148888" y="35539"/>
                </a:lnTo>
                <a:lnTo>
                  <a:pt x="158232" y="35708"/>
                </a:lnTo>
                <a:lnTo>
                  <a:pt x="151074" y="28029"/>
                </a:lnTo>
                <a:lnTo>
                  <a:pt x="111102" y="19769"/>
                </a:lnTo>
                <a:lnTo>
                  <a:pt x="70105" y="11975"/>
                </a:lnTo>
                <a:lnTo>
                  <a:pt x="31484" y="9048"/>
                </a:lnTo>
                <a:lnTo>
                  <a:pt x="29279" y="10001"/>
                </a:lnTo>
                <a:lnTo>
                  <a:pt x="27808" y="11628"/>
                </a:lnTo>
                <a:lnTo>
                  <a:pt x="25449" y="16628"/>
                </a:lnTo>
                <a:lnTo>
                  <a:pt x="29781" y="22236"/>
                </a:lnTo>
                <a:lnTo>
                  <a:pt x="37304" y="24764"/>
                </a:lnTo>
                <a:lnTo>
                  <a:pt x="52696" y="28834"/>
                </a:lnTo>
                <a:lnTo>
                  <a:pt x="65018" y="32660"/>
                </a:lnTo>
                <a:lnTo>
                  <a:pt x="107426" y="41587"/>
                </a:lnTo>
                <a:lnTo>
                  <a:pt x="119769" y="43287"/>
                </a:lnTo>
                <a:lnTo>
                  <a:pt x="129223" y="41398"/>
                </a:lnTo>
                <a:lnTo>
                  <a:pt x="140267" y="36051"/>
                </a:lnTo>
                <a:lnTo>
                  <a:pt x="140750" y="31076"/>
                </a:lnTo>
                <a:lnTo>
                  <a:pt x="138218" y="26048"/>
                </a:lnTo>
                <a:lnTo>
                  <a:pt x="136153" y="23318"/>
                </a:lnTo>
                <a:lnTo>
                  <a:pt x="131213" y="20286"/>
                </a:lnTo>
                <a:lnTo>
                  <a:pt x="125711" y="17945"/>
                </a:lnTo>
                <a:lnTo>
                  <a:pt x="119959" y="13598"/>
                </a:lnTo>
                <a:lnTo>
                  <a:pt x="111449" y="11004"/>
                </a:lnTo>
                <a:lnTo>
                  <a:pt x="87376" y="8929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4757"/>
            <a:ext cx="7556500" cy="1116012"/>
          </a:xfrm>
        </p:spPr>
        <p:txBody>
          <a:bodyPr/>
          <a:lstStyle/>
          <a:p>
            <a:r>
              <a:rPr lang="en-US" sz="4400" dirty="0" smtClean="0"/>
              <a:t>Try This!</a:t>
            </a:r>
            <a:endParaRPr lang="en-US" sz="44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98475" y="2463114"/>
            <a:ext cx="7556500" cy="8115127"/>
          </a:xfrm>
          <a:prstGeom prst="rect">
            <a:avLst/>
          </a:prstGeom>
          <a:noFill/>
        </p:spPr>
        <p:txBody>
          <a:bodyPr wrap="square" lIns="81363" tIns="40682" rIns="81363" bIns="40682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Lynette, a student in the class, is 65 inches tall. 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Is she tall or short relative to her classmates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?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What is your percentile of the distribution of heights in this class? 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What height in the dot plot above is at the 80</a:t>
            </a:r>
            <a:r>
              <a:rPr lang="en-US" sz="1600" baseline="30000" dirty="0" smtClean="0">
                <a:solidFill>
                  <a:srgbClr val="0000FF"/>
                </a:solidFill>
              </a:rPr>
              <a:t>th</a:t>
            </a:r>
            <a:r>
              <a:rPr lang="en-US" sz="1600" dirty="0" smtClean="0">
                <a:solidFill>
                  <a:srgbClr val="0000FF"/>
                </a:solidFill>
              </a:rPr>
              <a:t> percentile?  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We can see that her height is below average, but how much below average is it? 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71475" y="873212"/>
            <a:ext cx="7166147" cy="158990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8" name="SMARTInkShape-Group12"/>
          <p:cNvGrpSpPr/>
          <p:nvPr/>
        </p:nvGrpSpPr>
        <p:grpSpPr>
          <a:xfrm>
            <a:off x="447930" y="2982515"/>
            <a:ext cx="400391" cy="882734"/>
            <a:chOff x="447930" y="2982515"/>
            <a:chExt cx="400391" cy="882734"/>
          </a:xfrm>
        </p:grpSpPr>
        <p:sp>
          <p:nvSpPr>
            <p:cNvPr id="6" name="SMARTInkShape-57"/>
            <p:cNvSpPr/>
            <p:nvPr>
              <p:custDataLst>
                <p:tags r:id="rId36"/>
              </p:custDataLst>
            </p:nvPr>
          </p:nvSpPr>
          <p:spPr>
            <a:xfrm>
              <a:off x="447930" y="3451858"/>
              <a:ext cx="400391" cy="413391"/>
            </a:xfrm>
            <a:custGeom>
              <a:avLst/>
              <a:gdLst/>
              <a:ahLst/>
              <a:cxnLst/>
              <a:rect l="0" t="0" r="0" b="0"/>
              <a:pathLst>
                <a:path w="400391" h="413391">
                  <a:moveTo>
                    <a:pt x="400390" y="84298"/>
                  </a:moveTo>
                  <a:lnTo>
                    <a:pt x="400390" y="84298"/>
                  </a:lnTo>
                  <a:lnTo>
                    <a:pt x="400390" y="79557"/>
                  </a:lnTo>
                  <a:lnTo>
                    <a:pt x="386169" y="67128"/>
                  </a:lnTo>
                  <a:lnTo>
                    <a:pt x="367962" y="56432"/>
                  </a:lnTo>
                  <a:lnTo>
                    <a:pt x="349992" y="38669"/>
                  </a:lnTo>
                  <a:lnTo>
                    <a:pt x="312015" y="22772"/>
                  </a:lnTo>
                  <a:lnTo>
                    <a:pt x="275556" y="10077"/>
                  </a:lnTo>
                  <a:lnTo>
                    <a:pt x="233555" y="0"/>
                  </a:lnTo>
                  <a:lnTo>
                    <a:pt x="192920" y="2860"/>
                  </a:lnTo>
                  <a:lnTo>
                    <a:pt x="171259" y="5439"/>
                  </a:lnTo>
                  <a:lnTo>
                    <a:pt x="128711" y="23985"/>
                  </a:lnTo>
                  <a:lnTo>
                    <a:pt x="87352" y="58974"/>
                  </a:lnTo>
                  <a:lnTo>
                    <a:pt x="50266" y="102350"/>
                  </a:lnTo>
                  <a:lnTo>
                    <a:pt x="25562" y="140560"/>
                  </a:lnTo>
                  <a:lnTo>
                    <a:pt x="10194" y="174390"/>
                  </a:lnTo>
                  <a:lnTo>
                    <a:pt x="853" y="216636"/>
                  </a:lnTo>
                  <a:lnTo>
                    <a:pt x="0" y="259781"/>
                  </a:lnTo>
                  <a:lnTo>
                    <a:pt x="11003" y="300642"/>
                  </a:lnTo>
                  <a:lnTo>
                    <a:pt x="26386" y="329639"/>
                  </a:lnTo>
                  <a:lnTo>
                    <a:pt x="56238" y="369614"/>
                  </a:lnTo>
                  <a:lnTo>
                    <a:pt x="80138" y="388881"/>
                  </a:lnTo>
                  <a:lnTo>
                    <a:pt x="123730" y="408087"/>
                  </a:lnTo>
                  <a:lnTo>
                    <a:pt x="165457" y="413390"/>
                  </a:lnTo>
                  <a:lnTo>
                    <a:pt x="203391" y="411792"/>
                  </a:lnTo>
                  <a:lnTo>
                    <a:pt x="239548" y="402216"/>
                  </a:lnTo>
                  <a:lnTo>
                    <a:pt x="266413" y="388950"/>
                  </a:lnTo>
                  <a:lnTo>
                    <a:pt x="295028" y="359560"/>
                  </a:lnTo>
                  <a:lnTo>
                    <a:pt x="325820" y="316264"/>
                  </a:lnTo>
                  <a:lnTo>
                    <a:pt x="353075" y="271794"/>
                  </a:lnTo>
                  <a:lnTo>
                    <a:pt x="359517" y="252958"/>
                  </a:lnTo>
                  <a:lnTo>
                    <a:pt x="363653" y="208527"/>
                  </a:lnTo>
                  <a:lnTo>
                    <a:pt x="364370" y="173361"/>
                  </a:lnTo>
                  <a:lnTo>
                    <a:pt x="364612" y="130664"/>
                  </a:lnTo>
                  <a:lnTo>
                    <a:pt x="358523" y="93567"/>
                  </a:lnTo>
                  <a:lnTo>
                    <a:pt x="351367" y="53364"/>
                  </a:lnTo>
                  <a:lnTo>
                    <a:pt x="343421" y="38972"/>
                  </a:lnTo>
                  <a:lnTo>
                    <a:pt x="334783" y="28424"/>
                  </a:lnTo>
                  <a:lnTo>
                    <a:pt x="328898" y="24739"/>
                  </a:lnTo>
                  <a:lnTo>
                    <a:pt x="320023" y="217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8"/>
            <p:cNvSpPr/>
            <p:nvPr>
              <p:custDataLst>
                <p:tags r:id="rId37"/>
              </p:custDataLst>
            </p:nvPr>
          </p:nvSpPr>
          <p:spPr>
            <a:xfrm>
              <a:off x="531616" y="2982515"/>
              <a:ext cx="272057" cy="298850"/>
            </a:xfrm>
            <a:custGeom>
              <a:avLst/>
              <a:gdLst/>
              <a:ahLst/>
              <a:cxnLst/>
              <a:rect l="0" t="0" r="0" b="0"/>
              <a:pathLst>
                <a:path w="272057" h="298850">
                  <a:moveTo>
                    <a:pt x="272056" y="44649"/>
                  </a:moveTo>
                  <a:lnTo>
                    <a:pt x="272056" y="44649"/>
                  </a:lnTo>
                  <a:lnTo>
                    <a:pt x="272056" y="39908"/>
                  </a:lnTo>
                  <a:lnTo>
                    <a:pt x="269410" y="34935"/>
                  </a:lnTo>
                  <a:lnTo>
                    <a:pt x="267315" y="32220"/>
                  </a:lnTo>
                  <a:lnTo>
                    <a:pt x="262342" y="29203"/>
                  </a:lnTo>
                  <a:lnTo>
                    <a:pt x="229815" y="19242"/>
                  </a:lnTo>
                  <a:lnTo>
                    <a:pt x="186408" y="18041"/>
                  </a:lnTo>
                  <a:lnTo>
                    <a:pt x="163335" y="20559"/>
                  </a:lnTo>
                  <a:lnTo>
                    <a:pt x="120045" y="34090"/>
                  </a:lnTo>
                  <a:lnTo>
                    <a:pt x="80316" y="60101"/>
                  </a:lnTo>
                  <a:lnTo>
                    <a:pt x="41974" y="99086"/>
                  </a:lnTo>
                  <a:lnTo>
                    <a:pt x="17522" y="136851"/>
                  </a:lnTo>
                  <a:lnTo>
                    <a:pt x="8564" y="161595"/>
                  </a:lnTo>
                  <a:lnTo>
                    <a:pt x="4" y="200756"/>
                  </a:lnTo>
                  <a:lnTo>
                    <a:pt x="0" y="216225"/>
                  </a:lnTo>
                  <a:lnTo>
                    <a:pt x="8083" y="245668"/>
                  </a:lnTo>
                  <a:lnTo>
                    <a:pt x="16350" y="264503"/>
                  </a:lnTo>
                  <a:lnTo>
                    <a:pt x="24794" y="273992"/>
                  </a:lnTo>
                  <a:lnTo>
                    <a:pt x="46384" y="288168"/>
                  </a:lnTo>
                  <a:lnTo>
                    <a:pt x="89292" y="298849"/>
                  </a:lnTo>
                  <a:lnTo>
                    <a:pt x="126336" y="296532"/>
                  </a:lnTo>
                  <a:lnTo>
                    <a:pt x="165897" y="290183"/>
                  </a:lnTo>
                  <a:lnTo>
                    <a:pt x="193686" y="278504"/>
                  </a:lnTo>
                  <a:lnTo>
                    <a:pt x="224302" y="252446"/>
                  </a:lnTo>
                  <a:lnTo>
                    <a:pt x="252449" y="212499"/>
                  </a:lnTo>
                  <a:lnTo>
                    <a:pt x="259962" y="186986"/>
                  </a:lnTo>
                  <a:lnTo>
                    <a:pt x="262709" y="149872"/>
                  </a:lnTo>
                  <a:lnTo>
                    <a:pt x="263044" y="115704"/>
                  </a:lnTo>
                  <a:lnTo>
                    <a:pt x="253621" y="89184"/>
                  </a:lnTo>
                  <a:lnTo>
                    <a:pt x="239299" y="54347"/>
                  </a:lnTo>
                  <a:lnTo>
                    <a:pt x="238311" y="48138"/>
                  </a:lnTo>
                  <a:lnTo>
                    <a:pt x="235669" y="43006"/>
                  </a:lnTo>
                  <a:lnTo>
                    <a:pt x="222461" y="27641"/>
                  </a:lnTo>
                  <a:lnTo>
                    <a:pt x="219256" y="21215"/>
                  </a:lnTo>
                  <a:lnTo>
                    <a:pt x="212865" y="12018"/>
                  </a:lnTo>
                  <a:lnTo>
                    <a:pt x="20954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59"/>
          <p:cNvSpPr/>
          <p:nvPr>
            <p:custDataLst>
              <p:tags r:id="rId1"/>
            </p:custDataLst>
          </p:nvPr>
        </p:nvSpPr>
        <p:spPr>
          <a:xfrm>
            <a:off x="528453" y="4384476"/>
            <a:ext cx="310938" cy="445794"/>
          </a:xfrm>
          <a:custGeom>
            <a:avLst/>
            <a:gdLst/>
            <a:ahLst/>
            <a:cxnLst/>
            <a:rect l="0" t="0" r="0" b="0"/>
            <a:pathLst>
              <a:path w="310938" h="445794">
                <a:moveTo>
                  <a:pt x="310937" y="107156"/>
                </a:moveTo>
                <a:lnTo>
                  <a:pt x="310937" y="107156"/>
                </a:lnTo>
                <a:lnTo>
                  <a:pt x="310937" y="102416"/>
                </a:lnTo>
                <a:lnTo>
                  <a:pt x="308291" y="97443"/>
                </a:lnTo>
                <a:lnTo>
                  <a:pt x="276385" y="63707"/>
                </a:lnTo>
                <a:lnTo>
                  <a:pt x="253033" y="48450"/>
                </a:lnTo>
                <a:lnTo>
                  <a:pt x="209538" y="30830"/>
                </a:lnTo>
                <a:lnTo>
                  <a:pt x="184982" y="28979"/>
                </a:lnTo>
                <a:lnTo>
                  <a:pt x="141149" y="34635"/>
                </a:lnTo>
                <a:lnTo>
                  <a:pt x="126005" y="40529"/>
                </a:lnTo>
                <a:lnTo>
                  <a:pt x="87852" y="66118"/>
                </a:lnTo>
                <a:lnTo>
                  <a:pt x="50625" y="100074"/>
                </a:lnTo>
                <a:lnTo>
                  <a:pt x="34268" y="130303"/>
                </a:lnTo>
                <a:lnTo>
                  <a:pt x="18860" y="169937"/>
                </a:lnTo>
                <a:lnTo>
                  <a:pt x="5343" y="203369"/>
                </a:lnTo>
                <a:lnTo>
                  <a:pt x="456" y="238410"/>
                </a:lnTo>
                <a:lnTo>
                  <a:pt x="0" y="273928"/>
                </a:lnTo>
                <a:lnTo>
                  <a:pt x="5708" y="308595"/>
                </a:lnTo>
                <a:lnTo>
                  <a:pt x="16526" y="347479"/>
                </a:lnTo>
                <a:lnTo>
                  <a:pt x="32957" y="383823"/>
                </a:lnTo>
                <a:lnTo>
                  <a:pt x="62441" y="412536"/>
                </a:lnTo>
                <a:lnTo>
                  <a:pt x="96928" y="434670"/>
                </a:lnTo>
                <a:lnTo>
                  <a:pt x="120858" y="442984"/>
                </a:lnTo>
                <a:lnTo>
                  <a:pt x="151462" y="445793"/>
                </a:lnTo>
                <a:lnTo>
                  <a:pt x="185178" y="439219"/>
                </a:lnTo>
                <a:lnTo>
                  <a:pt x="199151" y="433995"/>
                </a:lnTo>
                <a:lnTo>
                  <a:pt x="236378" y="396550"/>
                </a:lnTo>
                <a:lnTo>
                  <a:pt x="259202" y="353846"/>
                </a:lnTo>
                <a:lnTo>
                  <a:pt x="276795" y="313643"/>
                </a:lnTo>
                <a:lnTo>
                  <a:pt x="289825" y="270901"/>
                </a:lnTo>
                <a:lnTo>
                  <a:pt x="299307" y="230121"/>
                </a:lnTo>
                <a:lnTo>
                  <a:pt x="301474" y="188882"/>
                </a:lnTo>
                <a:lnTo>
                  <a:pt x="294773" y="145936"/>
                </a:lnTo>
                <a:lnTo>
                  <a:pt x="281249" y="107761"/>
                </a:lnTo>
                <a:lnTo>
                  <a:pt x="264503" y="71557"/>
                </a:lnTo>
                <a:lnTo>
                  <a:pt x="241519" y="29451"/>
                </a:lnTo>
                <a:lnTo>
                  <a:pt x="221640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60"/>
          <p:cNvSpPr/>
          <p:nvPr>
            <p:custDataLst>
              <p:tags r:id="rId2"/>
            </p:custDataLst>
          </p:nvPr>
        </p:nvSpPr>
        <p:spPr>
          <a:xfrm>
            <a:off x="2752263" y="1259359"/>
            <a:ext cx="417359" cy="328610"/>
          </a:xfrm>
          <a:custGeom>
            <a:avLst/>
            <a:gdLst/>
            <a:ahLst/>
            <a:cxnLst/>
            <a:rect l="0" t="0" r="0" b="0"/>
            <a:pathLst>
              <a:path w="417359" h="328610">
                <a:moveTo>
                  <a:pt x="364197" y="44375"/>
                </a:moveTo>
                <a:lnTo>
                  <a:pt x="364197" y="44375"/>
                </a:lnTo>
                <a:lnTo>
                  <a:pt x="364197" y="39634"/>
                </a:lnTo>
                <a:lnTo>
                  <a:pt x="358906" y="34661"/>
                </a:lnTo>
                <a:lnTo>
                  <a:pt x="321698" y="14228"/>
                </a:lnTo>
                <a:lnTo>
                  <a:pt x="279813" y="2845"/>
                </a:lnTo>
                <a:lnTo>
                  <a:pt x="236036" y="0"/>
                </a:lnTo>
                <a:lnTo>
                  <a:pt x="202842" y="2426"/>
                </a:lnTo>
                <a:lnTo>
                  <a:pt x="159725" y="14965"/>
                </a:lnTo>
                <a:lnTo>
                  <a:pt x="139130" y="24636"/>
                </a:lnTo>
                <a:lnTo>
                  <a:pt x="96224" y="56639"/>
                </a:lnTo>
                <a:lnTo>
                  <a:pt x="57866" y="98168"/>
                </a:lnTo>
                <a:lnTo>
                  <a:pt x="22907" y="142543"/>
                </a:lnTo>
                <a:lnTo>
                  <a:pt x="4559" y="174944"/>
                </a:lnTo>
                <a:lnTo>
                  <a:pt x="0" y="197825"/>
                </a:lnTo>
                <a:lnTo>
                  <a:pt x="1579" y="209479"/>
                </a:lnTo>
                <a:lnTo>
                  <a:pt x="4597" y="219950"/>
                </a:lnTo>
                <a:lnTo>
                  <a:pt x="8279" y="241587"/>
                </a:lnTo>
                <a:lnTo>
                  <a:pt x="16173" y="254725"/>
                </a:lnTo>
                <a:lnTo>
                  <a:pt x="60713" y="292273"/>
                </a:lnTo>
                <a:lnTo>
                  <a:pt x="97499" y="314153"/>
                </a:lnTo>
                <a:lnTo>
                  <a:pt x="136372" y="325008"/>
                </a:lnTo>
                <a:lnTo>
                  <a:pt x="160103" y="328609"/>
                </a:lnTo>
                <a:lnTo>
                  <a:pt x="203632" y="322857"/>
                </a:lnTo>
                <a:lnTo>
                  <a:pt x="243956" y="316783"/>
                </a:lnTo>
                <a:lnTo>
                  <a:pt x="283009" y="311173"/>
                </a:lnTo>
                <a:lnTo>
                  <a:pt x="323630" y="292266"/>
                </a:lnTo>
                <a:lnTo>
                  <a:pt x="367064" y="261548"/>
                </a:lnTo>
                <a:lnTo>
                  <a:pt x="395754" y="234787"/>
                </a:lnTo>
                <a:lnTo>
                  <a:pt x="402366" y="224583"/>
                </a:lnTo>
                <a:lnTo>
                  <a:pt x="414604" y="184193"/>
                </a:lnTo>
                <a:lnTo>
                  <a:pt x="417358" y="154497"/>
                </a:lnTo>
                <a:lnTo>
                  <a:pt x="408657" y="112835"/>
                </a:lnTo>
                <a:lnTo>
                  <a:pt x="396523" y="83070"/>
                </a:lnTo>
                <a:lnTo>
                  <a:pt x="388155" y="73810"/>
                </a:lnTo>
                <a:lnTo>
                  <a:pt x="349149" y="50483"/>
                </a:lnTo>
                <a:lnTo>
                  <a:pt x="331406" y="46185"/>
                </a:lnTo>
                <a:lnTo>
                  <a:pt x="306641" y="45725"/>
                </a:lnTo>
                <a:lnTo>
                  <a:pt x="290992" y="49274"/>
                </a:lnTo>
                <a:lnTo>
                  <a:pt x="270187" y="61591"/>
                </a:lnTo>
                <a:lnTo>
                  <a:pt x="248112" y="80094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5"/>
          <p:cNvGrpSpPr/>
          <p:nvPr/>
        </p:nvGrpSpPr>
        <p:grpSpPr>
          <a:xfrm>
            <a:off x="1412654" y="3250406"/>
            <a:ext cx="2168151" cy="258807"/>
            <a:chOff x="1412654" y="3250406"/>
            <a:chExt cx="2168151" cy="258807"/>
          </a:xfrm>
        </p:grpSpPr>
        <p:sp>
          <p:nvSpPr>
            <p:cNvPr id="11" name="SMARTInkShape-61"/>
            <p:cNvSpPr/>
            <p:nvPr>
              <p:custDataLst>
                <p:tags r:id="rId23"/>
              </p:custDataLst>
            </p:nvPr>
          </p:nvSpPr>
          <p:spPr>
            <a:xfrm>
              <a:off x="1412654" y="3263120"/>
              <a:ext cx="112892" cy="183740"/>
            </a:xfrm>
            <a:custGeom>
              <a:avLst/>
              <a:gdLst/>
              <a:ahLst/>
              <a:cxnLst/>
              <a:rect l="0" t="0" r="0" b="0"/>
              <a:pathLst>
                <a:path w="112892" h="183740">
                  <a:moveTo>
                    <a:pt x="69674" y="5145"/>
                  </a:moveTo>
                  <a:lnTo>
                    <a:pt x="69674" y="5145"/>
                  </a:lnTo>
                  <a:lnTo>
                    <a:pt x="64933" y="5145"/>
                  </a:lnTo>
                  <a:lnTo>
                    <a:pt x="63537" y="4153"/>
                  </a:lnTo>
                  <a:lnTo>
                    <a:pt x="62606" y="2499"/>
                  </a:lnTo>
                  <a:lnTo>
                    <a:pt x="61985" y="404"/>
                  </a:lnTo>
                  <a:lnTo>
                    <a:pt x="60579" y="0"/>
                  </a:lnTo>
                  <a:lnTo>
                    <a:pt x="48424" y="4272"/>
                  </a:lnTo>
                  <a:lnTo>
                    <a:pt x="30942" y="5068"/>
                  </a:lnTo>
                  <a:lnTo>
                    <a:pt x="25009" y="7757"/>
                  </a:lnTo>
                  <a:lnTo>
                    <a:pt x="13116" y="17567"/>
                  </a:lnTo>
                  <a:lnTo>
                    <a:pt x="4188" y="30875"/>
                  </a:lnTo>
                  <a:lnTo>
                    <a:pt x="0" y="42644"/>
                  </a:lnTo>
                  <a:lnTo>
                    <a:pt x="404" y="46020"/>
                  </a:lnTo>
                  <a:lnTo>
                    <a:pt x="9329" y="67606"/>
                  </a:lnTo>
                  <a:lnTo>
                    <a:pt x="23388" y="83746"/>
                  </a:lnTo>
                  <a:lnTo>
                    <a:pt x="44999" y="85357"/>
                  </a:lnTo>
                  <a:lnTo>
                    <a:pt x="59276" y="80726"/>
                  </a:lnTo>
                  <a:lnTo>
                    <a:pt x="94428" y="61298"/>
                  </a:lnTo>
                  <a:lnTo>
                    <a:pt x="98083" y="60440"/>
                  </a:lnTo>
                  <a:lnTo>
                    <a:pt x="100519" y="58876"/>
                  </a:lnTo>
                  <a:lnTo>
                    <a:pt x="102144" y="56840"/>
                  </a:lnTo>
                  <a:lnTo>
                    <a:pt x="104941" y="51933"/>
                  </a:lnTo>
                  <a:lnTo>
                    <a:pt x="111102" y="43592"/>
                  </a:lnTo>
                  <a:lnTo>
                    <a:pt x="112891" y="37777"/>
                  </a:lnTo>
                  <a:lnTo>
                    <a:pt x="112376" y="35829"/>
                  </a:lnTo>
                  <a:lnTo>
                    <a:pt x="111040" y="34531"/>
                  </a:lnTo>
                  <a:lnTo>
                    <a:pt x="105723" y="32086"/>
                  </a:lnTo>
                  <a:lnTo>
                    <a:pt x="104420" y="48167"/>
                  </a:lnTo>
                  <a:lnTo>
                    <a:pt x="97707" y="69435"/>
                  </a:lnTo>
                  <a:lnTo>
                    <a:pt x="93981" y="95068"/>
                  </a:lnTo>
                  <a:lnTo>
                    <a:pt x="81253" y="123298"/>
                  </a:lnTo>
                  <a:lnTo>
                    <a:pt x="73546" y="135955"/>
                  </a:lnTo>
                  <a:lnTo>
                    <a:pt x="67793" y="154860"/>
                  </a:lnTo>
                  <a:lnTo>
                    <a:pt x="63877" y="161974"/>
                  </a:lnTo>
                  <a:lnTo>
                    <a:pt x="61019" y="174544"/>
                  </a:lnTo>
                  <a:lnTo>
                    <a:pt x="60744" y="1837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2"/>
            <p:cNvSpPr/>
            <p:nvPr>
              <p:custDataLst>
                <p:tags r:id="rId24"/>
              </p:custDataLst>
            </p:nvPr>
          </p:nvSpPr>
          <p:spPr>
            <a:xfrm>
              <a:off x="1607343" y="3250406"/>
              <a:ext cx="151806" cy="223243"/>
            </a:xfrm>
            <a:custGeom>
              <a:avLst/>
              <a:gdLst/>
              <a:ahLst/>
              <a:cxnLst/>
              <a:rect l="0" t="0" r="0" b="0"/>
              <a:pathLst>
                <a:path w="151806" h="223243">
                  <a:moveTo>
                    <a:pt x="151805" y="0"/>
                  </a:moveTo>
                  <a:lnTo>
                    <a:pt x="151805" y="0"/>
                  </a:lnTo>
                  <a:lnTo>
                    <a:pt x="135555" y="16250"/>
                  </a:lnTo>
                  <a:lnTo>
                    <a:pt x="126142" y="30807"/>
                  </a:lnTo>
                  <a:lnTo>
                    <a:pt x="108849" y="46912"/>
                  </a:lnTo>
                  <a:lnTo>
                    <a:pt x="75310" y="87633"/>
                  </a:lnTo>
                  <a:lnTo>
                    <a:pt x="49936" y="125972"/>
                  </a:lnTo>
                  <a:lnTo>
                    <a:pt x="25489" y="165049"/>
                  </a:lnTo>
                  <a:lnTo>
                    <a:pt x="11797" y="193591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"/>
            <p:cNvSpPr/>
            <p:nvPr>
              <p:custDataLst>
                <p:tags r:id="rId25"/>
              </p:custDataLst>
            </p:nvPr>
          </p:nvSpPr>
          <p:spPr>
            <a:xfrm>
              <a:off x="1830743" y="3348645"/>
              <a:ext cx="133789" cy="133775"/>
            </a:xfrm>
            <a:custGeom>
              <a:avLst/>
              <a:gdLst/>
              <a:ahLst/>
              <a:cxnLst/>
              <a:rect l="0" t="0" r="0" b="0"/>
              <a:pathLst>
                <a:path w="133789" h="133775">
                  <a:moveTo>
                    <a:pt x="62350" y="44636"/>
                  </a:moveTo>
                  <a:lnTo>
                    <a:pt x="62350" y="44636"/>
                  </a:lnTo>
                  <a:lnTo>
                    <a:pt x="49103" y="44636"/>
                  </a:lnTo>
                  <a:lnTo>
                    <a:pt x="53194" y="44636"/>
                  </a:lnTo>
                  <a:lnTo>
                    <a:pt x="65829" y="32207"/>
                  </a:lnTo>
                  <a:lnTo>
                    <a:pt x="68858" y="26544"/>
                  </a:lnTo>
                  <a:lnTo>
                    <a:pt x="71195" y="20720"/>
                  </a:lnTo>
                  <a:lnTo>
                    <a:pt x="77098" y="11863"/>
                  </a:lnTo>
                  <a:lnTo>
                    <a:pt x="79800" y="1747"/>
                  </a:lnTo>
                  <a:lnTo>
                    <a:pt x="80929" y="1160"/>
                  </a:lnTo>
                  <a:lnTo>
                    <a:pt x="93768" y="0"/>
                  </a:lnTo>
                  <a:lnTo>
                    <a:pt x="95202" y="988"/>
                  </a:lnTo>
                  <a:lnTo>
                    <a:pt x="96157" y="2639"/>
                  </a:lnTo>
                  <a:lnTo>
                    <a:pt x="106097" y="32998"/>
                  </a:lnTo>
                  <a:lnTo>
                    <a:pt x="106963" y="77504"/>
                  </a:lnTo>
                  <a:lnTo>
                    <a:pt x="102248" y="95275"/>
                  </a:lnTo>
                  <a:lnTo>
                    <a:pt x="94635" y="104514"/>
                  </a:lnTo>
                  <a:lnTo>
                    <a:pt x="63885" y="127825"/>
                  </a:lnTo>
                  <a:lnTo>
                    <a:pt x="51781" y="132123"/>
                  </a:lnTo>
                  <a:lnTo>
                    <a:pt x="25014" y="133774"/>
                  </a:lnTo>
                  <a:lnTo>
                    <a:pt x="18306" y="131216"/>
                  </a:lnTo>
                  <a:lnTo>
                    <a:pt x="12017" y="127764"/>
                  </a:lnTo>
                  <a:lnTo>
                    <a:pt x="5915" y="126230"/>
                  </a:lnTo>
                  <a:lnTo>
                    <a:pt x="3891" y="123837"/>
                  </a:lnTo>
                  <a:lnTo>
                    <a:pt x="1042" y="111979"/>
                  </a:lnTo>
                  <a:lnTo>
                    <a:pt x="0" y="95482"/>
                  </a:lnTo>
                  <a:lnTo>
                    <a:pt x="2559" y="89393"/>
                  </a:lnTo>
                  <a:lnTo>
                    <a:pt x="7545" y="82140"/>
                  </a:lnTo>
                  <a:lnTo>
                    <a:pt x="28782" y="80511"/>
                  </a:lnTo>
                  <a:lnTo>
                    <a:pt x="62669" y="81356"/>
                  </a:lnTo>
                  <a:lnTo>
                    <a:pt x="105591" y="98446"/>
                  </a:lnTo>
                  <a:lnTo>
                    <a:pt x="133788" y="11607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4"/>
            <p:cNvSpPr/>
            <p:nvPr>
              <p:custDataLst>
                <p:tags r:id="rId26"/>
              </p:custDataLst>
            </p:nvPr>
          </p:nvSpPr>
          <p:spPr>
            <a:xfrm>
              <a:off x="2027558" y="3375421"/>
              <a:ext cx="106482" cy="107158"/>
            </a:xfrm>
            <a:custGeom>
              <a:avLst/>
              <a:gdLst/>
              <a:ahLst/>
              <a:cxnLst/>
              <a:rect l="0" t="0" r="0" b="0"/>
              <a:pathLst>
                <a:path w="106482" h="107158">
                  <a:moveTo>
                    <a:pt x="53059" y="0"/>
                  </a:moveTo>
                  <a:lnTo>
                    <a:pt x="53059" y="0"/>
                  </a:lnTo>
                  <a:lnTo>
                    <a:pt x="48318" y="0"/>
                  </a:lnTo>
                  <a:lnTo>
                    <a:pt x="43345" y="2646"/>
                  </a:lnTo>
                  <a:lnTo>
                    <a:pt x="36809" y="7689"/>
                  </a:lnTo>
                  <a:lnTo>
                    <a:pt x="35915" y="11024"/>
                  </a:lnTo>
                  <a:lnTo>
                    <a:pt x="35676" y="13303"/>
                  </a:lnTo>
                  <a:lnTo>
                    <a:pt x="32765" y="18480"/>
                  </a:lnTo>
                  <a:lnTo>
                    <a:pt x="30600" y="21249"/>
                  </a:lnTo>
                  <a:lnTo>
                    <a:pt x="25549" y="24328"/>
                  </a:lnTo>
                  <a:lnTo>
                    <a:pt x="14221" y="26303"/>
                  </a:lnTo>
                  <a:lnTo>
                    <a:pt x="0" y="26777"/>
                  </a:lnTo>
                  <a:lnTo>
                    <a:pt x="42931" y="26789"/>
                  </a:lnTo>
                  <a:lnTo>
                    <a:pt x="64324" y="27782"/>
                  </a:lnTo>
                  <a:lnTo>
                    <a:pt x="75800" y="33918"/>
                  </a:lnTo>
                  <a:lnTo>
                    <a:pt x="100642" y="56601"/>
                  </a:lnTo>
                  <a:lnTo>
                    <a:pt x="103973" y="62528"/>
                  </a:lnTo>
                  <a:lnTo>
                    <a:pt x="106110" y="74418"/>
                  </a:lnTo>
                  <a:lnTo>
                    <a:pt x="106481" y="83345"/>
                  </a:lnTo>
                  <a:lnTo>
                    <a:pt x="103922" y="89298"/>
                  </a:lnTo>
                  <a:lnTo>
                    <a:pt x="100469" y="95250"/>
                  </a:lnTo>
                  <a:lnTo>
                    <a:pt x="97707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5"/>
            <p:cNvSpPr/>
            <p:nvPr>
              <p:custDataLst>
                <p:tags r:id="rId27"/>
              </p:custDataLst>
            </p:nvPr>
          </p:nvSpPr>
          <p:spPr>
            <a:xfrm>
              <a:off x="2098476" y="3348632"/>
              <a:ext cx="107157" cy="8931"/>
            </a:xfrm>
            <a:custGeom>
              <a:avLst/>
              <a:gdLst/>
              <a:ahLst/>
              <a:cxnLst/>
              <a:rect l="0" t="0" r="0" b="0"/>
              <a:pathLst>
                <a:path w="107157" h="8931">
                  <a:moveTo>
                    <a:pt x="0" y="0"/>
                  </a:moveTo>
                  <a:lnTo>
                    <a:pt x="0" y="0"/>
                  </a:lnTo>
                  <a:lnTo>
                    <a:pt x="39333" y="0"/>
                  </a:lnTo>
                  <a:lnTo>
                    <a:pt x="79851" y="993"/>
                  </a:lnTo>
                  <a:lnTo>
                    <a:pt x="107156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6"/>
            <p:cNvSpPr/>
            <p:nvPr>
              <p:custDataLst>
                <p:tags r:id="rId28"/>
              </p:custDataLst>
            </p:nvPr>
          </p:nvSpPr>
          <p:spPr>
            <a:xfrm>
              <a:off x="2402085" y="3366492"/>
              <a:ext cx="80369" cy="17860"/>
            </a:xfrm>
            <a:custGeom>
              <a:avLst/>
              <a:gdLst/>
              <a:ahLst/>
              <a:cxnLst/>
              <a:rect l="0" t="0" r="0" b="0"/>
              <a:pathLst>
                <a:path w="80369" h="17860">
                  <a:moveTo>
                    <a:pt x="0" y="0"/>
                  </a:moveTo>
                  <a:lnTo>
                    <a:pt x="0" y="0"/>
                  </a:lnTo>
                  <a:lnTo>
                    <a:pt x="22361" y="992"/>
                  </a:lnTo>
                  <a:lnTo>
                    <a:pt x="61833" y="9094"/>
                  </a:lnTo>
                  <a:lnTo>
                    <a:pt x="80368" y="1785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"/>
            <p:cNvSpPr/>
            <p:nvPr>
              <p:custDataLst>
                <p:tags r:id="rId29"/>
              </p:custDataLst>
            </p:nvPr>
          </p:nvSpPr>
          <p:spPr>
            <a:xfrm>
              <a:off x="2411015" y="3429000"/>
              <a:ext cx="125017" cy="26790"/>
            </a:xfrm>
            <a:custGeom>
              <a:avLst/>
              <a:gdLst/>
              <a:ahLst/>
              <a:cxnLst/>
              <a:rect l="0" t="0" r="0" b="0"/>
              <a:pathLst>
                <a:path w="125017" h="26790">
                  <a:moveTo>
                    <a:pt x="0" y="0"/>
                  </a:moveTo>
                  <a:lnTo>
                    <a:pt x="0" y="0"/>
                  </a:lnTo>
                  <a:lnTo>
                    <a:pt x="39292" y="0"/>
                  </a:lnTo>
                  <a:lnTo>
                    <a:pt x="80838" y="9713"/>
                  </a:lnTo>
                  <a:lnTo>
                    <a:pt x="125016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"/>
            <p:cNvSpPr/>
            <p:nvPr>
              <p:custDataLst>
                <p:tags r:id="rId30"/>
              </p:custDataLst>
            </p:nvPr>
          </p:nvSpPr>
          <p:spPr>
            <a:xfrm>
              <a:off x="2687835" y="3268394"/>
              <a:ext cx="221812" cy="223114"/>
            </a:xfrm>
            <a:custGeom>
              <a:avLst/>
              <a:gdLst/>
              <a:ahLst/>
              <a:cxnLst/>
              <a:rect l="0" t="0" r="0" b="0"/>
              <a:pathLst>
                <a:path w="221812" h="223114">
                  <a:moveTo>
                    <a:pt x="0" y="44520"/>
                  </a:moveTo>
                  <a:lnTo>
                    <a:pt x="0" y="44520"/>
                  </a:lnTo>
                  <a:lnTo>
                    <a:pt x="4741" y="39779"/>
                  </a:lnTo>
                  <a:lnTo>
                    <a:pt x="7068" y="34806"/>
                  </a:lnTo>
                  <a:lnTo>
                    <a:pt x="7689" y="32091"/>
                  </a:lnTo>
                  <a:lnTo>
                    <a:pt x="9095" y="30280"/>
                  </a:lnTo>
                  <a:lnTo>
                    <a:pt x="13303" y="28269"/>
                  </a:lnTo>
                  <a:lnTo>
                    <a:pt x="18480" y="22083"/>
                  </a:lnTo>
                  <a:lnTo>
                    <a:pt x="21250" y="17656"/>
                  </a:lnTo>
                  <a:lnTo>
                    <a:pt x="25081" y="14704"/>
                  </a:lnTo>
                  <a:lnTo>
                    <a:pt x="63887" y="1342"/>
                  </a:lnTo>
                  <a:lnTo>
                    <a:pt x="90892" y="0"/>
                  </a:lnTo>
                  <a:lnTo>
                    <a:pt x="105535" y="4650"/>
                  </a:lnTo>
                  <a:lnTo>
                    <a:pt x="109052" y="7026"/>
                  </a:lnTo>
                  <a:lnTo>
                    <a:pt x="121606" y="23789"/>
                  </a:lnTo>
                  <a:lnTo>
                    <a:pt x="123500" y="29684"/>
                  </a:lnTo>
                  <a:lnTo>
                    <a:pt x="123013" y="32644"/>
                  </a:lnTo>
                  <a:lnTo>
                    <a:pt x="117749" y="44525"/>
                  </a:lnTo>
                  <a:lnTo>
                    <a:pt x="117194" y="47500"/>
                  </a:lnTo>
                  <a:lnTo>
                    <a:pt x="111674" y="56427"/>
                  </a:lnTo>
                  <a:lnTo>
                    <a:pt x="99928" y="68332"/>
                  </a:lnTo>
                  <a:lnTo>
                    <a:pt x="83335" y="78474"/>
                  </a:lnTo>
                  <a:lnTo>
                    <a:pt x="73825" y="79890"/>
                  </a:lnTo>
                  <a:lnTo>
                    <a:pt x="57697" y="80229"/>
                  </a:lnTo>
                  <a:lnTo>
                    <a:pt x="74691" y="80238"/>
                  </a:lnTo>
                  <a:lnTo>
                    <a:pt x="80491" y="77592"/>
                  </a:lnTo>
                  <a:lnTo>
                    <a:pt x="83426" y="75498"/>
                  </a:lnTo>
                  <a:lnTo>
                    <a:pt x="97039" y="72550"/>
                  </a:lnTo>
                  <a:lnTo>
                    <a:pt x="140313" y="71341"/>
                  </a:lnTo>
                  <a:lnTo>
                    <a:pt x="149343" y="73969"/>
                  </a:lnTo>
                  <a:lnTo>
                    <a:pt x="172501" y="87534"/>
                  </a:lnTo>
                  <a:lnTo>
                    <a:pt x="189554" y="105234"/>
                  </a:lnTo>
                  <a:lnTo>
                    <a:pt x="199340" y="113176"/>
                  </a:lnTo>
                  <a:lnTo>
                    <a:pt x="206997" y="123320"/>
                  </a:lnTo>
                  <a:lnTo>
                    <a:pt x="211061" y="134443"/>
                  </a:lnTo>
                  <a:lnTo>
                    <a:pt x="213860" y="145009"/>
                  </a:lnTo>
                  <a:lnTo>
                    <a:pt x="221095" y="159876"/>
                  </a:lnTo>
                  <a:lnTo>
                    <a:pt x="221811" y="163096"/>
                  </a:lnTo>
                  <a:lnTo>
                    <a:pt x="219961" y="171965"/>
                  </a:lnTo>
                  <a:lnTo>
                    <a:pt x="218078" y="177108"/>
                  </a:lnTo>
                  <a:lnTo>
                    <a:pt x="214839" y="180537"/>
                  </a:lnTo>
                  <a:lnTo>
                    <a:pt x="184071" y="192929"/>
                  </a:lnTo>
                  <a:lnTo>
                    <a:pt x="140202" y="203193"/>
                  </a:lnTo>
                  <a:lnTo>
                    <a:pt x="98776" y="205073"/>
                  </a:lnTo>
                  <a:lnTo>
                    <a:pt x="69016" y="205243"/>
                  </a:lnTo>
                  <a:lnTo>
                    <a:pt x="62755" y="207895"/>
                  </a:lnTo>
                  <a:lnTo>
                    <a:pt x="59696" y="209991"/>
                  </a:lnTo>
                  <a:lnTo>
                    <a:pt x="56298" y="214966"/>
                  </a:lnTo>
                  <a:lnTo>
                    <a:pt x="53579" y="2231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9"/>
            <p:cNvSpPr/>
            <p:nvPr>
              <p:custDataLst>
                <p:tags r:id="rId31"/>
              </p:custDataLst>
            </p:nvPr>
          </p:nvSpPr>
          <p:spPr>
            <a:xfrm>
              <a:off x="2960646" y="3268265"/>
              <a:ext cx="191330" cy="205384"/>
            </a:xfrm>
            <a:custGeom>
              <a:avLst/>
              <a:gdLst/>
              <a:ahLst/>
              <a:cxnLst/>
              <a:rect l="0" t="0" r="0" b="0"/>
              <a:pathLst>
                <a:path w="191330" h="205384">
                  <a:moveTo>
                    <a:pt x="120096" y="0"/>
                  </a:moveTo>
                  <a:lnTo>
                    <a:pt x="120096" y="0"/>
                  </a:lnTo>
                  <a:lnTo>
                    <a:pt x="112407" y="0"/>
                  </a:lnTo>
                  <a:lnTo>
                    <a:pt x="69217" y="20991"/>
                  </a:lnTo>
                  <a:lnTo>
                    <a:pt x="60110" y="29504"/>
                  </a:lnTo>
                  <a:lnTo>
                    <a:pt x="29211" y="68620"/>
                  </a:lnTo>
                  <a:lnTo>
                    <a:pt x="11046" y="99434"/>
                  </a:lnTo>
                  <a:lnTo>
                    <a:pt x="196" y="138294"/>
                  </a:lnTo>
                  <a:lnTo>
                    <a:pt x="0" y="151091"/>
                  </a:lnTo>
                  <a:lnTo>
                    <a:pt x="7958" y="175476"/>
                  </a:lnTo>
                  <a:lnTo>
                    <a:pt x="19085" y="192273"/>
                  </a:lnTo>
                  <a:lnTo>
                    <a:pt x="24931" y="198895"/>
                  </a:lnTo>
                  <a:lnTo>
                    <a:pt x="36128" y="202499"/>
                  </a:lnTo>
                  <a:lnTo>
                    <a:pt x="75131" y="205130"/>
                  </a:lnTo>
                  <a:lnTo>
                    <a:pt x="95859" y="202662"/>
                  </a:lnTo>
                  <a:lnTo>
                    <a:pt x="137299" y="190142"/>
                  </a:lnTo>
                  <a:lnTo>
                    <a:pt x="170219" y="175570"/>
                  </a:lnTo>
                  <a:lnTo>
                    <a:pt x="179745" y="166997"/>
                  </a:lnTo>
                  <a:lnTo>
                    <a:pt x="186294" y="157565"/>
                  </a:lnTo>
                  <a:lnTo>
                    <a:pt x="189205" y="150065"/>
                  </a:lnTo>
                  <a:lnTo>
                    <a:pt x="191329" y="123389"/>
                  </a:lnTo>
                  <a:lnTo>
                    <a:pt x="190405" y="120955"/>
                  </a:lnTo>
                  <a:lnTo>
                    <a:pt x="188797" y="119332"/>
                  </a:lnTo>
                  <a:lnTo>
                    <a:pt x="166366" y="109303"/>
                  </a:lnTo>
                  <a:lnTo>
                    <a:pt x="148418" y="107580"/>
                  </a:lnTo>
                  <a:lnTo>
                    <a:pt x="126834" y="112022"/>
                  </a:lnTo>
                  <a:lnTo>
                    <a:pt x="106328" y="124363"/>
                  </a:lnTo>
                  <a:lnTo>
                    <a:pt x="88750" y="140174"/>
                  </a:lnTo>
                  <a:lnTo>
                    <a:pt x="72654" y="162375"/>
                  </a:lnTo>
                  <a:lnTo>
                    <a:pt x="71601" y="166789"/>
                  </a:lnTo>
                  <a:lnTo>
                    <a:pt x="73076" y="176985"/>
                  </a:lnTo>
                  <a:lnTo>
                    <a:pt x="79485" y="189141"/>
                  </a:lnTo>
                  <a:lnTo>
                    <a:pt x="93307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0"/>
            <p:cNvSpPr/>
            <p:nvPr>
              <p:custDataLst>
                <p:tags r:id="rId32"/>
              </p:custDataLst>
            </p:nvPr>
          </p:nvSpPr>
          <p:spPr>
            <a:xfrm>
              <a:off x="3215222" y="3269651"/>
              <a:ext cx="106622" cy="51919"/>
            </a:xfrm>
            <a:custGeom>
              <a:avLst/>
              <a:gdLst/>
              <a:ahLst/>
              <a:cxnLst/>
              <a:rect l="0" t="0" r="0" b="0"/>
              <a:pathLst>
                <a:path w="106622" h="51919">
                  <a:moveTo>
                    <a:pt x="106621" y="43263"/>
                  </a:moveTo>
                  <a:lnTo>
                    <a:pt x="106621" y="43263"/>
                  </a:lnTo>
                  <a:lnTo>
                    <a:pt x="101881" y="38522"/>
                  </a:lnTo>
                  <a:lnTo>
                    <a:pt x="99553" y="33549"/>
                  </a:lnTo>
                  <a:lnTo>
                    <a:pt x="98059" y="27012"/>
                  </a:lnTo>
                  <a:lnTo>
                    <a:pt x="91628" y="18592"/>
                  </a:lnTo>
                  <a:lnTo>
                    <a:pt x="90035" y="13116"/>
                  </a:lnTo>
                  <a:lnTo>
                    <a:pt x="88619" y="11258"/>
                  </a:lnTo>
                  <a:lnTo>
                    <a:pt x="70720" y="693"/>
                  </a:lnTo>
                  <a:lnTo>
                    <a:pt x="67804" y="0"/>
                  </a:lnTo>
                  <a:lnTo>
                    <a:pt x="54220" y="3765"/>
                  </a:lnTo>
                  <a:lnTo>
                    <a:pt x="28663" y="16760"/>
                  </a:lnTo>
                  <a:lnTo>
                    <a:pt x="21371" y="21562"/>
                  </a:lnTo>
                  <a:lnTo>
                    <a:pt x="8606" y="27290"/>
                  </a:lnTo>
                  <a:lnTo>
                    <a:pt x="5559" y="29637"/>
                  </a:lnTo>
                  <a:lnTo>
                    <a:pt x="2174" y="34892"/>
                  </a:lnTo>
                  <a:lnTo>
                    <a:pt x="0" y="41609"/>
                  </a:lnTo>
                  <a:lnTo>
                    <a:pt x="2349" y="45173"/>
                  </a:lnTo>
                  <a:lnTo>
                    <a:pt x="4364" y="47513"/>
                  </a:lnTo>
                  <a:lnTo>
                    <a:pt x="9249" y="50113"/>
                  </a:lnTo>
                  <a:lnTo>
                    <a:pt x="29527" y="51918"/>
                  </a:lnTo>
                  <a:lnTo>
                    <a:pt x="56960" y="51176"/>
                  </a:lnTo>
                  <a:lnTo>
                    <a:pt x="84692" y="43096"/>
                  </a:lnTo>
                  <a:lnTo>
                    <a:pt x="97476" y="36358"/>
                  </a:lnTo>
                  <a:lnTo>
                    <a:pt x="106621" y="3433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"/>
            <p:cNvSpPr/>
            <p:nvPr>
              <p:custDataLst>
                <p:tags r:id="rId33"/>
              </p:custDataLst>
            </p:nvPr>
          </p:nvSpPr>
          <p:spPr>
            <a:xfrm>
              <a:off x="3296854" y="3259335"/>
              <a:ext cx="132147" cy="232173"/>
            </a:xfrm>
            <a:custGeom>
              <a:avLst/>
              <a:gdLst/>
              <a:ahLst/>
              <a:cxnLst/>
              <a:rect l="0" t="0" r="0" b="0"/>
              <a:pathLst>
                <a:path w="132147" h="232173">
                  <a:moveTo>
                    <a:pt x="132146" y="0"/>
                  </a:moveTo>
                  <a:lnTo>
                    <a:pt x="132146" y="0"/>
                  </a:lnTo>
                  <a:lnTo>
                    <a:pt x="132146" y="12429"/>
                  </a:lnTo>
                  <a:lnTo>
                    <a:pt x="131153" y="14239"/>
                  </a:lnTo>
                  <a:lnTo>
                    <a:pt x="129500" y="15446"/>
                  </a:lnTo>
                  <a:lnTo>
                    <a:pt x="127405" y="16251"/>
                  </a:lnTo>
                  <a:lnTo>
                    <a:pt x="119717" y="26864"/>
                  </a:lnTo>
                  <a:lnTo>
                    <a:pt x="107238" y="47236"/>
                  </a:lnTo>
                  <a:lnTo>
                    <a:pt x="69399" y="88022"/>
                  </a:lnTo>
                  <a:lnTo>
                    <a:pt x="40966" y="127550"/>
                  </a:lnTo>
                  <a:lnTo>
                    <a:pt x="16678" y="169103"/>
                  </a:lnTo>
                  <a:lnTo>
                    <a:pt x="2250" y="199356"/>
                  </a:lnTo>
                  <a:lnTo>
                    <a:pt x="0" y="211303"/>
                  </a:lnTo>
                  <a:lnTo>
                    <a:pt x="1646" y="220582"/>
                  </a:lnTo>
                  <a:lnTo>
                    <a:pt x="713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2"/>
            <p:cNvSpPr/>
            <p:nvPr>
              <p:custDataLst>
                <p:tags r:id="rId34"/>
              </p:custDataLst>
            </p:nvPr>
          </p:nvSpPr>
          <p:spPr>
            <a:xfrm>
              <a:off x="3438496" y="3393281"/>
              <a:ext cx="97661" cy="88883"/>
            </a:xfrm>
            <a:custGeom>
              <a:avLst/>
              <a:gdLst/>
              <a:ahLst/>
              <a:cxnLst/>
              <a:rect l="0" t="0" r="0" b="0"/>
              <a:pathLst>
                <a:path w="97661" h="88883">
                  <a:moveTo>
                    <a:pt x="88730" y="8929"/>
                  </a:moveTo>
                  <a:lnTo>
                    <a:pt x="88730" y="8929"/>
                  </a:lnTo>
                  <a:lnTo>
                    <a:pt x="88730" y="4189"/>
                  </a:lnTo>
                  <a:lnTo>
                    <a:pt x="87738" y="2792"/>
                  </a:lnTo>
                  <a:lnTo>
                    <a:pt x="86084" y="1862"/>
                  </a:lnTo>
                  <a:lnTo>
                    <a:pt x="81041" y="368"/>
                  </a:lnTo>
                  <a:lnTo>
                    <a:pt x="80628" y="1237"/>
                  </a:lnTo>
                  <a:lnTo>
                    <a:pt x="78830" y="15819"/>
                  </a:lnTo>
                  <a:lnTo>
                    <a:pt x="75070" y="21252"/>
                  </a:lnTo>
                  <a:lnTo>
                    <a:pt x="34851" y="51732"/>
                  </a:lnTo>
                  <a:lnTo>
                    <a:pt x="1347" y="78571"/>
                  </a:lnTo>
                  <a:lnTo>
                    <a:pt x="284" y="82214"/>
                  </a:lnTo>
                  <a:lnTo>
                    <a:pt x="0" y="84575"/>
                  </a:lnTo>
                  <a:lnTo>
                    <a:pt x="804" y="86149"/>
                  </a:lnTo>
                  <a:lnTo>
                    <a:pt x="2331" y="87198"/>
                  </a:lnTo>
                  <a:lnTo>
                    <a:pt x="9222" y="88675"/>
                  </a:lnTo>
                  <a:lnTo>
                    <a:pt x="11912" y="88882"/>
                  </a:lnTo>
                  <a:lnTo>
                    <a:pt x="25179" y="84433"/>
                  </a:lnTo>
                  <a:lnTo>
                    <a:pt x="55936" y="64381"/>
                  </a:lnTo>
                  <a:lnTo>
                    <a:pt x="88677" y="19882"/>
                  </a:lnTo>
                  <a:lnTo>
                    <a:pt x="93668" y="12805"/>
                  </a:lnTo>
                  <a:lnTo>
                    <a:pt x="9766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3"/>
            <p:cNvSpPr/>
            <p:nvPr>
              <p:custDataLst>
                <p:tags r:id="rId35"/>
              </p:custDataLst>
            </p:nvPr>
          </p:nvSpPr>
          <p:spPr>
            <a:xfrm>
              <a:off x="3430400" y="3402614"/>
              <a:ext cx="150405" cy="106599"/>
            </a:xfrm>
            <a:custGeom>
              <a:avLst/>
              <a:gdLst/>
              <a:ahLst/>
              <a:cxnLst/>
              <a:rect l="0" t="0" r="0" b="0"/>
              <a:pathLst>
                <a:path w="150405" h="106599">
                  <a:moveTo>
                    <a:pt x="150404" y="26386"/>
                  </a:moveTo>
                  <a:lnTo>
                    <a:pt x="150404" y="26386"/>
                  </a:lnTo>
                  <a:lnTo>
                    <a:pt x="137102" y="13083"/>
                  </a:lnTo>
                  <a:lnTo>
                    <a:pt x="131925" y="10551"/>
                  </a:lnTo>
                  <a:lnTo>
                    <a:pt x="129155" y="9876"/>
                  </a:lnTo>
                  <a:lnTo>
                    <a:pt x="116588" y="2656"/>
                  </a:lnTo>
                  <a:lnTo>
                    <a:pt x="95080" y="0"/>
                  </a:lnTo>
                  <a:lnTo>
                    <a:pt x="51993" y="10636"/>
                  </a:lnTo>
                  <a:lnTo>
                    <a:pt x="36910" y="18081"/>
                  </a:lnTo>
                  <a:lnTo>
                    <a:pt x="29517" y="22694"/>
                  </a:lnTo>
                  <a:lnTo>
                    <a:pt x="22924" y="24745"/>
                  </a:lnTo>
                  <a:lnTo>
                    <a:pt x="16686" y="30948"/>
                  </a:lnTo>
                  <a:lnTo>
                    <a:pt x="11599" y="39327"/>
                  </a:lnTo>
                  <a:lnTo>
                    <a:pt x="5687" y="52791"/>
                  </a:lnTo>
                  <a:lnTo>
                    <a:pt x="1750" y="58957"/>
                  </a:lnTo>
                  <a:lnTo>
                    <a:pt x="0" y="65005"/>
                  </a:lnTo>
                  <a:lnTo>
                    <a:pt x="525" y="68007"/>
                  </a:lnTo>
                  <a:lnTo>
                    <a:pt x="3755" y="73988"/>
                  </a:lnTo>
                  <a:lnTo>
                    <a:pt x="12921" y="85912"/>
                  </a:lnTo>
                  <a:lnTo>
                    <a:pt x="18406" y="97822"/>
                  </a:lnTo>
                  <a:lnTo>
                    <a:pt x="20733" y="100799"/>
                  </a:lnTo>
                  <a:lnTo>
                    <a:pt x="28611" y="104106"/>
                  </a:lnTo>
                  <a:lnTo>
                    <a:pt x="54820" y="106598"/>
                  </a:lnTo>
                  <a:lnTo>
                    <a:pt x="95237" y="93446"/>
                  </a:lnTo>
                  <a:lnTo>
                    <a:pt x="98743" y="90937"/>
                  </a:lnTo>
                  <a:lnTo>
                    <a:pt x="119812" y="65056"/>
                  </a:lnTo>
                  <a:lnTo>
                    <a:pt x="122488" y="56144"/>
                  </a:lnTo>
                  <a:lnTo>
                    <a:pt x="123614" y="11667"/>
                  </a:lnTo>
                  <a:lnTo>
                    <a:pt x="123615" y="85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6"/>
          <p:cNvGrpSpPr/>
          <p:nvPr/>
        </p:nvGrpSpPr>
        <p:grpSpPr>
          <a:xfrm>
            <a:off x="1377221" y="4652367"/>
            <a:ext cx="863883" cy="741165"/>
            <a:chOff x="1377221" y="4652367"/>
            <a:chExt cx="863883" cy="741165"/>
          </a:xfrm>
        </p:grpSpPr>
        <p:sp>
          <p:nvSpPr>
            <p:cNvPr id="25" name="SMARTInkShape-74"/>
            <p:cNvSpPr/>
            <p:nvPr>
              <p:custDataLst>
                <p:tags r:id="rId18"/>
              </p:custDataLst>
            </p:nvPr>
          </p:nvSpPr>
          <p:spPr>
            <a:xfrm>
              <a:off x="1455660" y="5072184"/>
              <a:ext cx="53458" cy="62387"/>
            </a:xfrm>
            <a:custGeom>
              <a:avLst/>
              <a:gdLst/>
              <a:ahLst/>
              <a:cxnLst/>
              <a:rect l="0" t="0" r="0" b="0"/>
              <a:pathLst>
                <a:path w="53458" h="62387">
                  <a:moveTo>
                    <a:pt x="53457" y="62386"/>
                  </a:moveTo>
                  <a:lnTo>
                    <a:pt x="53457" y="62386"/>
                  </a:lnTo>
                  <a:lnTo>
                    <a:pt x="53457" y="57645"/>
                  </a:lnTo>
                  <a:lnTo>
                    <a:pt x="52465" y="56249"/>
                  </a:lnTo>
                  <a:lnTo>
                    <a:pt x="50811" y="55318"/>
                  </a:lnTo>
                  <a:lnTo>
                    <a:pt x="45768" y="53824"/>
                  </a:lnTo>
                  <a:lnTo>
                    <a:pt x="35997" y="44904"/>
                  </a:lnTo>
                  <a:lnTo>
                    <a:pt x="14351" y="44530"/>
                  </a:lnTo>
                  <a:lnTo>
                    <a:pt x="12503" y="45521"/>
                  </a:lnTo>
                  <a:lnTo>
                    <a:pt x="11272" y="47174"/>
                  </a:lnTo>
                  <a:lnTo>
                    <a:pt x="10451" y="49267"/>
                  </a:lnTo>
                  <a:lnTo>
                    <a:pt x="8911" y="50664"/>
                  </a:lnTo>
                  <a:lnTo>
                    <a:pt x="289" y="53348"/>
                  </a:lnTo>
                  <a:lnTo>
                    <a:pt x="0" y="58164"/>
                  </a:lnTo>
                  <a:lnTo>
                    <a:pt x="952" y="59571"/>
                  </a:lnTo>
                  <a:lnTo>
                    <a:pt x="2579" y="60509"/>
                  </a:lnTo>
                  <a:lnTo>
                    <a:pt x="9608" y="61829"/>
                  </a:lnTo>
                  <a:lnTo>
                    <a:pt x="16132" y="62276"/>
                  </a:lnTo>
                  <a:lnTo>
                    <a:pt x="24550" y="56227"/>
                  </a:lnTo>
                  <a:lnTo>
                    <a:pt x="30026" y="54687"/>
                  </a:lnTo>
                  <a:lnTo>
                    <a:pt x="31883" y="53285"/>
                  </a:lnTo>
                  <a:lnTo>
                    <a:pt x="41408" y="38297"/>
                  </a:lnTo>
                  <a:lnTo>
                    <a:pt x="43603" y="29561"/>
                  </a:lnTo>
                  <a:lnTo>
                    <a:pt x="44405" y="14750"/>
                  </a:lnTo>
                  <a:lnTo>
                    <a:pt x="43454" y="12769"/>
                  </a:lnTo>
                  <a:lnTo>
                    <a:pt x="41827" y="11449"/>
                  </a:lnTo>
                  <a:lnTo>
                    <a:pt x="37374" y="8989"/>
                  </a:lnTo>
                  <a:lnTo>
                    <a:pt x="28274" y="1274"/>
                  </a:lnTo>
                  <a:lnTo>
                    <a:pt x="19120" y="0"/>
                  </a:lnTo>
                  <a:lnTo>
                    <a:pt x="18660" y="952"/>
                  </a:lnTo>
                  <a:lnTo>
                    <a:pt x="18148" y="4654"/>
                  </a:lnTo>
                  <a:lnTo>
                    <a:pt x="17019" y="6039"/>
                  </a:lnTo>
                  <a:lnTo>
                    <a:pt x="13119" y="7577"/>
                  </a:lnTo>
                  <a:lnTo>
                    <a:pt x="11682" y="8979"/>
                  </a:lnTo>
                  <a:lnTo>
                    <a:pt x="8808" y="177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5"/>
            <p:cNvSpPr/>
            <p:nvPr>
              <p:custDataLst>
                <p:tags r:id="rId19"/>
              </p:custDataLst>
            </p:nvPr>
          </p:nvSpPr>
          <p:spPr>
            <a:xfrm>
              <a:off x="1652224" y="4770275"/>
              <a:ext cx="178363" cy="363604"/>
            </a:xfrm>
            <a:custGeom>
              <a:avLst/>
              <a:gdLst/>
              <a:ahLst/>
              <a:cxnLst/>
              <a:rect l="0" t="0" r="0" b="0"/>
              <a:pathLst>
                <a:path w="178363" h="363604">
                  <a:moveTo>
                    <a:pt x="142643" y="87475"/>
                  </a:moveTo>
                  <a:lnTo>
                    <a:pt x="142643" y="87475"/>
                  </a:lnTo>
                  <a:lnTo>
                    <a:pt x="120207" y="45248"/>
                  </a:lnTo>
                  <a:lnTo>
                    <a:pt x="104807" y="24233"/>
                  </a:lnTo>
                  <a:lnTo>
                    <a:pt x="75060" y="2277"/>
                  </a:lnTo>
                  <a:lnTo>
                    <a:pt x="68619" y="0"/>
                  </a:lnTo>
                  <a:lnTo>
                    <a:pt x="65512" y="384"/>
                  </a:lnTo>
                  <a:lnTo>
                    <a:pt x="59415" y="3458"/>
                  </a:lnTo>
                  <a:lnTo>
                    <a:pt x="57392" y="5666"/>
                  </a:lnTo>
                  <a:lnTo>
                    <a:pt x="47564" y="24109"/>
                  </a:lnTo>
                  <a:lnTo>
                    <a:pt x="44692" y="64187"/>
                  </a:lnTo>
                  <a:lnTo>
                    <a:pt x="44471" y="99742"/>
                  </a:lnTo>
                  <a:lnTo>
                    <a:pt x="47078" y="133112"/>
                  </a:lnTo>
                  <a:lnTo>
                    <a:pt x="54135" y="168135"/>
                  </a:lnTo>
                  <a:lnTo>
                    <a:pt x="65408" y="210784"/>
                  </a:lnTo>
                  <a:lnTo>
                    <a:pt x="82334" y="254009"/>
                  </a:lnTo>
                  <a:lnTo>
                    <a:pt x="87735" y="292239"/>
                  </a:lnTo>
                  <a:lnTo>
                    <a:pt x="88948" y="336667"/>
                  </a:lnTo>
                  <a:lnTo>
                    <a:pt x="89058" y="361959"/>
                  </a:lnTo>
                  <a:lnTo>
                    <a:pt x="88068" y="362738"/>
                  </a:lnTo>
                  <a:lnTo>
                    <a:pt x="84322" y="363603"/>
                  </a:lnTo>
                  <a:lnTo>
                    <a:pt x="71895" y="359349"/>
                  </a:lnTo>
                  <a:lnTo>
                    <a:pt x="56054" y="348031"/>
                  </a:lnTo>
                  <a:lnTo>
                    <a:pt x="30424" y="322424"/>
                  </a:lnTo>
                  <a:lnTo>
                    <a:pt x="21860" y="306799"/>
                  </a:lnTo>
                  <a:lnTo>
                    <a:pt x="16897" y="289602"/>
                  </a:lnTo>
                  <a:lnTo>
                    <a:pt x="5725" y="271939"/>
                  </a:lnTo>
                  <a:lnTo>
                    <a:pt x="552" y="246985"/>
                  </a:lnTo>
                  <a:lnTo>
                    <a:pt x="0" y="232081"/>
                  </a:lnTo>
                  <a:lnTo>
                    <a:pt x="2517" y="223513"/>
                  </a:lnTo>
                  <a:lnTo>
                    <a:pt x="12217" y="209927"/>
                  </a:lnTo>
                  <a:lnTo>
                    <a:pt x="37269" y="191690"/>
                  </a:lnTo>
                  <a:lnTo>
                    <a:pt x="46531" y="188363"/>
                  </a:lnTo>
                  <a:lnTo>
                    <a:pt x="90952" y="178168"/>
                  </a:lnTo>
                  <a:lnTo>
                    <a:pt x="135120" y="176894"/>
                  </a:lnTo>
                  <a:lnTo>
                    <a:pt x="178362" y="1767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6"/>
            <p:cNvSpPr/>
            <p:nvPr>
              <p:custDataLst>
                <p:tags r:id="rId20"/>
              </p:custDataLst>
            </p:nvPr>
          </p:nvSpPr>
          <p:spPr>
            <a:xfrm>
              <a:off x="1866685" y="4884539"/>
              <a:ext cx="196074" cy="245861"/>
            </a:xfrm>
            <a:custGeom>
              <a:avLst/>
              <a:gdLst/>
              <a:ahLst/>
              <a:cxnLst/>
              <a:rect l="0" t="0" r="0" b="0"/>
              <a:pathLst>
                <a:path w="196074" h="245861">
                  <a:moveTo>
                    <a:pt x="151424" y="8929"/>
                  </a:moveTo>
                  <a:lnTo>
                    <a:pt x="151424" y="8929"/>
                  </a:lnTo>
                  <a:lnTo>
                    <a:pt x="151424" y="368"/>
                  </a:lnTo>
                  <a:lnTo>
                    <a:pt x="125357" y="0"/>
                  </a:lnTo>
                  <a:lnTo>
                    <a:pt x="103354" y="7129"/>
                  </a:lnTo>
                  <a:lnTo>
                    <a:pt x="61904" y="30052"/>
                  </a:lnTo>
                  <a:lnTo>
                    <a:pt x="42107" y="42859"/>
                  </a:lnTo>
                  <a:lnTo>
                    <a:pt x="16373" y="76566"/>
                  </a:lnTo>
                  <a:lnTo>
                    <a:pt x="3958" y="107177"/>
                  </a:lnTo>
                  <a:lnTo>
                    <a:pt x="0" y="151728"/>
                  </a:lnTo>
                  <a:lnTo>
                    <a:pt x="2340" y="180636"/>
                  </a:lnTo>
                  <a:lnTo>
                    <a:pt x="12063" y="209975"/>
                  </a:lnTo>
                  <a:lnTo>
                    <a:pt x="20363" y="219992"/>
                  </a:lnTo>
                  <a:lnTo>
                    <a:pt x="41487" y="236704"/>
                  </a:lnTo>
                  <a:lnTo>
                    <a:pt x="74312" y="245860"/>
                  </a:lnTo>
                  <a:lnTo>
                    <a:pt x="108784" y="240657"/>
                  </a:lnTo>
                  <a:lnTo>
                    <a:pt x="116929" y="236605"/>
                  </a:lnTo>
                  <a:lnTo>
                    <a:pt x="144076" y="212443"/>
                  </a:lnTo>
                  <a:lnTo>
                    <a:pt x="163208" y="173456"/>
                  </a:lnTo>
                  <a:lnTo>
                    <a:pt x="181179" y="132253"/>
                  </a:lnTo>
                  <a:lnTo>
                    <a:pt x="189003" y="91719"/>
                  </a:lnTo>
                  <a:lnTo>
                    <a:pt x="196073" y="625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7"/>
            <p:cNvSpPr/>
            <p:nvPr>
              <p:custDataLst>
                <p:tags r:id="rId21"/>
              </p:custDataLst>
            </p:nvPr>
          </p:nvSpPr>
          <p:spPr>
            <a:xfrm>
              <a:off x="1377221" y="4768453"/>
              <a:ext cx="167616" cy="517923"/>
            </a:xfrm>
            <a:custGeom>
              <a:avLst/>
              <a:gdLst/>
              <a:ahLst/>
              <a:cxnLst/>
              <a:rect l="0" t="0" r="0" b="0"/>
              <a:pathLst>
                <a:path w="167616" h="517923">
                  <a:moveTo>
                    <a:pt x="158685" y="0"/>
                  </a:moveTo>
                  <a:lnTo>
                    <a:pt x="158685" y="0"/>
                  </a:lnTo>
                  <a:lnTo>
                    <a:pt x="150564" y="7129"/>
                  </a:lnTo>
                  <a:lnTo>
                    <a:pt x="137317" y="14239"/>
                  </a:lnTo>
                  <a:lnTo>
                    <a:pt x="118157" y="22436"/>
                  </a:lnTo>
                  <a:lnTo>
                    <a:pt x="86298" y="47316"/>
                  </a:lnTo>
                  <a:lnTo>
                    <a:pt x="49542" y="89648"/>
                  </a:lnTo>
                  <a:lnTo>
                    <a:pt x="20158" y="129825"/>
                  </a:lnTo>
                  <a:lnTo>
                    <a:pt x="8511" y="169842"/>
                  </a:lnTo>
                  <a:lnTo>
                    <a:pt x="1520" y="203341"/>
                  </a:lnTo>
                  <a:lnTo>
                    <a:pt x="0" y="238401"/>
                  </a:lnTo>
                  <a:lnTo>
                    <a:pt x="5393" y="272933"/>
                  </a:lnTo>
                  <a:lnTo>
                    <a:pt x="16104" y="314417"/>
                  </a:lnTo>
                  <a:lnTo>
                    <a:pt x="23878" y="337186"/>
                  </a:lnTo>
                  <a:lnTo>
                    <a:pt x="44990" y="372317"/>
                  </a:lnTo>
                  <a:lnTo>
                    <a:pt x="71089" y="408854"/>
                  </a:lnTo>
                  <a:lnTo>
                    <a:pt x="102524" y="448673"/>
                  </a:lnTo>
                  <a:lnTo>
                    <a:pt x="140315" y="489801"/>
                  </a:lnTo>
                  <a:lnTo>
                    <a:pt x="167615" y="51792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8"/>
            <p:cNvSpPr/>
            <p:nvPr>
              <p:custDataLst>
                <p:tags r:id="rId22"/>
              </p:custDataLst>
            </p:nvPr>
          </p:nvSpPr>
          <p:spPr>
            <a:xfrm>
              <a:off x="2143125" y="4652367"/>
              <a:ext cx="97979" cy="741165"/>
            </a:xfrm>
            <a:custGeom>
              <a:avLst/>
              <a:gdLst/>
              <a:ahLst/>
              <a:cxnLst/>
              <a:rect l="0" t="0" r="0" b="0"/>
              <a:pathLst>
                <a:path w="97979" h="74116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12359"/>
                  </a:lnTo>
                  <a:lnTo>
                    <a:pt x="9094" y="21367"/>
                  </a:lnTo>
                  <a:lnTo>
                    <a:pt x="24088" y="56707"/>
                  </a:lnTo>
                  <a:lnTo>
                    <a:pt x="33816" y="89121"/>
                  </a:lnTo>
                  <a:lnTo>
                    <a:pt x="47833" y="129704"/>
                  </a:lnTo>
                  <a:lnTo>
                    <a:pt x="59703" y="174139"/>
                  </a:lnTo>
                  <a:lnTo>
                    <a:pt x="69860" y="207372"/>
                  </a:lnTo>
                  <a:lnTo>
                    <a:pt x="78343" y="241986"/>
                  </a:lnTo>
                  <a:lnTo>
                    <a:pt x="85420" y="277213"/>
                  </a:lnTo>
                  <a:lnTo>
                    <a:pt x="91873" y="312713"/>
                  </a:lnTo>
                  <a:lnTo>
                    <a:pt x="95403" y="348335"/>
                  </a:lnTo>
                  <a:lnTo>
                    <a:pt x="96971" y="385003"/>
                  </a:lnTo>
                  <a:lnTo>
                    <a:pt x="97668" y="424451"/>
                  </a:lnTo>
                  <a:lnTo>
                    <a:pt x="97978" y="459843"/>
                  </a:lnTo>
                  <a:lnTo>
                    <a:pt x="97124" y="493101"/>
                  </a:lnTo>
                  <a:lnTo>
                    <a:pt x="93437" y="527726"/>
                  </a:lnTo>
                  <a:lnTo>
                    <a:pt x="85783" y="571208"/>
                  </a:lnTo>
                  <a:lnTo>
                    <a:pt x="77231" y="613967"/>
                  </a:lnTo>
                  <a:lnTo>
                    <a:pt x="68413" y="653315"/>
                  </a:lnTo>
                  <a:lnTo>
                    <a:pt x="56545" y="695037"/>
                  </a:lnTo>
                  <a:lnTo>
                    <a:pt x="44648" y="7411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79"/>
          <p:cNvSpPr/>
          <p:nvPr>
            <p:custDataLst>
              <p:tags r:id="rId3"/>
            </p:custDataLst>
          </p:nvPr>
        </p:nvSpPr>
        <p:spPr>
          <a:xfrm>
            <a:off x="2361918" y="4875609"/>
            <a:ext cx="129465" cy="321470"/>
          </a:xfrm>
          <a:custGeom>
            <a:avLst/>
            <a:gdLst/>
            <a:ahLst/>
            <a:cxnLst/>
            <a:rect l="0" t="0" r="0" b="0"/>
            <a:pathLst>
              <a:path w="129465" h="321470">
                <a:moveTo>
                  <a:pt x="129464" y="0"/>
                </a:moveTo>
                <a:lnTo>
                  <a:pt x="129464" y="0"/>
                </a:lnTo>
                <a:lnTo>
                  <a:pt x="124724" y="0"/>
                </a:lnTo>
                <a:lnTo>
                  <a:pt x="112295" y="4740"/>
                </a:lnTo>
                <a:lnTo>
                  <a:pt x="69506" y="34552"/>
                </a:lnTo>
                <a:lnTo>
                  <a:pt x="40111" y="58323"/>
                </a:lnTo>
                <a:lnTo>
                  <a:pt x="16344" y="90235"/>
                </a:lnTo>
                <a:lnTo>
                  <a:pt x="9735" y="107572"/>
                </a:lnTo>
                <a:lnTo>
                  <a:pt x="0" y="151859"/>
                </a:lnTo>
                <a:lnTo>
                  <a:pt x="5922" y="190180"/>
                </a:lnTo>
                <a:lnTo>
                  <a:pt x="16646" y="230933"/>
                </a:lnTo>
                <a:lnTo>
                  <a:pt x="34456" y="267646"/>
                </a:lnTo>
                <a:lnTo>
                  <a:pt x="51714" y="307766"/>
                </a:lnTo>
                <a:lnTo>
                  <a:pt x="58027" y="32146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8"/>
          <p:cNvGrpSpPr/>
          <p:nvPr/>
        </p:nvGrpSpPr>
        <p:grpSpPr>
          <a:xfrm>
            <a:off x="2545520" y="4768453"/>
            <a:ext cx="1517488" cy="455415"/>
            <a:chOff x="2545520" y="4768453"/>
            <a:chExt cx="1517488" cy="455415"/>
          </a:xfrm>
        </p:grpSpPr>
        <p:sp>
          <p:nvSpPr>
            <p:cNvPr id="32" name="SMARTInkShape-80"/>
            <p:cNvSpPr/>
            <p:nvPr>
              <p:custDataLst>
                <p:tags r:id="rId10"/>
              </p:custDataLst>
            </p:nvPr>
          </p:nvSpPr>
          <p:spPr>
            <a:xfrm>
              <a:off x="2804051" y="4920257"/>
              <a:ext cx="124696" cy="301279"/>
            </a:xfrm>
            <a:custGeom>
              <a:avLst/>
              <a:gdLst/>
              <a:ahLst/>
              <a:cxnLst/>
              <a:rect l="0" t="0" r="0" b="0"/>
              <a:pathLst>
                <a:path w="124696" h="301279">
                  <a:moveTo>
                    <a:pt x="53449" y="0"/>
                  </a:moveTo>
                  <a:lnTo>
                    <a:pt x="53449" y="0"/>
                  </a:lnTo>
                  <a:lnTo>
                    <a:pt x="53449" y="4741"/>
                  </a:lnTo>
                  <a:lnTo>
                    <a:pt x="50803" y="9714"/>
                  </a:lnTo>
                  <a:lnTo>
                    <a:pt x="47312" y="15231"/>
                  </a:lnTo>
                  <a:lnTo>
                    <a:pt x="45346" y="24908"/>
                  </a:lnTo>
                  <a:lnTo>
                    <a:pt x="43772" y="39902"/>
                  </a:lnTo>
                  <a:lnTo>
                    <a:pt x="28278" y="81627"/>
                  </a:lnTo>
                  <a:lnTo>
                    <a:pt x="25754" y="84184"/>
                  </a:lnTo>
                  <a:lnTo>
                    <a:pt x="14706" y="88774"/>
                  </a:lnTo>
                  <a:lnTo>
                    <a:pt x="12737" y="90933"/>
                  </a:lnTo>
                  <a:lnTo>
                    <a:pt x="11425" y="93364"/>
                  </a:lnTo>
                  <a:lnTo>
                    <a:pt x="9558" y="94985"/>
                  </a:lnTo>
                  <a:lnTo>
                    <a:pt x="0" y="98189"/>
                  </a:lnTo>
                  <a:lnTo>
                    <a:pt x="42112" y="98226"/>
                  </a:lnTo>
                  <a:lnTo>
                    <a:pt x="65467" y="105356"/>
                  </a:lnTo>
                  <a:lnTo>
                    <a:pt x="77311" y="110656"/>
                  </a:lnTo>
                  <a:lnTo>
                    <a:pt x="86544" y="118964"/>
                  </a:lnTo>
                  <a:lnTo>
                    <a:pt x="113864" y="154704"/>
                  </a:lnTo>
                  <a:lnTo>
                    <a:pt x="119987" y="170953"/>
                  </a:lnTo>
                  <a:lnTo>
                    <a:pt x="124241" y="214482"/>
                  </a:lnTo>
                  <a:lnTo>
                    <a:pt x="124695" y="241152"/>
                  </a:lnTo>
                  <a:lnTo>
                    <a:pt x="119510" y="256337"/>
                  </a:lnTo>
                  <a:lnTo>
                    <a:pt x="100549" y="287389"/>
                  </a:lnTo>
                  <a:lnTo>
                    <a:pt x="86146" y="298362"/>
                  </a:lnTo>
                  <a:lnTo>
                    <a:pt x="78564" y="301278"/>
                  </a:lnTo>
                  <a:lnTo>
                    <a:pt x="75153" y="301063"/>
                  </a:lnTo>
                  <a:lnTo>
                    <a:pt x="56501" y="294379"/>
                  </a:lnTo>
                  <a:lnTo>
                    <a:pt x="4451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1"/>
            <p:cNvSpPr/>
            <p:nvPr>
              <p:custDataLst>
                <p:tags r:id="rId11"/>
              </p:custDataLst>
            </p:nvPr>
          </p:nvSpPr>
          <p:spPr>
            <a:xfrm>
              <a:off x="2545520" y="4884657"/>
              <a:ext cx="168580" cy="240415"/>
            </a:xfrm>
            <a:custGeom>
              <a:avLst/>
              <a:gdLst/>
              <a:ahLst/>
              <a:cxnLst/>
              <a:rect l="0" t="0" r="0" b="0"/>
              <a:pathLst>
                <a:path w="168580" h="240415">
                  <a:moveTo>
                    <a:pt x="61948" y="17741"/>
                  </a:moveTo>
                  <a:lnTo>
                    <a:pt x="61948" y="17741"/>
                  </a:lnTo>
                  <a:lnTo>
                    <a:pt x="61948" y="10052"/>
                  </a:lnTo>
                  <a:lnTo>
                    <a:pt x="66689" y="4438"/>
                  </a:lnTo>
                  <a:lnTo>
                    <a:pt x="71662" y="1906"/>
                  </a:lnTo>
                  <a:lnTo>
                    <a:pt x="86856" y="148"/>
                  </a:lnTo>
                  <a:lnTo>
                    <a:pt x="96500" y="0"/>
                  </a:lnTo>
                  <a:lnTo>
                    <a:pt x="104755" y="2580"/>
                  </a:lnTo>
                  <a:lnTo>
                    <a:pt x="127374" y="16112"/>
                  </a:lnTo>
                  <a:lnTo>
                    <a:pt x="157120" y="57377"/>
                  </a:lnTo>
                  <a:lnTo>
                    <a:pt x="165112" y="75566"/>
                  </a:lnTo>
                  <a:lnTo>
                    <a:pt x="168579" y="111786"/>
                  </a:lnTo>
                  <a:lnTo>
                    <a:pt x="161872" y="142702"/>
                  </a:lnTo>
                  <a:lnTo>
                    <a:pt x="144187" y="181186"/>
                  </a:lnTo>
                  <a:lnTo>
                    <a:pt x="112192" y="216155"/>
                  </a:lnTo>
                  <a:lnTo>
                    <a:pt x="86021" y="231264"/>
                  </a:lnTo>
                  <a:lnTo>
                    <a:pt x="63789" y="238103"/>
                  </a:lnTo>
                  <a:lnTo>
                    <a:pt x="43240" y="240414"/>
                  </a:lnTo>
                  <a:lnTo>
                    <a:pt x="5817" y="232406"/>
                  </a:lnTo>
                  <a:lnTo>
                    <a:pt x="3691" y="231297"/>
                  </a:lnTo>
                  <a:lnTo>
                    <a:pt x="2274" y="229564"/>
                  </a:lnTo>
                  <a:lnTo>
                    <a:pt x="0" y="224396"/>
                  </a:lnTo>
                  <a:lnTo>
                    <a:pt x="4347" y="218760"/>
                  </a:lnTo>
                  <a:lnTo>
                    <a:pt x="11918" y="210807"/>
                  </a:lnTo>
                  <a:lnTo>
                    <a:pt x="20200" y="207727"/>
                  </a:lnTo>
                  <a:lnTo>
                    <a:pt x="59141" y="205409"/>
                  </a:lnTo>
                  <a:lnTo>
                    <a:pt x="95828" y="214997"/>
                  </a:lnTo>
                  <a:lnTo>
                    <a:pt x="114981" y="220716"/>
                  </a:lnTo>
                  <a:lnTo>
                    <a:pt x="133224" y="225056"/>
                  </a:lnTo>
                  <a:lnTo>
                    <a:pt x="160175" y="23205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"/>
            <p:cNvSpPr/>
            <p:nvPr>
              <p:custDataLst>
                <p:tags r:id="rId12"/>
              </p:custDataLst>
            </p:nvPr>
          </p:nvSpPr>
          <p:spPr>
            <a:xfrm>
              <a:off x="2852355" y="4893468"/>
              <a:ext cx="103372" cy="1"/>
            </a:xfrm>
            <a:custGeom>
              <a:avLst/>
              <a:gdLst/>
              <a:ahLst/>
              <a:cxnLst/>
              <a:rect l="0" t="0" r="0" b="0"/>
              <a:pathLst>
                <a:path w="103372" h="1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3940" y="0"/>
                  </a:lnTo>
                  <a:lnTo>
                    <a:pt x="84998" y="0"/>
                  </a:lnTo>
                  <a:lnTo>
                    <a:pt x="1033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"/>
            <p:cNvSpPr/>
            <p:nvPr>
              <p:custDataLst>
                <p:tags r:id="rId13"/>
              </p:custDataLst>
            </p:nvPr>
          </p:nvSpPr>
          <p:spPr>
            <a:xfrm>
              <a:off x="3045023" y="4768453"/>
              <a:ext cx="149887" cy="455415"/>
            </a:xfrm>
            <a:custGeom>
              <a:avLst/>
              <a:gdLst/>
              <a:ahLst/>
              <a:cxnLst/>
              <a:rect l="0" t="0" r="0" b="0"/>
              <a:pathLst>
                <a:path w="149887" h="455415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8" y="4740"/>
                  </a:lnTo>
                  <a:lnTo>
                    <a:pt x="9094" y="6136"/>
                  </a:lnTo>
                  <a:lnTo>
                    <a:pt x="13302" y="7688"/>
                  </a:lnTo>
                  <a:lnTo>
                    <a:pt x="18480" y="13669"/>
                  </a:lnTo>
                  <a:lnTo>
                    <a:pt x="45487" y="54778"/>
                  </a:lnTo>
                  <a:lnTo>
                    <a:pt x="68627" y="94274"/>
                  </a:lnTo>
                  <a:lnTo>
                    <a:pt x="86369" y="128585"/>
                  </a:lnTo>
                  <a:lnTo>
                    <a:pt x="104194" y="168627"/>
                  </a:lnTo>
                  <a:lnTo>
                    <a:pt x="122043" y="211910"/>
                  </a:lnTo>
                  <a:lnTo>
                    <a:pt x="135159" y="251414"/>
                  </a:lnTo>
                  <a:lnTo>
                    <a:pt x="145329" y="292994"/>
                  </a:lnTo>
                  <a:lnTo>
                    <a:pt x="149886" y="331993"/>
                  </a:lnTo>
                  <a:lnTo>
                    <a:pt x="144297" y="372606"/>
                  </a:lnTo>
                  <a:lnTo>
                    <a:pt x="130764" y="411815"/>
                  </a:lnTo>
                  <a:lnTo>
                    <a:pt x="122279" y="423800"/>
                  </a:lnTo>
                  <a:lnTo>
                    <a:pt x="102019" y="441880"/>
                  </a:lnTo>
                  <a:lnTo>
                    <a:pt x="89458" y="448220"/>
                  </a:lnTo>
                  <a:lnTo>
                    <a:pt x="80367" y="45541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4"/>
            <p:cNvSpPr/>
            <p:nvPr>
              <p:custDataLst>
                <p:tags r:id="rId14"/>
              </p:custDataLst>
            </p:nvPr>
          </p:nvSpPr>
          <p:spPr>
            <a:xfrm>
              <a:off x="3321843" y="4973835"/>
              <a:ext cx="80368" cy="17861"/>
            </a:xfrm>
            <a:custGeom>
              <a:avLst/>
              <a:gdLst/>
              <a:ahLst/>
              <a:cxnLst/>
              <a:rect l="0" t="0" r="0" b="0"/>
              <a:pathLst>
                <a:path w="80368" h="17861">
                  <a:moveTo>
                    <a:pt x="0" y="0"/>
                  </a:moveTo>
                  <a:lnTo>
                    <a:pt x="0" y="0"/>
                  </a:lnTo>
                  <a:lnTo>
                    <a:pt x="22943" y="992"/>
                  </a:lnTo>
                  <a:lnTo>
                    <a:pt x="62631" y="11024"/>
                  </a:lnTo>
                  <a:lnTo>
                    <a:pt x="80367" y="178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5"/>
            <p:cNvSpPr/>
            <p:nvPr>
              <p:custDataLst>
                <p:tags r:id="rId15"/>
              </p:custDataLst>
            </p:nvPr>
          </p:nvSpPr>
          <p:spPr>
            <a:xfrm>
              <a:off x="3330773" y="5054203"/>
              <a:ext cx="71438" cy="1"/>
            </a:xfrm>
            <a:custGeom>
              <a:avLst/>
              <a:gdLst/>
              <a:ahLst/>
              <a:cxnLst/>
              <a:rect l="0" t="0" r="0" b="0"/>
              <a:pathLst>
                <a:path w="71438" h="1">
                  <a:moveTo>
                    <a:pt x="0" y="0"/>
                  </a:moveTo>
                  <a:lnTo>
                    <a:pt x="0" y="0"/>
                  </a:lnTo>
                  <a:lnTo>
                    <a:pt x="42240" y="0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6"/>
            <p:cNvSpPr/>
            <p:nvPr>
              <p:custDataLst>
                <p:tags r:id="rId16"/>
              </p:custDataLst>
            </p:nvPr>
          </p:nvSpPr>
          <p:spPr>
            <a:xfrm>
              <a:off x="3592034" y="4822576"/>
              <a:ext cx="210589" cy="266732"/>
            </a:xfrm>
            <a:custGeom>
              <a:avLst/>
              <a:gdLst/>
              <a:ahLst/>
              <a:cxnLst/>
              <a:rect l="0" t="0" r="0" b="0"/>
              <a:pathLst>
                <a:path w="210589" h="266732">
                  <a:moveTo>
                    <a:pt x="15559" y="53033"/>
                  </a:moveTo>
                  <a:lnTo>
                    <a:pt x="15559" y="53033"/>
                  </a:lnTo>
                  <a:lnTo>
                    <a:pt x="15559" y="48292"/>
                  </a:lnTo>
                  <a:lnTo>
                    <a:pt x="18205" y="43319"/>
                  </a:lnTo>
                  <a:lnTo>
                    <a:pt x="20300" y="40604"/>
                  </a:lnTo>
                  <a:lnTo>
                    <a:pt x="25273" y="37587"/>
                  </a:lnTo>
                  <a:lnTo>
                    <a:pt x="27988" y="36782"/>
                  </a:lnTo>
                  <a:lnTo>
                    <a:pt x="33651" y="30597"/>
                  </a:lnTo>
                  <a:lnTo>
                    <a:pt x="40467" y="22225"/>
                  </a:lnTo>
                  <a:lnTo>
                    <a:pt x="56453" y="11934"/>
                  </a:lnTo>
                  <a:lnTo>
                    <a:pt x="79600" y="3593"/>
                  </a:lnTo>
                  <a:lnTo>
                    <a:pt x="118177" y="0"/>
                  </a:lnTo>
                  <a:lnTo>
                    <a:pt x="149380" y="6691"/>
                  </a:lnTo>
                  <a:lnTo>
                    <a:pt x="173035" y="17567"/>
                  </a:lnTo>
                  <a:lnTo>
                    <a:pt x="192297" y="34011"/>
                  </a:lnTo>
                  <a:lnTo>
                    <a:pt x="204628" y="55334"/>
                  </a:lnTo>
                  <a:lnTo>
                    <a:pt x="209824" y="75763"/>
                  </a:lnTo>
                  <a:lnTo>
                    <a:pt x="210588" y="107573"/>
                  </a:lnTo>
                  <a:lnTo>
                    <a:pt x="199526" y="151386"/>
                  </a:lnTo>
                  <a:lnTo>
                    <a:pt x="182501" y="195924"/>
                  </a:lnTo>
                  <a:lnTo>
                    <a:pt x="156133" y="231630"/>
                  </a:lnTo>
                  <a:lnTo>
                    <a:pt x="130963" y="248936"/>
                  </a:lnTo>
                  <a:lnTo>
                    <a:pt x="95792" y="262680"/>
                  </a:lnTo>
                  <a:lnTo>
                    <a:pt x="56001" y="266731"/>
                  </a:lnTo>
                  <a:lnTo>
                    <a:pt x="36913" y="262423"/>
                  </a:lnTo>
                  <a:lnTo>
                    <a:pt x="9344" y="249229"/>
                  </a:lnTo>
                  <a:lnTo>
                    <a:pt x="5463" y="246339"/>
                  </a:lnTo>
                  <a:lnTo>
                    <a:pt x="2875" y="242427"/>
                  </a:lnTo>
                  <a:lnTo>
                    <a:pt x="0" y="232789"/>
                  </a:lnTo>
                  <a:lnTo>
                    <a:pt x="225" y="228433"/>
                  </a:lnTo>
                  <a:lnTo>
                    <a:pt x="3122" y="220947"/>
                  </a:lnTo>
                  <a:lnTo>
                    <a:pt x="18751" y="201969"/>
                  </a:lnTo>
                  <a:lnTo>
                    <a:pt x="27230" y="198602"/>
                  </a:lnTo>
                  <a:lnTo>
                    <a:pt x="48843" y="196440"/>
                  </a:lnTo>
                  <a:lnTo>
                    <a:pt x="88808" y="208383"/>
                  </a:lnTo>
                  <a:lnTo>
                    <a:pt x="128305" y="225723"/>
                  </a:lnTo>
                  <a:lnTo>
                    <a:pt x="168100" y="240563"/>
                  </a:lnTo>
                  <a:lnTo>
                    <a:pt x="189080" y="249488"/>
                  </a:lnTo>
                  <a:lnTo>
                    <a:pt x="203083" y="2584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7"/>
            <p:cNvSpPr/>
            <p:nvPr>
              <p:custDataLst>
                <p:tags r:id="rId17"/>
              </p:custDataLst>
            </p:nvPr>
          </p:nvSpPr>
          <p:spPr>
            <a:xfrm>
              <a:off x="3849267" y="4850925"/>
              <a:ext cx="213741" cy="260424"/>
            </a:xfrm>
            <a:custGeom>
              <a:avLst/>
              <a:gdLst/>
              <a:ahLst/>
              <a:cxnLst/>
              <a:rect l="0" t="0" r="0" b="0"/>
              <a:pathLst>
                <a:path w="213741" h="260424">
                  <a:moveTo>
                    <a:pt x="195881" y="51473"/>
                  </a:moveTo>
                  <a:lnTo>
                    <a:pt x="195881" y="51473"/>
                  </a:lnTo>
                  <a:lnTo>
                    <a:pt x="186787" y="34276"/>
                  </a:lnTo>
                  <a:lnTo>
                    <a:pt x="164663" y="12390"/>
                  </a:lnTo>
                  <a:lnTo>
                    <a:pt x="147826" y="2631"/>
                  </a:lnTo>
                  <a:lnTo>
                    <a:pt x="136158" y="0"/>
                  </a:lnTo>
                  <a:lnTo>
                    <a:pt x="124359" y="1476"/>
                  </a:lnTo>
                  <a:lnTo>
                    <a:pt x="103913" y="10532"/>
                  </a:lnTo>
                  <a:lnTo>
                    <a:pt x="62576" y="37078"/>
                  </a:lnTo>
                  <a:lnTo>
                    <a:pt x="29670" y="66420"/>
                  </a:lnTo>
                  <a:lnTo>
                    <a:pt x="16216" y="88974"/>
                  </a:lnTo>
                  <a:lnTo>
                    <a:pt x="3773" y="123263"/>
                  </a:lnTo>
                  <a:lnTo>
                    <a:pt x="0" y="167605"/>
                  </a:lnTo>
                  <a:lnTo>
                    <a:pt x="4338" y="189621"/>
                  </a:lnTo>
                  <a:lnTo>
                    <a:pt x="16647" y="208712"/>
                  </a:lnTo>
                  <a:lnTo>
                    <a:pt x="38585" y="231949"/>
                  </a:lnTo>
                  <a:lnTo>
                    <a:pt x="79822" y="256617"/>
                  </a:lnTo>
                  <a:lnTo>
                    <a:pt x="85766" y="259673"/>
                  </a:lnTo>
                  <a:lnTo>
                    <a:pt x="100308" y="260423"/>
                  </a:lnTo>
                  <a:lnTo>
                    <a:pt x="114709" y="257449"/>
                  </a:lnTo>
                  <a:lnTo>
                    <a:pt x="145862" y="240771"/>
                  </a:lnTo>
                  <a:lnTo>
                    <a:pt x="174912" y="214008"/>
                  </a:lnTo>
                  <a:lnTo>
                    <a:pt x="197468" y="180290"/>
                  </a:lnTo>
                  <a:lnTo>
                    <a:pt x="206490" y="140094"/>
                  </a:lnTo>
                  <a:lnTo>
                    <a:pt x="212785" y="97024"/>
                  </a:lnTo>
                  <a:lnTo>
                    <a:pt x="213740" y="6933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88"/>
          <p:cNvSpPr/>
          <p:nvPr>
            <p:custDataLst>
              <p:tags r:id="rId4"/>
            </p:custDataLst>
          </p:nvPr>
        </p:nvSpPr>
        <p:spPr>
          <a:xfrm>
            <a:off x="5352667" y="1152041"/>
            <a:ext cx="290896" cy="482092"/>
          </a:xfrm>
          <a:custGeom>
            <a:avLst/>
            <a:gdLst/>
            <a:ahLst/>
            <a:cxnLst/>
            <a:rect l="0" t="0" r="0" b="0"/>
            <a:pathLst>
              <a:path w="290896" h="482092">
                <a:moveTo>
                  <a:pt x="5145" y="53466"/>
                </a:moveTo>
                <a:lnTo>
                  <a:pt x="5145" y="53466"/>
                </a:lnTo>
                <a:lnTo>
                  <a:pt x="0" y="53466"/>
                </a:lnTo>
                <a:lnTo>
                  <a:pt x="9809" y="53466"/>
                </a:lnTo>
                <a:lnTo>
                  <a:pt x="14825" y="50820"/>
                </a:lnTo>
                <a:lnTo>
                  <a:pt x="20361" y="47329"/>
                </a:lnTo>
                <a:lnTo>
                  <a:pt x="30049" y="45364"/>
                </a:lnTo>
                <a:lnTo>
                  <a:pt x="73765" y="44569"/>
                </a:lnTo>
                <a:lnTo>
                  <a:pt x="116279" y="35444"/>
                </a:lnTo>
                <a:lnTo>
                  <a:pt x="159100" y="26585"/>
                </a:lnTo>
                <a:lnTo>
                  <a:pt x="198904" y="15706"/>
                </a:lnTo>
                <a:lnTo>
                  <a:pt x="207346" y="11879"/>
                </a:lnTo>
                <a:lnTo>
                  <a:pt x="233408" y="8094"/>
                </a:lnTo>
                <a:lnTo>
                  <a:pt x="246062" y="1803"/>
                </a:lnTo>
                <a:lnTo>
                  <a:pt x="254643" y="0"/>
                </a:lnTo>
                <a:lnTo>
                  <a:pt x="268465" y="13193"/>
                </a:lnTo>
                <a:lnTo>
                  <a:pt x="271004" y="18369"/>
                </a:lnTo>
                <a:lnTo>
                  <a:pt x="272857" y="38307"/>
                </a:lnTo>
                <a:lnTo>
                  <a:pt x="273025" y="77437"/>
                </a:lnTo>
                <a:lnTo>
                  <a:pt x="280723" y="120700"/>
                </a:lnTo>
                <a:lnTo>
                  <a:pt x="281801" y="161245"/>
                </a:lnTo>
                <a:lnTo>
                  <a:pt x="284562" y="187596"/>
                </a:lnTo>
                <a:lnTo>
                  <a:pt x="290061" y="232084"/>
                </a:lnTo>
                <a:lnTo>
                  <a:pt x="290785" y="276712"/>
                </a:lnTo>
                <a:lnTo>
                  <a:pt x="290880" y="321357"/>
                </a:lnTo>
                <a:lnTo>
                  <a:pt x="290893" y="359869"/>
                </a:lnTo>
                <a:lnTo>
                  <a:pt x="290895" y="402778"/>
                </a:lnTo>
                <a:lnTo>
                  <a:pt x="290895" y="445736"/>
                </a:lnTo>
                <a:lnTo>
                  <a:pt x="290895" y="463815"/>
                </a:lnTo>
                <a:lnTo>
                  <a:pt x="283206" y="471884"/>
                </a:lnTo>
                <a:lnTo>
                  <a:pt x="277592" y="472783"/>
                </a:lnTo>
                <a:lnTo>
                  <a:pt x="264905" y="473049"/>
                </a:lnTo>
                <a:lnTo>
                  <a:pt x="256854" y="470466"/>
                </a:lnTo>
                <a:lnTo>
                  <a:pt x="248977" y="467003"/>
                </a:lnTo>
                <a:lnTo>
                  <a:pt x="207693" y="461748"/>
                </a:lnTo>
                <a:lnTo>
                  <a:pt x="171643" y="456151"/>
                </a:lnTo>
                <a:lnTo>
                  <a:pt x="148074" y="456546"/>
                </a:lnTo>
                <a:lnTo>
                  <a:pt x="108598" y="465411"/>
                </a:lnTo>
                <a:lnTo>
                  <a:pt x="76583" y="48209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20"/>
          <p:cNvGrpSpPr/>
          <p:nvPr/>
        </p:nvGrpSpPr>
        <p:grpSpPr>
          <a:xfrm>
            <a:off x="4473773" y="4760876"/>
            <a:ext cx="741165" cy="373695"/>
            <a:chOff x="4473773" y="4760876"/>
            <a:chExt cx="741165" cy="373695"/>
          </a:xfrm>
        </p:grpSpPr>
        <p:sp>
          <p:nvSpPr>
            <p:cNvPr id="42" name="SMARTInkShape-89"/>
            <p:cNvSpPr/>
            <p:nvPr>
              <p:custDataLst>
                <p:tags r:id="rId5"/>
              </p:custDataLst>
            </p:nvPr>
          </p:nvSpPr>
          <p:spPr>
            <a:xfrm>
              <a:off x="4473773" y="4760876"/>
              <a:ext cx="141440" cy="275468"/>
            </a:xfrm>
            <a:custGeom>
              <a:avLst/>
              <a:gdLst/>
              <a:ahLst/>
              <a:cxnLst/>
              <a:rect l="0" t="0" r="0" b="0"/>
              <a:pathLst>
                <a:path w="141440" h="275468">
                  <a:moveTo>
                    <a:pt x="0" y="25436"/>
                  </a:moveTo>
                  <a:lnTo>
                    <a:pt x="0" y="25436"/>
                  </a:lnTo>
                  <a:lnTo>
                    <a:pt x="0" y="16874"/>
                  </a:lnTo>
                  <a:lnTo>
                    <a:pt x="4740" y="11875"/>
                  </a:lnTo>
                  <a:lnTo>
                    <a:pt x="9714" y="9487"/>
                  </a:lnTo>
                  <a:lnTo>
                    <a:pt x="42240" y="0"/>
                  </a:lnTo>
                  <a:lnTo>
                    <a:pt x="82181" y="6454"/>
                  </a:lnTo>
                  <a:lnTo>
                    <a:pt x="93741" y="9724"/>
                  </a:lnTo>
                  <a:lnTo>
                    <a:pt x="103178" y="13492"/>
                  </a:lnTo>
                  <a:lnTo>
                    <a:pt x="118655" y="16605"/>
                  </a:lnTo>
                  <a:lnTo>
                    <a:pt x="126488" y="20849"/>
                  </a:lnTo>
                  <a:lnTo>
                    <a:pt x="130631" y="26044"/>
                  </a:lnTo>
                  <a:lnTo>
                    <a:pt x="131736" y="28818"/>
                  </a:lnTo>
                  <a:lnTo>
                    <a:pt x="133465" y="30667"/>
                  </a:lnTo>
                  <a:lnTo>
                    <a:pt x="138031" y="32722"/>
                  </a:lnTo>
                  <a:lnTo>
                    <a:pt x="139646" y="35254"/>
                  </a:lnTo>
                  <a:lnTo>
                    <a:pt x="141439" y="43360"/>
                  </a:lnTo>
                  <a:lnTo>
                    <a:pt x="139591" y="50931"/>
                  </a:lnTo>
                  <a:lnTo>
                    <a:pt x="136455" y="58595"/>
                  </a:lnTo>
                  <a:lnTo>
                    <a:pt x="129535" y="85414"/>
                  </a:lnTo>
                  <a:lnTo>
                    <a:pt x="112983" y="125466"/>
                  </a:lnTo>
                  <a:lnTo>
                    <a:pt x="90498" y="169710"/>
                  </a:lnTo>
                  <a:lnTo>
                    <a:pt x="56399" y="209583"/>
                  </a:lnTo>
                  <a:lnTo>
                    <a:pt x="30105" y="250639"/>
                  </a:lnTo>
                  <a:lnTo>
                    <a:pt x="8930" y="2754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0"/>
            <p:cNvSpPr/>
            <p:nvPr>
              <p:custDataLst>
                <p:tags r:id="rId6"/>
              </p:custDataLst>
            </p:nvPr>
          </p:nvSpPr>
          <p:spPr>
            <a:xfrm>
              <a:off x="4618570" y="4777504"/>
              <a:ext cx="193743" cy="256470"/>
            </a:xfrm>
            <a:custGeom>
              <a:avLst/>
              <a:gdLst/>
              <a:ahLst/>
              <a:cxnLst/>
              <a:rect l="0" t="0" r="0" b="0"/>
              <a:pathLst>
                <a:path w="193743" h="256470">
                  <a:moveTo>
                    <a:pt x="87375" y="26667"/>
                  </a:moveTo>
                  <a:lnTo>
                    <a:pt x="87375" y="26667"/>
                  </a:lnTo>
                  <a:lnTo>
                    <a:pt x="87375" y="21927"/>
                  </a:lnTo>
                  <a:lnTo>
                    <a:pt x="90020" y="16954"/>
                  </a:lnTo>
                  <a:lnTo>
                    <a:pt x="100677" y="4544"/>
                  </a:lnTo>
                  <a:lnTo>
                    <a:pt x="105855" y="1952"/>
                  </a:lnTo>
                  <a:lnTo>
                    <a:pt x="130216" y="60"/>
                  </a:lnTo>
                  <a:lnTo>
                    <a:pt x="133794" y="0"/>
                  </a:lnTo>
                  <a:lnTo>
                    <a:pt x="148313" y="4655"/>
                  </a:lnTo>
                  <a:lnTo>
                    <a:pt x="160442" y="12318"/>
                  </a:lnTo>
                  <a:lnTo>
                    <a:pt x="170319" y="25613"/>
                  </a:lnTo>
                  <a:lnTo>
                    <a:pt x="188543" y="67266"/>
                  </a:lnTo>
                  <a:lnTo>
                    <a:pt x="193742" y="107678"/>
                  </a:lnTo>
                  <a:lnTo>
                    <a:pt x="189635" y="147621"/>
                  </a:lnTo>
                  <a:lnTo>
                    <a:pt x="176419" y="188728"/>
                  </a:lnTo>
                  <a:lnTo>
                    <a:pt x="168622" y="205851"/>
                  </a:lnTo>
                  <a:lnTo>
                    <a:pt x="148490" y="230240"/>
                  </a:lnTo>
                  <a:lnTo>
                    <a:pt x="128524" y="244632"/>
                  </a:lnTo>
                  <a:lnTo>
                    <a:pt x="104197" y="254189"/>
                  </a:lnTo>
                  <a:lnTo>
                    <a:pt x="79130" y="256469"/>
                  </a:lnTo>
                  <a:lnTo>
                    <a:pt x="52379" y="248853"/>
                  </a:lnTo>
                  <a:lnTo>
                    <a:pt x="18646" y="231958"/>
                  </a:lnTo>
                  <a:lnTo>
                    <a:pt x="11188" y="225063"/>
                  </a:lnTo>
                  <a:lnTo>
                    <a:pt x="2404" y="211018"/>
                  </a:lnTo>
                  <a:lnTo>
                    <a:pt x="0" y="203520"/>
                  </a:lnTo>
                  <a:lnTo>
                    <a:pt x="1578" y="194235"/>
                  </a:lnTo>
                  <a:lnTo>
                    <a:pt x="8045" y="180496"/>
                  </a:lnTo>
                  <a:lnTo>
                    <a:pt x="14414" y="173419"/>
                  </a:lnTo>
                  <a:lnTo>
                    <a:pt x="23859" y="166966"/>
                  </a:lnTo>
                  <a:lnTo>
                    <a:pt x="40333" y="162495"/>
                  </a:lnTo>
                  <a:lnTo>
                    <a:pt x="57782" y="161170"/>
                  </a:lnTo>
                  <a:lnTo>
                    <a:pt x="87593" y="167852"/>
                  </a:lnTo>
                  <a:lnTo>
                    <a:pt x="126820" y="184538"/>
                  </a:lnTo>
                  <a:lnTo>
                    <a:pt x="167742" y="19633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"/>
            <p:cNvSpPr/>
            <p:nvPr>
              <p:custDataLst>
                <p:tags r:id="rId7"/>
              </p:custDataLst>
            </p:nvPr>
          </p:nvSpPr>
          <p:spPr>
            <a:xfrm>
              <a:off x="4968691" y="4947046"/>
              <a:ext cx="5145" cy="169665"/>
            </a:xfrm>
            <a:custGeom>
              <a:avLst/>
              <a:gdLst/>
              <a:ahLst/>
              <a:cxnLst/>
              <a:rect l="0" t="0" r="0" b="0"/>
              <a:pathLst>
                <a:path w="5145" h="169665">
                  <a:moveTo>
                    <a:pt x="5144" y="0"/>
                  </a:moveTo>
                  <a:lnTo>
                    <a:pt x="5144" y="0"/>
                  </a:lnTo>
                  <a:lnTo>
                    <a:pt x="2499" y="43173"/>
                  </a:lnTo>
                  <a:lnTo>
                    <a:pt x="0" y="62845"/>
                  </a:lnTo>
                  <a:lnTo>
                    <a:pt x="3834" y="105165"/>
                  </a:lnTo>
                  <a:lnTo>
                    <a:pt x="4972" y="144414"/>
                  </a:lnTo>
                  <a:lnTo>
                    <a:pt x="5144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2"/>
            <p:cNvSpPr/>
            <p:nvPr>
              <p:custDataLst>
                <p:tags r:id="rId8"/>
              </p:custDataLst>
            </p:nvPr>
          </p:nvSpPr>
          <p:spPr>
            <a:xfrm>
              <a:off x="4977620" y="4852677"/>
              <a:ext cx="14076" cy="14003"/>
            </a:xfrm>
            <a:custGeom>
              <a:avLst/>
              <a:gdLst/>
              <a:ahLst/>
              <a:cxnLst/>
              <a:rect l="0" t="0" r="0" b="0"/>
              <a:pathLst>
                <a:path w="14076" h="14003">
                  <a:moveTo>
                    <a:pt x="5145" y="14002"/>
                  </a:moveTo>
                  <a:lnTo>
                    <a:pt x="5145" y="14002"/>
                  </a:lnTo>
                  <a:lnTo>
                    <a:pt x="5145" y="5440"/>
                  </a:lnTo>
                  <a:lnTo>
                    <a:pt x="0" y="0"/>
                  </a:lnTo>
                  <a:lnTo>
                    <a:pt x="4272" y="4208"/>
                  </a:lnTo>
                  <a:lnTo>
                    <a:pt x="14075" y="50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3"/>
            <p:cNvSpPr/>
            <p:nvPr>
              <p:custDataLst>
                <p:tags r:id="rId9"/>
              </p:custDataLst>
            </p:nvPr>
          </p:nvSpPr>
          <p:spPr>
            <a:xfrm>
              <a:off x="5045305" y="4920935"/>
              <a:ext cx="169633" cy="213636"/>
            </a:xfrm>
            <a:custGeom>
              <a:avLst/>
              <a:gdLst/>
              <a:ahLst/>
              <a:cxnLst/>
              <a:rect l="0" t="0" r="0" b="0"/>
              <a:pathLst>
                <a:path w="169633" h="213636">
                  <a:moveTo>
                    <a:pt x="8898" y="97549"/>
                  </a:moveTo>
                  <a:lnTo>
                    <a:pt x="8898" y="97549"/>
                  </a:lnTo>
                  <a:lnTo>
                    <a:pt x="8898" y="114673"/>
                  </a:lnTo>
                  <a:lnTo>
                    <a:pt x="0" y="124304"/>
                  </a:lnTo>
                  <a:lnTo>
                    <a:pt x="962" y="101975"/>
                  </a:lnTo>
                  <a:lnTo>
                    <a:pt x="18060" y="61741"/>
                  </a:lnTo>
                  <a:lnTo>
                    <a:pt x="38353" y="26103"/>
                  </a:lnTo>
                  <a:lnTo>
                    <a:pt x="55285" y="7037"/>
                  </a:lnTo>
                  <a:lnTo>
                    <a:pt x="64572" y="2751"/>
                  </a:lnTo>
                  <a:lnTo>
                    <a:pt x="81962" y="0"/>
                  </a:lnTo>
                  <a:lnTo>
                    <a:pt x="88664" y="2269"/>
                  </a:lnTo>
                  <a:lnTo>
                    <a:pt x="110205" y="15585"/>
                  </a:lnTo>
                  <a:lnTo>
                    <a:pt x="127582" y="41567"/>
                  </a:lnTo>
                  <a:lnTo>
                    <a:pt x="145786" y="81503"/>
                  </a:lnTo>
                  <a:lnTo>
                    <a:pt x="155987" y="125739"/>
                  </a:lnTo>
                  <a:lnTo>
                    <a:pt x="160081" y="166525"/>
                  </a:lnTo>
                  <a:lnTo>
                    <a:pt x="161419" y="178806"/>
                  </a:lnTo>
                  <a:lnTo>
                    <a:pt x="168354" y="198085"/>
                  </a:lnTo>
                  <a:lnTo>
                    <a:pt x="169632" y="2136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07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Measuring Position: </a:t>
            </a:r>
            <a:r>
              <a:rPr lang="en-US" sz="24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-Scores</a:t>
            </a:r>
            <a:endParaRPr lang="en-US" sz="2400" i="1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000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-score tells us how many standard deviations from the mean an observation falls, and in what direction.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20713" y="1643063"/>
            <a:ext cx="7375525" cy="2808287"/>
            <a:chOff x="620714" y="1643450"/>
            <a:chExt cx="7375524" cy="2808461"/>
          </a:xfrm>
        </p:grpSpPr>
        <p:sp>
          <p:nvSpPr>
            <p:cNvPr id="19" name="TextBox 18"/>
            <p:cNvSpPr txBox="1"/>
            <p:nvPr/>
          </p:nvSpPr>
          <p:spPr>
            <a:xfrm>
              <a:off x="620714" y="1643450"/>
              <a:ext cx="7375524" cy="28084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E81F30"/>
                  </a:solidFill>
                  <a:ea typeface="ＭＳ Ｐゴシック" pitchFamily="-111" charset="-128"/>
                </a:rPr>
                <a:t>Definition:</a:t>
              </a:r>
            </a:p>
            <a:p>
              <a:pPr>
                <a:defRPr/>
              </a:pPr>
              <a:endParaRPr lang="en-US" sz="600" b="1" u="sng">
                <a:solidFill>
                  <a:srgbClr val="E81F30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If </a:t>
              </a:r>
              <a:r>
                <a:rPr lang="en-US" sz="2000" i="1">
                  <a:solidFill>
                    <a:schemeClr val="tx1"/>
                  </a:solidFill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is an observation from a distribution that has known mean and standard deviation, the </a:t>
              </a:r>
              <a:r>
                <a:rPr lang="en-US" sz="2000" b="1">
                  <a:solidFill>
                    <a:schemeClr val="tx1"/>
                  </a:solidFill>
                  <a:ea typeface="ＭＳ Ｐゴシック" pitchFamily="-111" charset="-128"/>
                </a:rPr>
                <a:t>standardized value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of </a:t>
              </a:r>
              <a:r>
                <a:rPr lang="en-US" sz="2000" i="1">
                  <a:solidFill>
                    <a:schemeClr val="tx1"/>
                  </a:solidFill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is:</a:t>
              </a: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A standardized value is often called a </a:t>
              </a:r>
              <a:r>
                <a:rPr lang="en-US" sz="2000" b="1" i="1">
                  <a:solidFill>
                    <a:schemeClr val="tx1"/>
                  </a:solidFill>
                  <a:ea typeface="ＭＳ Ｐゴシック" pitchFamily="-111" charset="-128"/>
                </a:rPr>
                <a:t>z</a:t>
              </a:r>
              <a:r>
                <a:rPr lang="en-US" sz="2000" b="1">
                  <a:solidFill>
                    <a:schemeClr val="tx1"/>
                  </a:solidFill>
                  <a:ea typeface="ＭＳ Ｐゴシック" pitchFamily="-111" charset="-128"/>
                </a:rPr>
                <a:t>-score.</a:t>
              </a: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1000" b="1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508824" y="2853060"/>
            <a:ext cx="3475325" cy="916222"/>
          </p:xfrm>
          <a:graphic>
            <a:graphicData uri="http://schemas.openxmlformats.org/presentationml/2006/ole">
              <p:oleObj spid="_x0000_s3078" name="Equation" r:id="rId30" imgW="1397000" imgH="368300" progId="Equation.3">
                <p:embed/>
              </p:oleObj>
            </a:graphicData>
          </a:graphic>
        </p:graphicFrame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690776" y="4451350"/>
            <a:ext cx="2395761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SMARTInkShape-Group21"/>
          <p:cNvGrpSpPr/>
          <p:nvPr/>
        </p:nvGrpSpPr>
        <p:grpSpPr>
          <a:xfrm>
            <a:off x="776882" y="2839640"/>
            <a:ext cx="607220" cy="321470"/>
            <a:chOff x="776882" y="2839640"/>
            <a:chExt cx="607220" cy="321470"/>
          </a:xfrm>
        </p:grpSpPr>
        <p:sp>
          <p:nvSpPr>
            <p:cNvPr id="8" name="SMARTInkShape-94"/>
            <p:cNvSpPr/>
            <p:nvPr>
              <p:custDataLst>
                <p:tags r:id="rId24"/>
              </p:custDataLst>
            </p:nvPr>
          </p:nvSpPr>
          <p:spPr>
            <a:xfrm>
              <a:off x="1169900" y="2991445"/>
              <a:ext cx="214202" cy="133666"/>
            </a:xfrm>
            <a:custGeom>
              <a:avLst/>
              <a:gdLst/>
              <a:ahLst/>
              <a:cxnLst/>
              <a:rect l="0" t="0" r="0" b="0"/>
              <a:pathLst>
                <a:path w="214202" h="133666">
                  <a:moveTo>
                    <a:pt x="17748" y="17859"/>
                  </a:moveTo>
                  <a:lnTo>
                    <a:pt x="17748" y="17859"/>
                  </a:lnTo>
                  <a:lnTo>
                    <a:pt x="13008" y="22600"/>
                  </a:lnTo>
                  <a:lnTo>
                    <a:pt x="10680" y="27573"/>
                  </a:lnTo>
                  <a:lnTo>
                    <a:pt x="1799" y="65958"/>
                  </a:lnTo>
                  <a:lnTo>
                    <a:pt x="0" y="108048"/>
                  </a:lnTo>
                  <a:lnTo>
                    <a:pt x="7587" y="130757"/>
                  </a:lnTo>
                  <a:lnTo>
                    <a:pt x="8990" y="131820"/>
                  </a:lnTo>
                  <a:lnTo>
                    <a:pt x="13194" y="133000"/>
                  </a:lnTo>
                  <a:lnTo>
                    <a:pt x="21139" y="133665"/>
                  </a:lnTo>
                  <a:lnTo>
                    <a:pt x="26862" y="131175"/>
                  </a:lnTo>
                  <a:lnTo>
                    <a:pt x="29777" y="129122"/>
                  </a:lnTo>
                  <a:lnTo>
                    <a:pt x="33016" y="124195"/>
                  </a:lnTo>
                  <a:lnTo>
                    <a:pt x="33880" y="121492"/>
                  </a:lnTo>
                  <a:lnTo>
                    <a:pt x="40131" y="115842"/>
                  </a:lnTo>
                  <a:lnTo>
                    <a:pt x="48532" y="109032"/>
                  </a:lnTo>
                  <a:lnTo>
                    <a:pt x="58840" y="93050"/>
                  </a:lnTo>
                  <a:lnTo>
                    <a:pt x="76236" y="52315"/>
                  </a:lnTo>
                  <a:lnTo>
                    <a:pt x="79462" y="33999"/>
                  </a:lnTo>
                  <a:lnTo>
                    <a:pt x="80209" y="18804"/>
                  </a:lnTo>
                  <a:lnTo>
                    <a:pt x="80252" y="30371"/>
                  </a:lnTo>
                  <a:lnTo>
                    <a:pt x="84995" y="43615"/>
                  </a:lnTo>
                  <a:lnTo>
                    <a:pt x="112036" y="86415"/>
                  </a:lnTo>
                  <a:lnTo>
                    <a:pt x="114224" y="96615"/>
                  </a:lnTo>
                  <a:lnTo>
                    <a:pt x="116792" y="100129"/>
                  </a:lnTo>
                  <a:lnTo>
                    <a:pt x="120488" y="102471"/>
                  </a:lnTo>
                  <a:lnTo>
                    <a:pt x="128895" y="106066"/>
                  </a:lnTo>
                  <a:lnTo>
                    <a:pt x="139206" y="112676"/>
                  </a:lnTo>
                  <a:lnTo>
                    <a:pt x="145482" y="114570"/>
                  </a:lnTo>
                  <a:lnTo>
                    <a:pt x="148544" y="114083"/>
                  </a:lnTo>
                  <a:lnTo>
                    <a:pt x="154593" y="110896"/>
                  </a:lnTo>
                  <a:lnTo>
                    <a:pt x="181457" y="86263"/>
                  </a:lnTo>
                  <a:lnTo>
                    <a:pt x="190388" y="72633"/>
                  </a:lnTo>
                  <a:lnTo>
                    <a:pt x="203122" y="32638"/>
                  </a:lnTo>
                  <a:lnTo>
                    <a:pt x="21420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5"/>
            <p:cNvSpPr/>
            <p:nvPr>
              <p:custDataLst>
                <p:tags r:id="rId25"/>
              </p:custDataLst>
            </p:nvPr>
          </p:nvSpPr>
          <p:spPr>
            <a:xfrm>
              <a:off x="1000399" y="2973585"/>
              <a:ext cx="124742" cy="124558"/>
            </a:xfrm>
            <a:custGeom>
              <a:avLst/>
              <a:gdLst/>
              <a:ahLst/>
              <a:cxnLst/>
              <a:rect l="0" t="0" r="0" b="0"/>
              <a:pathLst>
                <a:path w="124742" h="124558">
                  <a:moveTo>
                    <a:pt x="89022" y="0"/>
                  </a:moveTo>
                  <a:lnTo>
                    <a:pt x="89022" y="0"/>
                  </a:lnTo>
                  <a:lnTo>
                    <a:pt x="84282" y="0"/>
                  </a:lnTo>
                  <a:lnTo>
                    <a:pt x="79309" y="2646"/>
                  </a:lnTo>
                  <a:lnTo>
                    <a:pt x="37011" y="29812"/>
                  </a:lnTo>
                  <a:lnTo>
                    <a:pt x="28534" y="38385"/>
                  </a:lnTo>
                  <a:lnTo>
                    <a:pt x="20467" y="47818"/>
                  </a:lnTo>
                  <a:lnTo>
                    <a:pt x="10267" y="55318"/>
                  </a:lnTo>
                  <a:lnTo>
                    <a:pt x="6753" y="59699"/>
                  </a:lnTo>
                  <a:lnTo>
                    <a:pt x="2849" y="69859"/>
                  </a:lnTo>
                  <a:lnTo>
                    <a:pt x="0" y="104303"/>
                  </a:lnTo>
                  <a:lnTo>
                    <a:pt x="901" y="108230"/>
                  </a:lnTo>
                  <a:lnTo>
                    <a:pt x="2493" y="110849"/>
                  </a:lnTo>
                  <a:lnTo>
                    <a:pt x="12179" y="119792"/>
                  </a:lnTo>
                  <a:lnTo>
                    <a:pt x="20474" y="122694"/>
                  </a:lnTo>
                  <a:lnTo>
                    <a:pt x="37228" y="124557"/>
                  </a:lnTo>
                  <a:lnTo>
                    <a:pt x="43844" y="122166"/>
                  </a:lnTo>
                  <a:lnTo>
                    <a:pt x="50091" y="118789"/>
                  </a:lnTo>
                  <a:lnTo>
                    <a:pt x="69919" y="111702"/>
                  </a:lnTo>
                  <a:lnTo>
                    <a:pt x="78217" y="103885"/>
                  </a:lnTo>
                  <a:lnTo>
                    <a:pt x="100819" y="65293"/>
                  </a:lnTo>
                  <a:lnTo>
                    <a:pt x="108729" y="45408"/>
                  </a:lnTo>
                  <a:lnTo>
                    <a:pt x="112664" y="39033"/>
                  </a:lnTo>
                  <a:lnTo>
                    <a:pt x="114412" y="32892"/>
                  </a:lnTo>
                  <a:lnTo>
                    <a:pt x="115871" y="30858"/>
                  </a:lnTo>
                  <a:lnTo>
                    <a:pt x="117836" y="29502"/>
                  </a:lnTo>
                  <a:lnTo>
                    <a:pt x="124741" y="267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6"/>
            <p:cNvSpPr/>
            <p:nvPr>
              <p:custDataLst>
                <p:tags r:id="rId26"/>
              </p:custDataLst>
            </p:nvPr>
          </p:nvSpPr>
          <p:spPr>
            <a:xfrm>
              <a:off x="830493" y="3009304"/>
              <a:ext cx="107125" cy="35720"/>
            </a:xfrm>
            <a:custGeom>
              <a:avLst/>
              <a:gdLst/>
              <a:ahLst/>
              <a:cxnLst/>
              <a:rect l="0" t="0" r="0" b="0"/>
              <a:pathLst>
                <a:path w="107125" h="35720">
                  <a:moveTo>
                    <a:pt x="8897" y="35719"/>
                  </a:moveTo>
                  <a:lnTo>
                    <a:pt x="8897" y="35719"/>
                  </a:lnTo>
                  <a:lnTo>
                    <a:pt x="4157" y="35719"/>
                  </a:lnTo>
                  <a:lnTo>
                    <a:pt x="2760" y="34727"/>
                  </a:lnTo>
                  <a:lnTo>
                    <a:pt x="1829" y="33073"/>
                  </a:lnTo>
                  <a:lnTo>
                    <a:pt x="77" y="27157"/>
                  </a:lnTo>
                  <a:lnTo>
                    <a:pt x="0" y="22158"/>
                  </a:lnTo>
                  <a:lnTo>
                    <a:pt x="5274" y="17124"/>
                  </a:lnTo>
                  <a:lnTo>
                    <a:pt x="14232" y="12572"/>
                  </a:lnTo>
                  <a:lnTo>
                    <a:pt x="54929" y="3112"/>
                  </a:lnTo>
                  <a:lnTo>
                    <a:pt x="98132" y="273"/>
                  </a:lnTo>
                  <a:lnTo>
                    <a:pt x="10712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7"/>
            <p:cNvSpPr/>
            <p:nvPr>
              <p:custDataLst>
                <p:tags r:id="rId27"/>
              </p:custDataLst>
            </p:nvPr>
          </p:nvSpPr>
          <p:spPr>
            <a:xfrm>
              <a:off x="915017" y="2866429"/>
              <a:ext cx="31530" cy="294681"/>
            </a:xfrm>
            <a:custGeom>
              <a:avLst/>
              <a:gdLst/>
              <a:ahLst/>
              <a:cxnLst/>
              <a:rect l="0" t="0" r="0" b="0"/>
              <a:pathLst>
                <a:path w="31530" h="294681">
                  <a:moveTo>
                    <a:pt x="4740" y="0"/>
                  </a:moveTo>
                  <a:lnTo>
                    <a:pt x="4740" y="0"/>
                  </a:lnTo>
                  <a:lnTo>
                    <a:pt x="4740" y="7689"/>
                  </a:lnTo>
                  <a:lnTo>
                    <a:pt x="0" y="18043"/>
                  </a:lnTo>
                  <a:lnTo>
                    <a:pt x="318" y="28193"/>
                  </a:lnTo>
                  <a:lnTo>
                    <a:pt x="3867" y="50879"/>
                  </a:lnTo>
                  <a:lnTo>
                    <a:pt x="4568" y="87735"/>
                  </a:lnTo>
                  <a:lnTo>
                    <a:pt x="7352" y="127353"/>
                  </a:lnTo>
                  <a:lnTo>
                    <a:pt x="12422" y="168362"/>
                  </a:lnTo>
                  <a:lnTo>
                    <a:pt x="13424" y="205126"/>
                  </a:lnTo>
                  <a:lnTo>
                    <a:pt x="14641" y="245672"/>
                  </a:lnTo>
                  <a:lnTo>
                    <a:pt x="22763" y="272808"/>
                  </a:lnTo>
                  <a:lnTo>
                    <a:pt x="29504" y="285546"/>
                  </a:lnTo>
                  <a:lnTo>
                    <a:pt x="31529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8"/>
            <p:cNvSpPr/>
            <p:nvPr>
              <p:custDataLst>
                <p:tags r:id="rId28"/>
              </p:custDataLst>
            </p:nvPr>
          </p:nvSpPr>
          <p:spPr>
            <a:xfrm>
              <a:off x="776882" y="2839640"/>
              <a:ext cx="44650" cy="312540"/>
            </a:xfrm>
            <a:custGeom>
              <a:avLst/>
              <a:gdLst/>
              <a:ahLst/>
              <a:cxnLst/>
              <a:rect l="0" t="0" r="0" b="0"/>
              <a:pathLst>
                <a:path w="44650" h="312540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5145" y="7129"/>
                  </a:lnTo>
                  <a:lnTo>
                    <a:pt x="4422" y="9713"/>
                  </a:lnTo>
                  <a:lnTo>
                    <a:pt x="1966" y="15231"/>
                  </a:lnTo>
                  <a:lnTo>
                    <a:pt x="52" y="56912"/>
                  </a:lnTo>
                  <a:lnTo>
                    <a:pt x="5" y="100426"/>
                  </a:lnTo>
                  <a:lnTo>
                    <a:pt x="2647" y="143898"/>
                  </a:lnTo>
                  <a:lnTo>
                    <a:pt x="7068" y="178897"/>
                  </a:lnTo>
                  <a:lnTo>
                    <a:pt x="13303" y="221538"/>
                  </a:lnTo>
                  <a:lnTo>
                    <a:pt x="17952" y="258624"/>
                  </a:lnTo>
                  <a:lnTo>
                    <a:pt x="24722" y="283666"/>
                  </a:lnTo>
                  <a:lnTo>
                    <a:pt x="35899" y="302022"/>
                  </a:lnTo>
                  <a:lnTo>
                    <a:pt x="44649" y="3125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2"/>
          <p:cNvGrpSpPr/>
          <p:nvPr/>
        </p:nvGrpSpPr>
        <p:grpSpPr>
          <a:xfrm>
            <a:off x="1607343" y="2895145"/>
            <a:ext cx="882806" cy="355262"/>
            <a:chOff x="1607343" y="2895145"/>
            <a:chExt cx="882806" cy="355262"/>
          </a:xfrm>
        </p:grpSpPr>
        <p:sp>
          <p:nvSpPr>
            <p:cNvPr id="14" name="SMARTInkShape-99"/>
            <p:cNvSpPr/>
            <p:nvPr>
              <p:custDataLst>
                <p:tags r:id="rId20"/>
              </p:custDataLst>
            </p:nvPr>
          </p:nvSpPr>
          <p:spPr>
            <a:xfrm>
              <a:off x="2330757" y="2902687"/>
              <a:ext cx="159392" cy="347720"/>
            </a:xfrm>
            <a:custGeom>
              <a:avLst/>
              <a:gdLst/>
              <a:ahLst/>
              <a:cxnLst/>
              <a:rect l="0" t="0" r="0" b="0"/>
              <a:pathLst>
                <a:path w="159392" h="347720">
                  <a:moveTo>
                    <a:pt x="8821" y="8391"/>
                  </a:moveTo>
                  <a:lnTo>
                    <a:pt x="8821" y="8391"/>
                  </a:lnTo>
                  <a:lnTo>
                    <a:pt x="8821" y="13131"/>
                  </a:lnTo>
                  <a:lnTo>
                    <a:pt x="7828" y="14527"/>
                  </a:lnTo>
                  <a:lnTo>
                    <a:pt x="6175" y="15458"/>
                  </a:lnTo>
                  <a:lnTo>
                    <a:pt x="4080" y="16079"/>
                  </a:lnTo>
                  <a:lnTo>
                    <a:pt x="2684" y="17485"/>
                  </a:lnTo>
                  <a:lnTo>
                    <a:pt x="1132" y="21693"/>
                  </a:lnTo>
                  <a:lnTo>
                    <a:pt x="0" y="43019"/>
                  </a:lnTo>
                  <a:lnTo>
                    <a:pt x="7589" y="81757"/>
                  </a:lnTo>
                  <a:lnTo>
                    <a:pt x="16401" y="116406"/>
                  </a:lnTo>
                  <a:lnTo>
                    <a:pt x="17843" y="119096"/>
                  </a:lnTo>
                  <a:lnTo>
                    <a:pt x="19797" y="120890"/>
                  </a:lnTo>
                  <a:lnTo>
                    <a:pt x="25320" y="123768"/>
                  </a:lnTo>
                  <a:lnTo>
                    <a:pt x="28722" y="121516"/>
                  </a:lnTo>
                  <a:lnTo>
                    <a:pt x="31018" y="119526"/>
                  </a:lnTo>
                  <a:lnTo>
                    <a:pt x="33569" y="114669"/>
                  </a:lnTo>
                  <a:lnTo>
                    <a:pt x="34249" y="111985"/>
                  </a:lnTo>
                  <a:lnTo>
                    <a:pt x="39947" y="103467"/>
                  </a:lnTo>
                  <a:lnTo>
                    <a:pt x="56565" y="81025"/>
                  </a:lnTo>
                  <a:lnTo>
                    <a:pt x="74316" y="39241"/>
                  </a:lnTo>
                  <a:lnTo>
                    <a:pt x="83238" y="25359"/>
                  </a:lnTo>
                  <a:lnTo>
                    <a:pt x="84229" y="21687"/>
                  </a:lnTo>
                  <a:lnTo>
                    <a:pt x="83897" y="18247"/>
                  </a:lnTo>
                  <a:lnTo>
                    <a:pt x="81337" y="8665"/>
                  </a:lnTo>
                  <a:lnTo>
                    <a:pt x="80471" y="1279"/>
                  </a:lnTo>
                  <a:lnTo>
                    <a:pt x="79408" y="673"/>
                  </a:lnTo>
                  <a:lnTo>
                    <a:pt x="75581" y="0"/>
                  </a:lnTo>
                  <a:lnTo>
                    <a:pt x="74164" y="812"/>
                  </a:lnTo>
                  <a:lnTo>
                    <a:pt x="73218" y="2346"/>
                  </a:lnTo>
                  <a:lnTo>
                    <a:pt x="71888" y="9246"/>
                  </a:lnTo>
                  <a:lnTo>
                    <a:pt x="71702" y="11937"/>
                  </a:lnTo>
                  <a:lnTo>
                    <a:pt x="74140" y="17573"/>
                  </a:lnTo>
                  <a:lnTo>
                    <a:pt x="76180" y="20466"/>
                  </a:lnTo>
                  <a:lnTo>
                    <a:pt x="82367" y="42270"/>
                  </a:lnTo>
                  <a:lnTo>
                    <a:pt x="94426" y="64887"/>
                  </a:lnTo>
                  <a:lnTo>
                    <a:pt x="96477" y="72526"/>
                  </a:lnTo>
                  <a:lnTo>
                    <a:pt x="98016" y="74960"/>
                  </a:lnTo>
                  <a:lnTo>
                    <a:pt x="100034" y="76583"/>
                  </a:lnTo>
                  <a:lnTo>
                    <a:pt x="104923" y="79378"/>
                  </a:lnTo>
                  <a:lnTo>
                    <a:pt x="114325" y="87327"/>
                  </a:lnTo>
                  <a:lnTo>
                    <a:pt x="115868" y="86811"/>
                  </a:lnTo>
                  <a:lnTo>
                    <a:pt x="129236" y="75418"/>
                  </a:lnTo>
                  <a:lnTo>
                    <a:pt x="131792" y="70261"/>
                  </a:lnTo>
                  <a:lnTo>
                    <a:pt x="142363" y="44989"/>
                  </a:lnTo>
                  <a:lnTo>
                    <a:pt x="147387" y="44370"/>
                  </a:lnTo>
                  <a:lnTo>
                    <a:pt x="148823" y="46267"/>
                  </a:lnTo>
                  <a:lnTo>
                    <a:pt x="150845" y="58419"/>
                  </a:lnTo>
                  <a:lnTo>
                    <a:pt x="152436" y="74587"/>
                  </a:lnTo>
                  <a:lnTo>
                    <a:pt x="156324" y="86098"/>
                  </a:lnTo>
                  <a:lnTo>
                    <a:pt x="156068" y="100474"/>
                  </a:lnTo>
                  <a:lnTo>
                    <a:pt x="152559" y="138697"/>
                  </a:lnTo>
                  <a:lnTo>
                    <a:pt x="151866" y="178328"/>
                  </a:lnTo>
                  <a:lnTo>
                    <a:pt x="154375" y="220699"/>
                  </a:lnTo>
                  <a:lnTo>
                    <a:pt x="159391" y="258026"/>
                  </a:lnTo>
                  <a:lnTo>
                    <a:pt x="152829" y="299536"/>
                  </a:lnTo>
                  <a:lnTo>
                    <a:pt x="146908" y="311752"/>
                  </a:lnTo>
                  <a:lnTo>
                    <a:pt x="122172" y="341228"/>
                  </a:lnTo>
                  <a:lnTo>
                    <a:pt x="113439" y="344834"/>
                  </a:lnTo>
                  <a:lnTo>
                    <a:pt x="81845" y="347550"/>
                  </a:lnTo>
                  <a:lnTo>
                    <a:pt x="47394" y="340015"/>
                  </a:lnTo>
                  <a:lnTo>
                    <a:pt x="8821" y="347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0"/>
            <p:cNvSpPr/>
            <p:nvPr>
              <p:custDataLst>
                <p:tags r:id="rId21"/>
              </p:custDataLst>
            </p:nvPr>
          </p:nvSpPr>
          <p:spPr>
            <a:xfrm>
              <a:off x="2152096" y="2895145"/>
              <a:ext cx="116045" cy="132020"/>
            </a:xfrm>
            <a:custGeom>
              <a:avLst/>
              <a:gdLst/>
              <a:ahLst/>
              <a:cxnLst/>
              <a:rect l="0" t="0" r="0" b="0"/>
              <a:pathLst>
                <a:path w="116045" h="132020">
                  <a:moveTo>
                    <a:pt x="17818" y="60581"/>
                  </a:moveTo>
                  <a:lnTo>
                    <a:pt x="17818" y="60581"/>
                  </a:lnTo>
                  <a:lnTo>
                    <a:pt x="17818" y="103254"/>
                  </a:lnTo>
                  <a:lnTo>
                    <a:pt x="17818" y="122199"/>
                  </a:lnTo>
                  <a:lnTo>
                    <a:pt x="15172" y="122693"/>
                  </a:lnTo>
                  <a:lnTo>
                    <a:pt x="1567" y="123066"/>
                  </a:lnTo>
                  <a:lnTo>
                    <a:pt x="1031" y="122081"/>
                  </a:lnTo>
                  <a:lnTo>
                    <a:pt x="0" y="102098"/>
                  </a:lnTo>
                  <a:lnTo>
                    <a:pt x="15192" y="60040"/>
                  </a:lnTo>
                  <a:lnTo>
                    <a:pt x="24171" y="34273"/>
                  </a:lnTo>
                  <a:lnTo>
                    <a:pt x="27400" y="11219"/>
                  </a:lnTo>
                  <a:lnTo>
                    <a:pt x="31337" y="4577"/>
                  </a:lnTo>
                  <a:lnTo>
                    <a:pt x="36394" y="964"/>
                  </a:lnTo>
                  <a:lnTo>
                    <a:pt x="39132" y="0"/>
                  </a:lnTo>
                  <a:lnTo>
                    <a:pt x="40956" y="350"/>
                  </a:lnTo>
                  <a:lnTo>
                    <a:pt x="42173" y="1575"/>
                  </a:lnTo>
                  <a:lnTo>
                    <a:pt x="42984" y="3385"/>
                  </a:lnTo>
                  <a:lnTo>
                    <a:pt x="44517" y="4591"/>
                  </a:lnTo>
                  <a:lnTo>
                    <a:pt x="48866" y="5931"/>
                  </a:lnTo>
                  <a:lnTo>
                    <a:pt x="50423" y="7280"/>
                  </a:lnTo>
                  <a:lnTo>
                    <a:pt x="52153" y="11426"/>
                  </a:lnTo>
                  <a:lnTo>
                    <a:pt x="58213" y="16575"/>
                  </a:lnTo>
                  <a:lnTo>
                    <a:pt x="62607" y="19338"/>
                  </a:lnTo>
                  <a:lnTo>
                    <a:pt x="65537" y="23164"/>
                  </a:lnTo>
                  <a:lnTo>
                    <a:pt x="78010" y="62130"/>
                  </a:lnTo>
                  <a:lnTo>
                    <a:pt x="92319" y="100693"/>
                  </a:lnTo>
                  <a:lnTo>
                    <a:pt x="116044" y="1320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1"/>
            <p:cNvSpPr/>
            <p:nvPr>
              <p:custDataLst>
                <p:tags r:id="rId22"/>
              </p:custDataLst>
            </p:nvPr>
          </p:nvSpPr>
          <p:spPr>
            <a:xfrm>
              <a:off x="1955799" y="2912460"/>
              <a:ext cx="169467" cy="186142"/>
            </a:xfrm>
            <a:custGeom>
              <a:avLst/>
              <a:gdLst/>
              <a:ahLst/>
              <a:cxnLst/>
              <a:rect l="0" t="0" r="0" b="0"/>
              <a:pathLst>
                <a:path w="169467" h="186142">
                  <a:moveTo>
                    <a:pt x="98029" y="25407"/>
                  </a:moveTo>
                  <a:lnTo>
                    <a:pt x="98029" y="25407"/>
                  </a:lnTo>
                  <a:lnTo>
                    <a:pt x="98029" y="20666"/>
                  </a:lnTo>
                  <a:lnTo>
                    <a:pt x="95383" y="15693"/>
                  </a:lnTo>
                  <a:lnTo>
                    <a:pt x="84726" y="3284"/>
                  </a:lnTo>
                  <a:lnTo>
                    <a:pt x="79549" y="691"/>
                  </a:lnTo>
                  <a:lnTo>
                    <a:pt x="76779" y="0"/>
                  </a:lnTo>
                  <a:lnTo>
                    <a:pt x="51609" y="6427"/>
                  </a:lnTo>
                  <a:lnTo>
                    <a:pt x="20221" y="27566"/>
                  </a:lnTo>
                  <a:lnTo>
                    <a:pt x="7396" y="41811"/>
                  </a:lnTo>
                  <a:lnTo>
                    <a:pt x="3177" y="52872"/>
                  </a:lnTo>
                  <a:lnTo>
                    <a:pt x="0" y="93907"/>
                  </a:lnTo>
                  <a:lnTo>
                    <a:pt x="833" y="116696"/>
                  </a:lnTo>
                  <a:lnTo>
                    <a:pt x="4560" y="124849"/>
                  </a:lnTo>
                  <a:lnTo>
                    <a:pt x="6943" y="127421"/>
                  </a:lnTo>
                  <a:lnTo>
                    <a:pt x="12236" y="130277"/>
                  </a:lnTo>
                  <a:lnTo>
                    <a:pt x="26661" y="132262"/>
                  </a:lnTo>
                  <a:lnTo>
                    <a:pt x="38511" y="132503"/>
                  </a:lnTo>
                  <a:lnTo>
                    <a:pt x="47102" y="127245"/>
                  </a:lnTo>
                  <a:lnTo>
                    <a:pt x="56543" y="120277"/>
                  </a:lnTo>
                  <a:lnTo>
                    <a:pt x="64046" y="117181"/>
                  </a:lnTo>
                  <a:lnTo>
                    <a:pt x="70688" y="110513"/>
                  </a:lnTo>
                  <a:lnTo>
                    <a:pt x="91195" y="84386"/>
                  </a:lnTo>
                  <a:lnTo>
                    <a:pt x="104697" y="50301"/>
                  </a:lnTo>
                  <a:lnTo>
                    <a:pt x="105451" y="44980"/>
                  </a:lnTo>
                  <a:lnTo>
                    <a:pt x="103643" y="36421"/>
                  </a:lnTo>
                  <a:lnTo>
                    <a:pt x="99138" y="27583"/>
                  </a:lnTo>
                  <a:lnTo>
                    <a:pt x="98768" y="27849"/>
                  </a:lnTo>
                  <a:lnTo>
                    <a:pt x="98057" y="46454"/>
                  </a:lnTo>
                  <a:lnTo>
                    <a:pt x="108117" y="82322"/>
                  </a:lnTo>
                  <a:lnTo>
                    <a:pt x="123577" y="111137"/>
                  </a:lnTo>
                  <a:lnTo>
                    <a:pt x="141219" y="149718"/>
                  </a:lnTo>
                  <a:lnTo>
                    <a:pt x="169466" y="18614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2"/>
            <p:cNvSpPr/>
            <p:nvPr>
              <p:custDataLst>
                <p:tags r:id="rId23"/>
              </p:custDataLst>
            </p:nvPr>
          </p:nvSpPr>
          <p:spPr>
            <a:xfrm>
              <a:off x="1607343" y="2924497"/>
              <a:ext cx="285751" cy="209360"/>
            </a:xfrm>
            <a:custGeom>
              <a:avLst/>
              <a:gdLst/>
              <a:ahLst/>
              <a:cxnLst/>
              <a:rect l="0" t="0" r="0" b="0"/>
              <a:pathLst>
                <a:path w="285751" h="209360">
                  <a:moveTo>
                    <a:pt x="0" y="31229"/>
                  </a:moveTo>
                  <a:lnTo>
                    <a:pt x="0" y="31229"/>
                  </a:lnTo>
                  <a:lnTo>
                    <a:pt x="992" y="57129"/>
                  </a:lnTo>
                  <a:lnTo>
                    <a:pt x="7689" y="94796"/>
                  </a:lnTo>
                  <a:lnTo>
                    <a:pt x="18480" y="138525"/>
                  </a:lnTo>
                  <a:lnTo>
                    <a:pt x="33128" y="182262"/>
                  </a:lnTo>
                  <a:lnTo>
                    <a:pt x="35207" y="197213"/>
                  </a:lnTo>
                  <a:lnTo>
                    <a:pt x="32846" y="201903"/>
                  </a:lnTo>
                  <a:lnTo>
                    <a:pt x="27986" y="208258"/>
                  </a:lnTo>
                  <a:lnTo>
                    <a:pt x="24675" y="209128"/>
                  </a:lnTo>
                  <a:lnTo>
                    <a:pt x="22403" y="209359"/>
                  </a:lnTo>
                  <a:lnTo>
                    <a:pt x="20889" y="208521"/>
                  </a:lnTo>
                  <a:lnTo>
                    <a:pt x="19879" y="206971"/>
                  </a:lnTo>
                  <a:lnTo>
                    <a:pt x="18458" y="200048"/>
                  </a:lnTo>
                  <a:lnTo>
                    <a:pt x="18259" y="197353"/>
                  </a:lnTo>
                  <a:lnTo>
                    <a:pt x="20683" y="191713"/>
                  </a:lnTo>
                  <a:lnTo>
                    <a:pt x="22718" y="188820"/>
                  </a:lnTo>
                  <a:lnTo>
                    <a:pt x="33680" y="146773"/>
                  </a:lnTo>
                  <a:lnTo>
                    <a:pt x="50684" y="102696"/>
                  </a:lnTo>
                  <a:lnTo>
                    <a:pt x="58564" y="81729"/>
                  </a:lnTo>
                  <a:lnTo>
                    <a:pt x="62354" y="38107"/>
                  </a:lnTo>
                  <a:lnTo>
                    <a:pt x="62463" y="28526"/>
                  </a:lnTo>
                  <a:lnTo>
                    <a:pt x="63470" y="26451"/>
                  </a:lnTo>
                  <a:lnTo>
                    <a:pt x="65134" y="25067"/>
                  </a:lnTo>
                  <a:lnTo>
                    <a:pt x="69628" y="23529"/>
                  </a:lnTo>
                  <a:lnTo>
                    <a:pt x="83498" y="22461"/>
                  </a:lnTo>
                  <a:lnTo>
                    <a:pt x="86423" y="24392"/>
                  </a:lnTo>
                  <a:lnTo>
                    <a:pt x="122566" y="69026"/>
                  </a:lnTo>
                  <a:lnTo>
                    <a:pt x="142161" y="109224"/>
                  </a:lnTo>
                  <a:lnTo>
                    <a:pt x="149900" y="130200"/>
                  </a:lnTo>
                  <a:lnTo>
                    <a:pt x="148313" y="140039"/>
                  </a:lnTo>
                  <a:lnTo>
                    <a:pt x="143949" y="153043"/>
                  </a:lnTo>
                  <a:lnTo>
                    <a:pt x="142599" y="154111"/>
                  </a:lnTo>
                  <a:lnTo>
                    <a:pt x="135281" y="155964"/>
                  </a:lnTo>
                  <a:lnTo>
                    <a:pt x="129065" y="156189"/>
                  </a:lnTo>
                  <a:lnTo>
                    <a:pt x="131115" y="156220"/>
                  </a:lnTo>
                  <a:lnTo>
                    <a:pt x="132058" y="155236"/>
                  </a:lnTo>
                  <a:lnTo>
                    <a:pt x="141901" y="133883"/>
                  </a:lnTo>
                  <a:lnTo>
                    <a:pt x="172086" y="92427"/>
                  </a:lnTo>
                  <a:lnTo>
                    <a:pt x="182508" y="67552"/>
                  </a:lnTo>
                  <a:lnTo>
                    <a:pt x="193220" y="28567"/>
                  </a:lnTo>
                  <a:lnTo>
                    <a:pt x="196488" y="12471"/>
                  </a:lnTo>
                  <a:lnTo>
                    <a:pt x="198461" y="9794"/>
                  </a:lnTo>
                  <a:lnTo>
                    <a:pt x="200768" y="8009"/>
                  </a:lnTo>
                  <a:lnTo>
                    <a:pt x="203332" y="3380"/>
                  </a:lnTo>
                  <a:lnTo>
                    <a:pt x="204016" y="757"/>
                  </a:lnTo>
                  <a:lnTo>
                    <a:pt x="205464" y="0"/>
                  </a:lnTo>
                  <a:lnTo>
                    <a:pt x="207421" y="488"/>
                  </a:lnTo>
                  <a:lnTo>
                    <a:pt x="212242" y="2684"/>
                  </a:lnTo>
                  <a:lnTo>
                    <a:pt x="217692" y="3659"/>
                  </a:lnTo>
                  <a:lnTo>
                    <a:pt x="223421" y="9385"/>
                  </a:lnTo>
                  <a:lnTo>
                    <a:pt x="250036" y="52414"/>
                  </a:lnTo>
                  <a:lnTo>
                    <a:pt x="256317" y="74217"/>
                  </a:lnTo>
                  <a:lnTo>
                    <a:pt x="260823" y="93245"/>
                  </a:lnTo>
                  <a:lnTo>
                    <a:pt x="265797" y="111450"/>
                  </a:lnTo>
                  <a:lnTo>
                    <a:pt x="267952" y="122445"/>
                  </a:lnTo>
                  <a:lnTo>
                    <a:pt x="284105" y="157822"/>
                  </a:lnTo>
                  <a:lnTo>
                    <a:pt x="285750" y="1741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3"/>
          <p:cNvGrpSpPr/>
          <p:nvPr/>
        </p:nvGrpSpPr>
        <p:grpSpPr>
          <a:xfrm>
            <a:off x="688190" y="3234850"/>
            <a:ext cx="2294326" cy="667424"/>
            <a:chOff x="688190" y="3234850"/>
            <a:chExt cx="2294326" cy="667424"/>
          </a:xfrm>
        </p:grpSpPr>
        <p:sp>
          <p:nvSpPr>
            <p:cNvPr id="20" name="SMARTInkShape-103"/>
            <p:cNvSpPr/>
            <p:nvPr>
              <p:custDataLst>
                <p:tags r:id="rId2"/>
              </p:custDataLst>
            </p:nvPr>
          </p:nvSpPr>
          <p:spPr>
            <a:xfrm>
              <a:off x="2875471" y="3656714"/>
              <a:ext cx="107045" cy="111615"/>
            </a:xfrm>
            <a:custGeom>
              <a:avLst/>
              <a:gdLst/>
              <a:ahLst/>
              <a:cxnLst/>
              <a:rect l="0" t="0" r="0" b="0"/>
              <a:pathLst>
                <a:path w="107045" h="111615">
                  <a:moveTo>
                    <a:pt x="26677" y="75895"/>
                  </a:moveTo>
                  <a:lnTo>
                    <a:pt x="26677" y="75895"/>
                  </a:lnTo>
                  <a:lnTo>
                    <a:pt x="21937" y="75895"/>
                  </a:lnTo>
                  <a:lnTo>
                    <a:pt x="20540" y="76887"/>
                  </a:lnTo>
                  <a:lnTo>
                    <a:pt x="19609" y="78540"/>
                  </a:lnTo>
                  <a:lnTo>
                    <a:pt x="18115" y="83584"/>
                  </a:lnTo>
                  <a:lnTo>
                    <a:pt x="9195" y="93354"/>
                  </a:lnTo>
                  <a:lnTo>
                    <a:pt x="1163" y="93719"/>
                  </a:lnTo>
                  <a:lnTo>
                    <a:pt x="737" y="92739"/>
                  </a:lnTo>
                  <a:lnTo>
                    <a:pt x="0" y="81322"/>
                  </a:lnTo>
                  <a:lnTo>
                    <a:pt x="2584" y="75661"/>
                  </a:lnTo>
                  <a:lnTo>
                    <a:pt x="6047" y="69838"/>
                  </a:lnTo>
                  <a:lnTo>
                    <a:pt x="23977" y="27919"/>
                  </a:lnTo>
                  <a:lnTo>
                    <a:pt x="32712" y="12291"/>
                  </a:lnTo>
                  <a:lnTo>
                    <a:pt x="40592" y="5786"/>
                  </a:lnTo>
                  <a:lnTo>
                    <a:pt x="42783" y="748"/>
                  </a:lnTo>
                  <a:lnTo>
                    <a:pt x="44360" y="0"/>
                  </a:lnTo>
                  <a:lnTo>
                    <a:pt x="46403" y="494"/>
                  </a:lnTo>
                  <a:lnTo>
                    <a:pt x="56812" y="8415"/>
                  </a:lnTo>
                  <a:lnTo>
                    <a:pt x="68422" y="20526"/>
                  </a:lnTo>
                  <a:lnTo>
                    <a:pt x="92164" y="64151"/>
                  </a:lnTo>
                  <a:lnTo>
                    <a:pt x="103076" y="87833"/>
                  </a:lnTo>
                  <a:lnTo>
                    <a:pt x="107044" y="11161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4"/>
            <p:cNvSpPr/>
            <p:nvPr>
              <p:custDataLst>
                <p:tags r:id="rId3"/>
              </p:custDataLst>
            </p:nvPr>
          </p:nvSpPr>
          <p:spPr>
            <a:xfrm>
              <a:off x="2696920" y="3670242"/>
              <a:ext cx="124862" cy="98087"/>
            </a:xfrm>
            <a:custGeom>
              <a:avLst/>
              <a:gdLst/>
              <a:ahLst/>
              <a:cxnLst/>
              <a:rect l="0" t="0" r="0" b="0"/>
              <a:pathLst>
                <a:path w="124862" h="98087">
                  <a:moveTo>
                    <a:pt x="71283" y="17718"/>
                  </a:moveTo>
                  <a:lnTo>
                    <a:pt x="71283" y="17718"/>
                  </a:lnTo>
                  <a:lnTo>
                    <a:pt x="71283" y="12978"/>
                  </a:lnTo>
                  <a:lnTo>
                    <a:pt x="68637" y="8005"/>
                  </a:lnTo>
                  <a:lnTo>
                    <a:pt x="63594" y="1468"/>
                  </a:lnTo>
                  <a:lnTo>
                    <a:pt x="42344" y="0"/>
                  </a:lnTo>
                  <a:lnTo>
                    <a:pt x="35932" y="2567"/>
                  </a:lnTo>
                  <a:lnTo>
                    <a:pt x="14749" y="20854"/>
                  </a:lnTo>
                  <a:lnTo>
                    <a:pt x="3818" y="38769"/>
                  </a:lnTo>
                  <a:lnTo>
                    <a:pt x="1022" y="50634"/>
                  </a:lnTo>
                  <a:lnTo>
                    <a:pt x="0" y="72924"/>
                  </a:lnTo>
                  <a:lnTo>
                    <a:pt x="2560" y="79627"/>
                  </a:lnTo>
                  <a:lnTo>
                    <a:pt x="4631" y="82803"/>
                  </a:lnTo>
                  <a:lnTo>
                    <a:pt x="7005" y="84921"/>
                  </a:lnTo>
                  <a:lnTo>
                    <a:pt x="12288" y="87273"/>
                  </a:lnTo>
                  <a:lnTo>
                    <a:pt x="38555" y="89107"/>
                  </a:lnTo>
                  <a:lnTo>
                    <a:pt x="44500" y="86488"/>
                  </a:lnTo>
                  <a:lnTo>
                    <a:pt x="56401" y="76723"/>
                  </a:lnTo>
                  <a:lnTo>
                    <a:pt x="83189" y="37144"/>
                  </a:lnTo>
                  <a:lnTo>
                    <a:pt x="88619" y="19881"/>
                  </a:lnTo>
                  <a:lnTo>
                    <a:pt x="87801" y="19160"/>
                  </a:lnTo>
                  <a:lnTo>
                    <a:pt x="81408" y="17908"/>
                  </a:lnTo>
                  <a:lnTo>
                    <a:pt x="86586" y="24885"/>
                  </a:lnTo>
                  <a:lnTo>
                    <a:pt x="88384" y="33953"/>
                  </a:lnTo>
                  <a:lnTo>
                    <a:pt x="89910" y="47774"/>
                  </a:lnTo>
                  <a:lnTo>
                    <a:pt x="107221" y="78207"/>
                  </a:lnTo>
                  <a:lnTo>
                    <a:pt x="124861" y="980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5"/>
            <p:cNvSpPr/>
            <p:nvPr>
              <p:custDataLst>
                <p:tags r:id="rId4"/>
              </p:custDataLst>
            </p:nvPr>
          </p:nvSpPr>
          <p:spPr>
            <a:xfrm>
              <a:off x="2339687" y="3654560"/>
              <a:ext cx="294525" cy="149471"/>
            </a:xfrm>
            <a:custGeom>
              <a:avLst/>
              <a:gdLst/>
              <a:ahLst/>
              <a:cxnLst/>
              <a:rect l="0" t="0" r="0" b="0"/>
              <a:pathLst>
                <a:path w="294525" h="149471">
                  <a:moveTo>
                    <a:pt x="17750" y="86979"/>
                  </a:moveTo>
                  <a:lnTo>
                    <a:pt x="17750" y="86979"/>
                  </a:lnTo>
                  <a:lnTo>
                    <a:pt x="13010" y="91719"/>
                  </a:lnTo>
                  <a:lnTo>
                    <a:pt x="10682" y="96692"/>
                  </a:lnTo>
                  <a:lnTo>
                    <a:pt x="8835" y="138701"/>
                  </a:lnTo>
                  <a:lnTo>
                    <a:pt x="8821" y="148855"/>
                  </a:lnTo>
                  <a:lnTo>
                    <a:pt x="259" y="149470"/>
                  </a:lnTo>
                  <a:lnTo>
                    <a:pt x="0" y="144741"/>
                  </a:lnTo>
                  <a:lnTo>
                    <a:pt x="17987" y="104536"/>
                  </a:lnTo>
                  <a:lnTo>
                    <a:pt x="35630" y="66446"/>
                  </a:lnTo>
                  <a:lnTo>
                    <a:pt x="42564" y="51064"/>
                  </a:lnTo>
                  <a:lnTo>
                    <a:pt x="55640" y="31248"/>
                  </a:lnTo>
                  <a:lnTo>
                    <a:pt x="63709" y="9420"/>
                  </a:lnTo>
                  <a:lnTo>
                    <a:pt x="66249" y="5507"/>
                  </a:lnTo>
                  <a:lnTo>
                    <a:pt x="71716" y="1160"/>
                  </a:lnTo>
                  <a:lnTo>
                    <a:pt x="74564" y="0"/>
                  </a:lnTo>
                  <a:lnTo>
                    <a:pt x="76462" y="220"/>
                  </a:lnTo>
                  <a:lnTo>
                    <a:pt x="77727" y="1358"/>
                  </a:lnTo>
                  <a:lnTo>
                    <a:pt x="80125" y="5269"/>
                  </a:lnTo>
                  <a:lnTo>
                    <a:pt x="84498" y="10314"/>
                  </a:lnTo>
                  <a:lnTo>
                    <a:pt x="87103" y="18509"/>
                  </a:lnTo>
                  <a:lnTo>
                    <a:pt x="91216" y="34280"/>
                  </a:lnTo>
                  <a:lnTo>
                    <a:pt x="96072" y="51520"/>
                  </a:lnTo>
                  <a:lnTo>
                    <a:pt x="98094" y="95379"/>
                  </a:lnTo>
                  <a:lnTo>
                    <a:pt x="98116" y="104411"/>
                  </a:lnTo>
                  <a:lnTo>
                    <a:pt x="98117" y="99971"/>
                  </a:lnTo>
                  <a:lnTo>
                    <a:pt x="99109" y="98617"/>
                  </a:lnTo>
                  <a:lnTo>
                    <a:pt x="102858" y="97112"/>
                  </a:lnTo>
                  <a:lnTo>
                    <a:pt x="104254" y="95718"/>
                  </a:lnTo>
                  <a:lnTo>
                    <a:pt x="109141" y="86353"/>
                  </a:lnTo>
                  <a:lnTo>
                    <a:pt x="144914" y="42082"/>
                  </a:lnTo>
                  <a:lnTo>
                    <a:pt x="164693" y="19661"/>
                  </a:lnTo>
                  <a:lnTo>
                    <a:pt x="168915" y="8526"/>
                  </a:lnTo>
                  <a:lnTo>
                    <a:pt x="170120" y="8880"/>
                  </a:lnTo>
                  <a:lnTo>
                    <a:pt x="174106" y="11919"/>
                  </a:lnTo>
                  <a:lnTo>
                    <a:pt x="176538" y="16577"/>
                  </a:lnTo>
                  <a:lnTo>
                    <a:pt x="178314" y="36137"/>
                  </a:lnTo>
                  <a:lnTo>
                    <a:pt x="179401" y="46523"/>
                  </a:lnTo>
                  <a:lnTo>
                    <a:pt x="185591" y="62534"/>
                  </a:lnTo>
                  <a:lnTo>
                    <a:pt x="214223" y="95846"/>
                  </a:lnTo>
                  <a:lnTo>
                    <a:pt x="220165" y="100841"/>
                  </a:lnTo>
                  <a:lnTo>
                    <a:pt x="226113" y="103062"/>
                  </a:lnTo>
                  <a:lnTo>
                    <a:pt x="243969" y="104682"/>
                  </a:lnTo>
                  <a:lnTo>
                    <a:pt x="249922" y="102123"/>
                  </a:lnTo>
                  <a:lnTo>
                    <a:pt x="288617" y="66128"/>
                  </a:lnTo>
                  <a:lnTo>
                    <a:pt x="291925" y="57537"/>
                  </a:lnTo>
                  <a:lnTo>
                    <a:pt x="294524" y="13915"/>
                  </a:lnTo>
                  <a:lnTo>
                    <a:pt x="293548" y="11480"/>
                  </a:lnTo>
                  <a:lnTo>
                    <a:pt x="291904" y="9857"/>
                  </a:lnTo>
                  <a:lnTo>
                    <a:pt x="287432" y="8054"/>
                  </a:lnTo>
                  <a:lnTo>
                    <a:pt x="282138" y="7252"/>
                  </a:lnTo>
                  <a:lnTo>
                    <a:pt x="276477" y="9542"/>
                  </a:lnTo>
                  <a:lnTo>
                    <a:pt x="264759" y="19096"/>
                  </a:lnTo>
                  <a:lnTo>
                    <a:pt x="255861" y="32359"/>
                  </a:lnTo>
                  <a:lnTo>
                    <a:pt x="254874" y="36675"/>
                  </a:lnTo>
                  <a:lnTo>
                    <a:pt x="255208" y="40544"/>
                  </a:lnTo>
                  <a:lnTo>
                    <a:pt x="257232" y="49474"/>
                  </a:lnTo>
                  <a:lnTo>
                    <a:pt x="259702" y="88414"/>
                  </a:lnTo>
                  <a:lnTo>
                    <a:pt x="267781" y="10483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6"/>
            <p:cNvSpPr/>
            <p:nvPr>
              <p:custDataLst>
                <p:tags r:id="rId5"/>
              </p:custDataLst>
            </p:nvPr>
          </p:nvSpPr>
          <p:spPr>
            <a:xfrm>
              <a:off x="1982767" y="3625453"/>
              <a:ext cx="212163" cy="178057"/>
            </a:xfrm>
            <a:custGeom>
              <a:avLst/>
              <a:gdLst/>
              <a:ahLst/>
              <a:cxnLst/>
              <a:rect l="0" t="0" r="0" b="0"/>
              <a:pathLst>
                <a:path w="212163" h="178057">
                  <a:moveTo>
                    <a:pt x="8553" y="0"/>
                  </a:moveTo>
                  <a:lnTo>
                    <a:pt x="8553" y="0"/>
                  </a:lnTo>
                  <a:lnTo>
                    <a:pt x="8553" y="38928"/>
                  </a:lnTo>
                  <a:lnTo>
                    <a:pt x="8553" y="80789"/>
                  </a:lnTo>
                  <a:lnTo>
                    <a:pt x="15621" y="125071"/>
                  </a:lnTo>
                  <a:lnTo>
                    <a:pt x="17115" y="151264"/>
                  </a:lnTo>
                  <a:lnTo>
                    <a:pt x="14673" y="159171"/>
                  </a:lnTo>
                  <a:lnTo>
                    <a:pt x="11273" y="165993"/>
                  </a:lnTo>
                  <a:lnTo>
                    <a:pt x="8911" y="176738"/>
                  </a:lnTo>
                  <a:lnTo>
                    <a:pt x="7800" y="177356"/>
                  </a:lnTo>
                  <a:lnTo>
                    <a:pt x="3919" y="178043"/>
                  </a:lnTo>
                  <a:lnTo>
                    <a:pt x="2487" y="177235"/>
                  </a:lnTo>
                  <a:lnTo>
                    <a:pt x="1532" y="175703"/>
                  </a:lnTo>
                  <a:lnTo>
                    <a:pt x="0" y="170857"/>
                  </a:lnTo>
                  <a:lnTo>
                    <a:pt x="20624" y="127713"/>
                  </a:lnTo>
                  <a:lnTo>
                    <a:pt x="38010" y="88476"/>
                  </a:lnTo>
                  <a:lnTo>
                    <a:pt x="64741" y="51598"/>
                  </a:lnTo>
                  <a:lnTo>
                    <a:pt x="70898" y="47737"/>
                  </a:lnTo>
                  <a:lnTo>
                    <a:pt x="73929" y="46707"/>
                  </a:lnTo>
                  <a:lnTo>
                    <a:pt x="74957" y="46021"/>
                  </a:lnTo>
                  <a:lnTo>
                    <a:pt x="74650" y="45563"/>
                  </a:lnTo>
                  <a:lnTo>
                    <a:pt x="73454" y="45258"/>
                  </a:lnTo>
                  <a:lnTo>
                    <a:pt x="72656" y="47039"/>
                  </a:lnTo>
                  <a:lnTo>
                    <a:pt x="71271" y="64819"/>
                  </a:lnTo>
                  <a:lnTo>
                    <a:pt x="86304" y="107649"/>
                  </a:lnTo>
                  <a:lnTo>
                    <a:pt x="95275" y="133454"/>
                  </a:lnTo>
                  <a:lnTo>
                    <a:pt x="97698" y="144641"/>
                  </a:lnTo>
                  <a:lnTo>
                    <a:pt x="104640" y="156517"/>
                  </a:lnTo>
                  <a:lnTo>
                    <a:pt x="111988" y="166319"/>
                  </a:lnTo>
                  <a:lnTo>
                    <a:pt x="114055" y="172477"/>
                  </a:lnTo>
                  <a:lnTo>
                    <a:pt x="116591" y="174515"/>
                  </a:lnTo>
                  <a:lnTo>
                    <a:pt x="128648" y="177385"/>
                  </a:lnTo>
                  <a:lnTo>
                    <a:pt x="135681" y="178056"/>
                  </a:lnTo>
                  <a:lnTo>
                    <a:pt x="142114" y="175709"/>
                  </a:lnTo>
                  <a:lnTo>
                    <a:pt x="179945" y="148777"/>
                  </a:lnTo>
                  <a:lnTo>
                    <a:pt x="198943" y="118535"/>
                  </a:lnTo>
                  <a:lnTo>
                    <a:pt x="209945" y="95145"/>
                  </a:lnTo>
                  <a:lnTo>
                    <a:pt x="212162" y="83297"/>
                  </a:lnTo>
                  <a:lnTo>
                    <a:pt x="210502" y="74062"/>
                  </a:lnTo>
                  <a:lnTo>
                    <a:pt x="206634" y="63285"/>
                  </a:lnTo>
                  <a:lnTo>
                    <a:pt x="206092" y="60049"/>
                  </a:lnTo>
                  <a:lnTo>
                    <a:pt x="204738" y="57892"/>
                  </a:lnTo>
                  <a:lnTo>
                    <a:pt x="202843" y="56454"/>
                  </a:lnTo>
                  <a:lnTo>
                    <a:pt x="198091" y="54856"/>
                  </a:lnTo>
                  <a:lnTo>
                    <a:pt x="192672" y="54146"/>
                  </a:lnTo>
                  <a:lnTo>
                    <a:pt x="186957" y="56476"/>
                  </a:lnTo>
                  <a:lnTo>
                    <a:pt x="175203" y="66056"/>
                  </a:lnTo>
                  <a:lnTo>
                    <a:pt x="171916" y="74337"/>
                  </a:lnTo>
                  <a:lnTo>
                    <a:pt x="169441" y="113279"/>
                  </a:lnTo>
                  <a:lnTo>
                    <a:pt x="174073" y="131018"/>
                  </a:lnTo>
                  <a:lnTo>
                    <a:pt x="205006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7"/>
            <p:cNvSpPr/>
            <p:nvPr>
              <p:custDataLst>
                <p:tags r:id="rId6"/>
              </p:custDataLst>
            </p:nvPr>
          </p:nvSpPr>
          <p:spPr>
            <a:xfrm>
              <a:off x="1750218" y="3697258"/>
              <a:ext cx="142876" cy="8563"/>
            </a:xfrm>
            <a:custGeom>
              <a:avLst/>
              <a:gdLst/>
              <a:ahLst/>
              <a:cxnLst/>
              <a:rect l="0" t="0" r="0" b="0"/>
              <a:pathLst>
                <a:path w="142876" h="8563">
                  <a:moveTo>
                    <a:pt x="0" y="8562"/>
                  </a:moveTo>
                  <a:lnTo>
                    <a:pt x="0" y="8562"/>
                  </a:lnTo>
                  <a:lnTo>
                    <a:pt x="8562" y="8562"/>
                  </a:lnTo>
                  <a:lnTo>
                    <a:pt x="13561" y="3821"/>
                  </a:lnTo>
                  <a:lnTo>
                    <a:pt x="21241" y="1494"/>
                  </a:lnTo>
                  <a:lnTo>
                    <a:pt x="42340" y="0"/>
                  </a:lnTo>
                  <a:lnTo>
                    <a:pt x="81239" y="6748"/>
                  </a:lnTo>
                  <a:lnTo>
                    <a:pt x="123146" y="8323"/>
                  </a:lnTo>
                  <a:lnTo>
                    <a:pt x="142875" y="856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8"/>
            <p:cNvSpPr/>
            <p:nvPr>
              <p:custDataLst>
                <p:tags r:id="rId7"/>
              </p:custDataLst>
            </p:nvPr>
          </p:nvSpPr>
          <p:spPr>
            <a:xfrm>
              <a:off x="1830586" y="3598664"/>
              <a:ext cx="53579" cy="267891"/>
            </a:xfrm>
            <a:custGeom>
              <a:avLst/>
              <a:gdLst/>
              <a:ahLst/>
              <a:cxnLst/>
              <a:rect l="0" t="0" r="0" b="0"/>
              <a:pathLst>
                <a:path w="53579" h="267891">
                  <a:moveTo>
                    <a:pt x="0" y="0"/>
                  </a:moveTo>
                  <a:lnTo>
                    <a:pt x="0" y="0"/>
                  </a:lnTo>
                  <a:lnTo>
                    <a:pt x="0" y="40527"/>
                  </a:lnTo>
                  <a:lnTo>
                    <a:pt x="0" y="77127"/>
                  </a:lnTo>
                  <a:lnTo>
                    <a:pt x="0" y="116438"/>
                  </a:lnTo>
                  <a:lnTo>
                    <a:pt x="2645" y="158746"/>
                  </a:lnTo>
                  <a:lnTo>
                    <a:pt x="15231" y="198984"/>
                  </a:lnTo>
                  <a:lnTo>
                    <a:pt x="26857" y="227379"/>
                  </a:lnTo>
                  <a:lnTo>
                    <a:pt x="53578" y="2678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9"/>
            <p:cNvSpPr/>
            <p:nvPr>
              <p:custDataLst>
                <p:tags r:id="rId8"/>
              </p:custDataLst>
            </p:nvPr>
          </p:nvSpPr>
          <p:spPr>
            <a:xfrm>
              <a:off x="1455539" y="3670414"/>
              <a:ext cx="214313" cy="178282"/>
            </a:xfrm>
            <a:custGeom>
              <a:avLst/>
              <a:gdLst/>
              <a:ahLst/>
              <a:cxnLst/>
              <a:rect l="0" t="0" r="0" b="0"/>
              <a:pathLst>
                <a:path w="214313" h="178282">
                  <a:moveTo>
                    <a:pt x="0" y="133632"/>
                  </a:moveTo>
                  <a:lnTo>
                    <a:pt x="0" y="133632"/>
                  </a:lnTo>
                  <a:lnTo>
                    <a:pt x="0" y="157571"/>
                  </a:lnTo>
                  <a:lnTo>
                    <a:pt x="7067" y="169760"/>
                  </a:lnTo>
                  <a:lnTo>
                    <a:pt x="8920" y="178237"/>
                  </a:lnTo>
                  <a:lnTo>
                    <a:pt x="11575" y="139063"/>
                  </a:lnTo>
                  <a:lnTo>
                    <a:pt x="27021" y="98390"/>
                  </a:lnTo>
                  <a:lnTo>
                    <a:pt x="31853" y="85227"/>
                  </a:lnTo>
                  <a:lnTo>
                    <a:pt x="35379" y="43197"/>
                  </a:lnTo>
                  <a:lnTo>
                    <a:pt x="35568" y="34569"/>
                  </a:lnTo>
                  <a:lnTo>
                    <a:pt x="36610" y="31872"/>
                  </a:lnTo>
                  <a:lnTo>
                    <a:pt x="38297" y="30073"/>
                  </a:lnTo>
                  <a:lnTo>
                    <a:pt x="43394" y="27187"/>
                  </a:lnTo>
                  <a:lnTo>
                    <a:pt x="49017" y="26687"/>
                  </a:lnTo>
                  <a:lnTo>
                    <a:pt x="50537" y="28601"/>
                  </a:lnTo>
                  <a:lnTo>
                    <a:pt x="55623" y="43285"/>
                  </a:lnTo>
                  <a:lnTo>
                    <a:pt x="57918" y="46612"/>
                  </a:lnTo>
                  <a:lnTo>
                    <a:pt x="69396" y="89189"/>
                  </a:lnTo>
                  <a:lnTo>
                    <a:pt x="73478" y="106904"/>
                  </a:lnTo>
                  <a:lnTo>
                    <a:pt x="79006" y="125927"/>
                  </a:lnTo>
                  <a:lnTo>
                    <a:pt x="78467" y="128495"/>
                  </a:lnTo>
                  <a:lnTo>
                    <a:pt x="77116" y="130208"/>
                  </a:lnTo>
                  <a:lnTo>
                    <a:pt x="75223" y="131350"/>
                  </a:lnTo>
                  <a:lnTo>
                    <a:pt x="73961" y="133103"/>
                  </a:lnTo>
                  <a:lnTo>
                    <a:pt x="72559" y="137696"/>
                  </a:lnTo>
                  <a:lnTo>
                    <a:pt x="71193" y="139318"/>
                  </a:lnTo>
                  <a:lnTo>
                    <a:pt x="63847" y="142135"/>
                  </a:lnTo>
                  <a:lnTo>
                    <a:pt x="63401" y="141285"/>
                  </a:lnTo>
                  <a:lnTo>
                    <a:pt x="62625" y="134836"/>
                  </a:lnTo>
                  <a:lnTo>
                    <a:pt x="80604" y="103228"/>
                  </a:lnTo>
                  <a:lnTo>
                    <a:pt x="101418" y="62711"/>
                  </a:lnTo>
                  <a:lnTo>
                    <a:pt x="120804" y="23806"/>
                  </a:lnTo>
                  <a:lnTo>
                    <a:pt x="124760" y="7715"/>
                  </a:lnTo>
                  <a:lnTo>
                    <a:pt x="126829" y="5039"/>
                  </a:lnTo>
                  <a:lnTo>
                    <a:pt x="132539" y="744"/>
                  </a:lnTo>
                  <a:lnTo>
                    <a:pt x="138269" y="0"/>
                  </a:lnTo>
                  <a:lnTo>
                    <a:pt x="139804" y="888"/>
                  </a:lnTo>
                  <a:lnTo>
                    <a:pt x="140828" y="2472"/>
                  </a:lnTo>
                  <a:lnTo>
                    <a:pt x="141510" y="4520"/>
                  </a:lnTo>
                  <a:lnTo>
                    <a:pt x="163830" y="46670"/>
                  </a:lnTo>
                  <a:lnTo>
                    <a:pt x="169152" y="85690"/>
                  </a:lnTo>
                  <a:lnTo>
                    <a:pt x="178728" y="126668"/>
                  </a:lnTo>
                  <a:lnTo>
                    <a:pt x="191862" y="154313"/>
                  </a:lnTo>
                  <a:lnTo>
                    <a:pt x="214312" y="17828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0"/>
            <p:cNvSpPr/>
            <p:nvPr>
              <p:custDataLst>
                <p:tags r:id="rId9"/>
              </p:custDataLst>
            </p:nvPr>
          </p:nvSpPr>
          <p:spPr>
            <a:xfrm>
              <a:off x="1259730" y="3741906"/>
              <a:ext cx="133302" cy="115586"/>
            </a:xfrm>
            <a:custGeom>
              <a:avLst/>
              <a:gdLst/>
              <a:ahLst/>
              <a:cxnLst/>
              <a:rect l="0" t="0" r="0" b="0"/>
              <a:pathLst>
                <a:path w="133302" h="115586">
                  <a:moveTo>
                    <a:pt x="106512" y="8562"/>
                  </a:moveTo>
                  <a:lnTo>
                    <a:pt x="106512" y="8562"/>
                  </a:lnTo>
                  <a:lnTo>
                    <a:pt x="93265" y="8562"/>
                  </a:lnTo>
                  <a:lnTo>
                    <a:pt x="95002" y="8562"/>
                  </a:lnTo>
                  <a:lnTo>
                    <a:pt x="94870" y="7570"/>
                  </a:lnTo>
                  <a:lnTo>
                    <a:pt x="88953" y="0"/>
                  </a:lnTo>
                  <a:lnTo>
                    <a:pt x="69265" y="6748"/>
                  </a:lnTo>
                  <a:lnTo>
                    <a:pt x="52481" y="10671"/>
                  </a:lnTo>
                  <a:lnTo>
                    <a:pt x="37586" y="18117"/>
                  </a:lnTo>
                  <a:lnTo>
                    <a:pt x="18924" y="34262"/>
                  </a:lnTo>
                  <a:lnTo>
                    <a:pt x="6697" y="50793"/>
                  </a:lnTo>
                  <a:lnTo>
                    <a:pt x="1531" y="68259"/>
                  </a:lnTo>
                  <a:lnTo>
                    <a:pt x="0" y="81261"/>
                  </a:lnTo>
                  <a:lnTo>
                    <a:pt x="4287" y="96138"/>
                  </a:lnTo>
                  <a:lnTo>
                    <a:pt x="6612" y="99688"/>
                  </a:lnTo>
                  <a:lnTo>
                    <a:pt x="23282" y="112302"/>
                  </a:lnTo>
                  <a:lnTo>
                    <a:pt x="29172" y="114200"/>
                  </a:lnTo>
                  <a:lnTo>
                    <a:pt x="59414" y="115585"/>
                  </a:lnTo>
                  <a:lnTo>
                    <a:pt x="68381" y="113013"/>
                  </a:lnTo>
                  <a:lnTo>
                    <a:pt x="102614" y="91801"/>
                  </a:lnTo>
                  <a:lnTo>
                    <a:pt x="112192" y="81953"/>
                  </a:lnTo>
                  <a:lnTo>
                    <a:pt x="133301" y="5321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1"/>
            <p:cNvSpPr/>
            <p:nvPr>
              <p:custDataLst>
                <p:tags r:id="rId10"/>
              </p:custDataLst>
            </p:nvPr>
          </p:nvSpPr>
          <p:spPr>
            <a:xfrm>
              <a:off x="1147632" y="3724180"/>
              <a:ext cx="48947" cy="133446"/>
            </a:xfrm>
            <a:custGeom>
              <a:avLst/>
              <a:gdLst/>
              <a:ahLst/>
              <a:cxnLst/>
              <a:rect l="0" t="0" r="0" b="0"/>
              <a:pathLst>
                <a:path w="48947" h="133446">
                  <a:moveTo>
                    <a:pt x="40016" y="133445"/>
                  </a:moveTo>
                  <a:lnTo>
                    <a:pt x="40016" y="133445"/>
                  </a:lnTo>
                  <a:lnTo>
                    <a:pt x="14510" y="133445"/>
                  </a:lnTo>
                  <a:lnTo>
                    <a:pt x="14082" y="132452"/>
                  </a:lnTo>
                  <a:lnTo>
                    <a:pt x="13607" y="128704"/>
                  </a:lnTo>
                  <a:lnTo>
                    <a:pt x="16042" y="123731"/>
                  </a:lnTo>
                  <a:lnTo>
                    <a:pt x="18080" y="121016"/>
                  </a:lnTo>
                  <a:lnTo>
                    <a:pt x="20949" y="107713"/>
                  </a:lnTo>
                  <a:lnTo>
                    <a:pt x="13984" y="67848"/>
                  </a:lnTo>
                  <a:lnTo>
                    <a:pt x="12459" y="51060"/>
                  </a:lnTo>
                  <a:lnTo>
                    <a:pt x="0" y="24466"/>
                  </a:lnTo>
                  <a:lnTo>
                    <a:pt x="440" y="22097"/>
                  </a:lnTo>
                  <a:lnTo>
                    <a:pt x="1726" y="20517"/>
                  </a:lnTo>
                  <a:lnTo>
                    <a:pt x="3154" y="16116"/>
                  </a:lnTo>
                  <a:lnTo>
                    <a:pt x="3535" y="13554"/>
                  </a:lnTo>
                  <a:lnTo>
                    <a:pt x="9250" y="8061"/>
                  </a:lnTo>
                  <a:lnTo>
                    <a:pt x="17413" y="3304"/>
                  </a:lnTo>
                  <a:lnTo>
                    <a:pt x="28578" y="627"/>
                  </a:lnTo>
                  <a:lnTo>
                    <a:pt x="38571" y="0"/>
                  </a:lnTo>
                  <a:lnTo>
                    <a:pt x="42029" y="825"/>
                  </a:lnTo>
                  <a:lnTo>
                    <a:pt x="44335" y="2368"/>
                  </a:lnTo>
                  <a:lnTo>
                    <a:pt x="48946" y="84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2"/>
            <p:cNvSpPr/>
            <p:nvPr>
              <p:custDataLst>
                <p:tags r:id="rId11"/>
              </p:custDataLst>
            </p:nvPr>
          </p:nvSpPr>
          <p:spPr>
            <a:xfrm>
              <a:off x="937985" y="3768332"/>
              <a:ext cx="133578" cy="8926"/>
            </a:xfrm>
            <a:custGeom>
              <a:avLst/>
              <a:gdLst/>
              <a:ahLst/>
              <a:cxnLst/>
              <a:rect l="0" t="0" r="0" b="0"/>
              <a:pathLst>
                <a:path w="133578" h="8926">
                  <a:moveTo>
                    <a:pt x="8561" y="8925"/>
                  </a:moveTo>
                  <a:lnTo>
                    <a:pt x="8561" y="8925"/>
                  </a:lnTo>
                  <a:lnTo>
                    <a:pt x="0" y="8925"/>
                  </a:lnTo>
                  <a:lnTo>
                    <a:pt x="4481" y="4185"/>
                  </a:lnTo>
                  <a:lnTo>
                    <a:pt x="9394" y="1858"/>
                  </a:lnTo>
                  <a:lnTo>
                    <a:pt x="52154" y="44"/>
                  </a:lnTo>
                  <a:lnTo>
                    <a:pt x="95904" y="0"/>
                  </a:lnTo>
                  <a:lnTo>
                    <a:pt x="108896" y="989"/>
                  </a:lnTo>
                  <a:lnTo>
                    <a:pt x="133577" y="89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3"/>
            <p:cNvSpPr/>
            <p:nvPr>
              <p:custDataLst>
                <p:tags r:id="rId12"/>
              </p:custDataLst>
            </p:nvPr>
          </p:nvSpPr>
          <p:spPr>
            <a:xfrm>
              <a:off x="947731" y="3625523"/>
              <a:ext cx="132762" cy="276751"/>
            </a:xfrm>
            <a:custGeom>
              <a:avLst/>
              <a:gdLst/>
              <a:ahLst/>
              <a:cxnLst/>
              <a:rect l="0" t="0" r="0" b="0"/>
              <a:pathLst>
                <a:path w="132762" h="276751">
                  <a:moveTo>
                    <a:pt x="132761" y="107086"/>
                  </a:moveTo>
                  <a:lnTo>
                    <a:pt x="132761" y="107086"/>
                  </a:lnTo>
                  <a:lnTo>
                    <a:pt x="132761" y="99397"/>
                  </a:lnTo>
                  <a:lnTo>
                    <a:pt x="131769" y="98983"/>
                  </a:lnTo>
                  <a:lnTo>
                    <a:pt x="128020" y="98524"/>
                  </a:lnTo>
                  <a:lnTo>
                    <a:pt x="126624" y="97409"/>
                  </a:lnTo>
                  <a:lnTo>
                    <a:pt x="125072" y="93525"/>
                  </a:lnTo>
                  <a:lnTo>
                    <a:pt x="124199" y="85760"/>
                  </a:lnTo>
                  <a:lnTo>
                    <a:pt x="126640" y="80079"/>
                  </a:lnTo>
                  <a:lnTo>
                    <a:pt x="128681" y="77175"/>
                  </a:lnTo>
                  <a:lnTo>
                    <a:pt x="131552" y="63607"/>
                  </a:lnTo>
                  <a:lnTo>
                    <a:pt x="132655" y="37225"/>
                  </a:lnTo>
                  <a:lnTo>
                    <a:pt x="130068" y="28742"/>
                  </a:lnTo>
                  <a:lnTo>
                    <a:pt x="120323" y="15212"/>
                  </a:lnTo>
                  <a:lnTo>
                    <a:pt x="107027" y="6001"/>
                  </a:lnTo>
                  <a:lnTo>
                    <a:pt x="95260" y="1729"/>
                  </a:lnTo>
                  <a:lnTo>
                    <a:pt x="52208" y="0"/>
                  </a:lnTo>
                  <a:lnTo>
                    <a:pt x="41397" y="953"/>
                  </a:lnTo>
                  <a:lnTo>
                    <a:pt x="29733" y="7068"/>
                  </a:lnTo>
                  <a:lnTo>
                    <a:pt x="19993" y="16156"/>
                  </a:lnTo>
                  <a:lnTo>
                    <a:pt x="4814" y="42170"/>
                  </a:lnTo>
                  <a:lnTo>
                    <a:pt x="0" y="71663"/>
                  </a:lnTo>
                  <a:lnTo>
                    <a:pt x="159" y="92401"/>
                  </a:lnTo>
                  <a:lnTo>
                    <a:pt x="6550" y="134293"/>
                  </a:lnTo>
                  <a:lnTo>
                    <a:pt x="17301" y="178578"/>
                  </a:lnTo>
                  <a:lnTo>
                    <a:pt x="29859" y="220917"/>
                  </a:lnTo>
                  <a:lnTo>
                    <a:pt x="43632" y="247410"/>
                  </a:lnTo>
                  <a:lnTo>
                    <a:pt x="70253" y="27675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4"/>
            <p:cNvSpPr/>
            <p:nvPr>
              <p:custDataLst>
                <p:tags r:id="rId13"/>
              </p:custDataLst>
            </p:nvPr>
          </p:nvSpPr>
          <p:spPr>
            <a:xfrm>
              <a:off x="1946672" y="3429000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17859" y="0"/>
                  </a:moveTo>
                  <a:lnTo>
                    <a:pt x="178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5"/>
            <p:cNvSpPr/>
            <p:nvPr>
              <p:custDataLst>
                <p:tags r:id="rId14"/>
              </p:custDataLst>
            </p:nvPr>
          </p:nvSpPr>
          <p:spPr>
            <a:xfrm>
              <a:off x="1706047" y="3321843"/>
              <a:ext cx="160258" cy="124594"/>
            </a:xfrm>
            <a:custGeom>
              <a:avLst/>
              <a:gdLst/>
              <a:ahLst/>
              <a:cxnLst/>
              <a:rect l="0" t="0" r="0" b="0"/>
              <a:pathLst>
                <a:path w="160258" h="124594">
                  <a:moveTo>
                    <a:pt x="17382" y="44649"/>
                  </a:moveTo>
                  <a:lnTo>
                    <a:pt x="17382" y="44649"/>
                  </a:lnTo>
                  <a:lnTo>
                    <a:pt x="12642" y="44649"/>
                  </a:lnTo>
                  <a:lnTo>
                    <a:pt x="7668" y="47294"/>
                  </a:lnTo>
                  <a:lnTo>
                    <a:pt x="1132" y="52337"/>
                  </a:lnTo>
                  <a:lnTo>
                    <a:pt x="238" y="55672"/>
                  </a:lnTo>
                  <a:lnTo>
                    <a:pt x="0" y="57951"/>
                  </a:lnTo>
                  <a:lnTo>
                    <a:pt x="2381" y="63128"/>
                  </a:lnTo>
                  <a:lnTo>
                    <a:pt x="33290" y="101394"/>
                  </a:lnTo>
                  <a:lnTo>
                    <a:pt x="47341" y="111292"/>
                  </a:lnTo>
                  <a:lnTo>
                    <a:pt x="61481" y="117785"/>
                  </a:lnTo>
                  <a:lnTo>
                    <a:pt x="67739" y="121802"/>
                  </a:lnTo>
                  <a:lnTo>
                    <a:pt x="76841" y="124064"/>
                  </a:lnTo>
                  <a:lnTo>
                    <a:pt x="82834" y="124593"/>
                  </a:lnTo>
                  <a:lnTo>
                    <a:pt x="88805" y="122182"/>
                  </a:lnTo>
                  <a:lnTo>
                    <a:pt x="91787" y="120150"/>
                  </a:lnTo>
                  <a:lnTo>
                    <a:pt x="93774" y="117803"/>
                  </a:lnTo>
                  <a:lnTo>
                    <a:pt x="95983" y="112550"/>
                  </a:lnTo>
                  <a:lnTo>
                    <a:pt x="97226" y="104014"/>
                  </a:lnTo>
                  <a:lnTo>
                    <a:pt x="111816" y="79561"/>
                  </a:lnTo>
                  <a:lnTo>
                    <a:pt x="119600" y="56396"/>
                  </a:lnTo>
                  <a:lnTo>
                    <a:pt x="148170" y="18637"/>
                  </a:lnTo>
                  <a:lnTo>
                    <a:pt x="150916" y="12252"/>
                  </a:lnTo>
                  <a:lnTo>
                    <a:pt x="16025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6"/>
            <p:cNvSpPr/>
            <p:nvPr>
              <p:custDataLst>
                <p:tags r:id="rId15"/>
              </p:custDataLst>
            </p:nvPr>
          </p:nvSpPr>
          <p:spPr>
            <a:xfrm>
              <a:off x="1143000" y="3536156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0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7"/>
            <p:cNvSpPr/>
            <p:nvPr>
              <p:custDataLst>
                <p:tags r:id="rId16"/>
              </p:custDataLst>
            </p:nvPr>
          </p:nvSpPr>
          <p:spPr>
            <a:xfrm>
              <a:off x="1314832" y="3234850"/>
              <a:ext cx="345890" cy="282879"/>
            </a:xfrm>
            <a:custGeom>
              <a:avLst/>
              <a:gdLst/>
              <a:ahLst/>
              <a:cxnLst/>
              <a:rect l="0" t="0" r="0" b="0"/>
              <a:pathLst>
                <a:path w="345890" h="282879">
                  <a:moveTo>
                    <a:pt x="131777" y="149501"/>
                  </a:moveTo>
                  <a:lnTo>
                    <a:pt x="131777" y="149501"/>
                  </a:lnTo>
                  <a:lnTo>
                    <a:pt x="107838" y="149501"/>
                  </a:lnTo>
                  <a:lnTo>
                    <a:pt x="67582" y="158595"/>
                  </a:lnTo>
                  <a:lnTo>
                    <a:pt x="59259" y="162803"/>
                  </a:lnTo>
                  <a:lnTo>
                    <a:pt x="17321" y="201535"/>
                  </a:lnTo>
                  <a:lnTo>
                    <a:pt x="5150" y="218386"/>
                  </a:lnTo>
                  <a:lnTo>
                    <a:pt x="0" y="235947"/>
                  </a:lnTo>
                  <a:lnTo>
                    <a:pt x="1441" y="247783"/>
                  </a:lnTo>
                  <a:lnTo>
                    <a:pt x="8940" y="273738"/>
                  </a:lnTo>
                  <a:lnTo>
                    <a:pt x="11190" y="276974"/>
                  </a:lnTo>
                  <a:lnTo>
                    <a:pt x="14675" y="279131"/>
                  </a:lnTo>
                  <a:lnTo>
                    <a:pt x="31880" y="282594"/>
                  </a:lnTo>
                  <a:lnTo>
                    <a:pt x="35413" y="282878"/>
                  </a:lnTo>
                  <a:lnTo>
                    <a:pt x="55342" y="276205"/>
                  </a:lnTo>
                  <a:lnTo>
                    <a:pt x="90189" y="258529"/>
                  </a:lnTo>
                  <a:lnTo>
                    <a:pt x="113934" y="235346"/>
                  </a:lnTo>
                  <a:lnTo>
                    <a:pt x="148830" y="193695"/>
                  </a:lnTo>
                  <a:lnTo>
                    <a:pt x="168806" y="155695"/>
                  </a:lnTo>
                  <a:lnTo>
                    <a:pt x="183098" y="121901"/>
                  </a:lnTo>
                  <a:lnTo>
                    <a:pt x="192075" y="79667"/>
                  </a:lnTo>
                  <a:lnTo>
                    <a:pt x="201779" y="37055"/>
                  </a:lnTo>
                  <a:lnTo>
                    <a:pt x="198049" y="18729"/>
                  </a:lnTo>
                  <a:lnTo>
                    <a:pt x="186927" y="0"/>
                  </a:lnTo>
                  <a:lnTo>
                    <a:pt x="186403" y="225"/>
                  </a:lnTo>
                  <a:lnTo>
                    <a:pt x="185493" y="5587"/>
                  </a:lnTo>
                  <a:lnTo>
                    <a:pt x="182715" y="45414"/>
                  </a:lnTo>
                  <a:lnTo>
                    <a:pt x="177254" y="87397"/>
                  </a:lnTo>
                  <a:lnTo>
                    <a:pt x="176589" y="125437"/>
                  </a:lnTo>
                  <a:lnTo>
                    <a:pt x="181198" y="166135"/>
                  </a:lnTo>
                  <a:lnTo>
                    <a:pt x="189731" y="208402"/>
                  </a:lnTo>
                  <a:lnTo>
                    <a:pt x="192935" y="221964"/>
                  </a:lnTo>
                  <a:lnTo>
                    <a:pt x="198977" y="229001"/>
                  </a:lnTo>
                  <a:lnTo>
                    <a:pt x="218531" y="243645"/>
                  </a:lnTo>
                  <a:lnTo>
                    <a:pt x="228543" y="245913"/>
                  </a:lnTo>
                  <a:lnTo>
                    <a:pt x="239607" y="244275"/>
                  </a:lnTo>
                  <a:lnTo>
                    <a:pt x="254346" y="237775"/>
                  </a:lnTo>
                  <a:lnTo>
                    <a:pt x="295741" y="207816"/>
                  </a:lnTo>
                  <a:lnTo>
                    <a:pt x="330237" y="172214"/>
                  </a:lnTo>
                  <a:lnTo>
                    <a:pt x="340951" y="149286"/>
                  </a:lnTo>
                  <a:lnTo>
                    <a:pt x="345789" y="107660"/>
                  </a:lnTo>
                  <a:lnTo>
                    <a:pt x="345889" y="103748"/>
                  </a:lnTo>
                  <a:lnTo>
                    <a:pt x="343354" y="96755"/>
                  </a:lnTo>
                  <a:lnTo>
                    <a:pt x="341290" y="93501"/>
                  </a:lnTo>
                  <a:lnTo>
                    <a:pt x="338921" y="91332"/>
                  </a:lnTo>
                  <a:lnTo>
                    <a:pt x="333643" y="88921"/>
                  </a:lnTo>
                  <a:lnTo>
                    <a:pt x="316276" y="87162"/>
                  </a:lnTo>
                  <a:lnTo>
                    <a:pt x="313316" y="89090"/>
                  </a:lnTo>
                  <a:lnTo>
                    <a:pt x="307380" y="96524"/>
                  </a:lnTo>
                  <a:lnTo>
                    <a:pt x="304081" y="103797"/>
                  </a:lnTo>
                  <a:lnTo>
                    <a:pt x="301962" y="126031"/>
                  </a:lnTo>
                  <a:lnTo>
                    <a:pt x="313916" y="168893"/>
                  </a:lnTo>
                  <a:lnTo>
                    <a:pt x="328305" y="199851"/>
                  </a:lnTo>
                  <a:lnTo>
                    <a:pt x="337160" y="2120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8"/>
            <p:cNvSpPr/>
            <p:nvPr>
              <p:custDataLst>
                <p:tags r:id="rId17"/>
              </p:custDataLst>
            </p:nvPr>
          </p:nvSpPr>
          <p:spPr>
            <a:xfrm>
              <a:off x="928687" y="3384351"/>
              <a:ext cx="116087" cy="35720"/>
            </a:xfrm>
            <a:custGeom>
              <a:avLst/>
              <a:gdLst/>
              <a:ahLst/>
              <a:cxnLst/>
              <a:rect l="0" t="0" r="0" b="0"/>
              <a:pathLst>
                <a:path w="116087" h="35720">
                  <a:moveTo>
                    <a:pt x="0" y="0"/>
                  </a:moveTo>
                  <a:lnTo>
                    <a:pt x="0" y="0"/>
                  </a:lnTo>
                  <a:lnTo>
                    <a:pt x="15377" y="0"/>
                  </a:lnTo>
                  <a:lnTo>
                    <a:pt x="25490" y="6137"/>
                  </a:lnTo>
                  <a:lnTo>
                    <a:pt x="64092" y="15814"/>
                  </a:lnTo>
                  <a:lnTo>
                    <a:pt x="107112" y="31831"/>
                  </a:lnTo>
                  <a:lnTo>
                    <a:pt x="116086" y="35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9"/>
            <p:cNvSpPr/>
            <p:nvPr>
              <p:custDataLst>
                <p:tags r:id="rId18"/>
              </p:custDataLst>
            </p:nvPr>
          </p:nvSpPr>
          <p:spPr>
            <a:xfrm>
              <a:off x="1009054" y="3268265"/>
              <a:ext cx="53579" cy="294681"/>
            </a:xfrm>
            <a:custGeom>
              <a:avLst/>
              <a:gdLst/>
              <a:ahLst/>
              <a:cxnLst/>
              <a:rect l="0" t="0" r="0" b="0"/>
              <a:pathLst>
                <a:path w="53579" h="294681">
                  <a:moveTo>
                    <a:pt x="0" y="0"/>
                  </a:moveTo>
                  <a:lnTo>
                    <a:pt x="0" y="0"/>
                  </a:lnTo>
                  <a:lnTo>
                    <a:pt x="0" y="40894"/>
                  </a:lnTo>
                  <a:lnTo>
                    <a:pt x="0" y="81049"/>
                  </a:lnTo>
                  <a:lnTo>
                    <a:pt x="992" y="122357"/>
                  </a:lnTo>
                  <a:lnTo>
                    <a:pt x="9714" y="162855"/>
                  </a:lnTo>
                  <a:lnTo>
                    <a:pt x="16251" y="204038"/>
                  </a:lnTo>
                  <a:lnTo>
                    <a:pt x="24716" y="247208"/>
                  </a:lnTo>
                  <a:lnTo>
                    <a:pt x="26860" y="259690"/>
                  </a:lnTo>
                  <a:lnTo>
                    <a:pt x="33645" y="272296"/>
                  </a:lnTo>
                  <a:lnTo>
                    <a:pt x="53578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0"/>
            <p:cNvSpPr/>
            <p:nvPr>
              <p:custDataLst>
                <p:tags r:id="rId19"/>
              </p:custDataLst>
            </p:nvPr>
          </p:nvSpPr>
          <p:spPr>
            <a:xfrm>
              <a:off x="688190" y="3339703"/>
              <a:ext cx="204779" cy="169510"/>
            </a:xfrm>
            <a:custGeom>
              <a:avLst/>
              <a:gdLst/>
              <a:ahLst/>
              <a:cxnLst/>
              <a:rect l="0" t="0" r="0" b="0"/>
              <a:pathLst>
                <a:path w="204779" h="169510">
                  <a:moveTo>
                    <a:pt x="204778" y="0"/>
                  </a:moveTo>
                  <a:lnTo>
                    <a:pt x="204778" y="0"/>
                  </a:lnTo>
                  <a:lnTo>
                    <a:pt x="191532" y="0"/>
                  </a:lnTo>
                  <a:lnTo>
                    <a:pt x="193268" y="0"/>
                  </a:lnTo>
                  <a:lnTo>
                    <a:pt x="164177" y="992"/>
                  </a:lnTo>
                  <a:lnTo>
                    <a:pt x="123068" y="15230"/>
                  </a:lnTo>
                  <a:lnTo>
                    <a:pt x="79586" y="29811"/>
                  </a:lnTo>
                  <a:lnTo>
                    <a:pt x="42159" y="37586"/>
                  </a:lnTo>
                  <a:lnTo>
                    <a:pt x="1436" y="44526"/>
                  </a:lnTo>
                  <a:lnTo>
                    <a:pt x="756" y="45558"/>
                  </a:lnTo>
                  <a:lnTo>
                    <a:pt x="0" y="49352"/>
                  </a:lnTo>
                  <a:lnTo>
                    <a:pt x="1783" y="50761"/>
                  </a:lnTo>
                  <a:lnTo>
                    <a:pt x="13773" y="52743"/>
                  </a:lnTo>
                  <a:lnTo>
                    <a:pt x="53118" y="53529"/>
                  </a:lnTo>
                  <a:lnTo>
                    <a:pt x="73522" y="56209"/>
                  </a:lnTo>
                  <a:lnTo>
                    <a:pt x="117579" y="64600"/>
                  </a:lnTo>
                  <a:lnTo>
                    <a:pt x="137600" y="72057"/>
                  </a:lnTo>
                  <a:lnTo>
                    <a:pt x="157995" y="88206"/>
                  </a:lnTo>
                  <a:lnTo>
                    <a:pt x="164142" y="96419"/>
                  </a:lnTo>
                  <a:lnTo>
                    <a:pt x="176460" y="126645"/>
                  </a:lnTo>
                  <a:lnTo>
                    <a:pt x="175978" y="130070"/>
                  </a:lnTo>
                  <a:lnTo>
                    <a:pt x="172796" y="136522"/>
                  </a:lnTo>
                  <a:lnTo>
                    <a:pt x="160686" y="145733"/>
                  </a:lnTo>
                  <a:lnTo>
                    <a:pt x="121293" y="165688"/>
                  </a:lnTo>
                  <a:lnTo>
                    <a:pt x="78545" y="169509"/>
                  </a:lnTo>
                  <a:lnTo>
                    <a:pt x="75974" y="168568"/>
                  </a:lnTo>
                  <a:lnTo>
                    <a:pt x="74260" y="166949"/>
                  </a:lnTo>
                  <a:lnTo>
                    <a:pt x="70833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68043" y="-2080294"/>
            <a:ext cx="681318" cy="5171422"/>
          </a:xfrm>
        </p:spPr>
        <p:txBody>
          <a:bodyPr/>
          <a:lstStyle/>
          <a:p>
            <a:r>
              <a:rPr lang="en-US" dirty="0" smtClean="0"/>
              <a:t>What About Jenny?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50379" y="1142314"/>
            <a:ext cx="7243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Rockwell" pitchFamily="-111" charset="0"/>
              </a:rPr>
              <a:t>Jenny earned a score of 86 on her test.  The class mean is 80 and the standard deviation is 6.07.  What is her standardized score?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188994" y="2677297"/>
          <a:ext cx="5994400" cy="914400"/>
        </p:xfrm>
        <a:graphic>
          <a:graphicData uri="http://schemas.openxmlformats.org/presentationml/2006/ole">
            <p:oleObj spid="_x0000_s30722" name="Equation" r:id="rId53" imgW="2413000" imgH="368300" progId="Equation.3">
              <p:embed/>
            </p:oleObj>
          </a:graphicData>
        </a:graphic>
      </p:graphicFrame>
      <p:grpSp>
        <p:nvGrpSpPr>
          <p:cNvPr id="11" name="SMARTInkShape-Group24"/>
          <p:cNvGrpSpPr/>
          <p:nvPr/>
        </p:nvGrpSpPr>
        <p:grpSpPr>
          <a:xfrm>
            <a:off x="1366242" y="3848695"/>
            <a:ext cx="1204115" cy="758731"/>
            <a:chOff x="1366242" y="3848695"/>
            <a:chExt cx="1204115" cy="758731"/>
          </a:xfrm>
        </p:grpSpPr>
        <p:sp>
          <p:nvSpPr>
            <p:cNvPr id="5" name="SMARTInkShape-121"/>
            <p:cNvSpPr/>
            <p:nvPr>
              <p:custDataLst>
                <p:tags r:id="rId46"/>
              </p:custDataLst>
            </p:nvPr>
          </p:nvSpPr>
          <p:spPr>
            <a:xfrm>
              <a:off x="1366242" y="3893343"/>
              <a:ext cx="191633" cy="339026"/>
            </a:xfrm>
            <a:custGeom>
              <a:avLst/>
              <a:gdLst/>
              <a:ahLst/>
              <a:cxnLst/>
              <a:rect l="0" t="0" r="0" b="0"/>
              <a:pathLst>
                <a:path w="191633" h="339026">
                  <a:moveTo>
                    <a:pt x="116086" y="0"/>
                  </a:moveTo>
                  <a:lnTo>
                    <a:pt x="116086" y="0"/>
                  </a:lnTo>
                  <a:lnTo>
                    <a:pt x="120826" y="4741"/>
                  </a:lnTo>
                  <a:lnTo>
                    <a:pt x="123154" y="9714"/>
                  </a:lnTo>
                  <a:lnTo>
                    <a:pt x="127498" y="22436"/>
                  </a:lnTo>
                  <a:lnTo>
                    <a:pt x="143093" y="59272"/>
                  </a:lnTo>
                  <a:lnTo>
                    <a:pt x="154824" y="97587"/>
                  </a:lnTo>
                  <a:lnTo>
                    <a:pt x="172833" y="140948"/>
                  </a:lnTo>
                  <a:lnTo>
                    <a:pt x="184327" y="185085"/>
                  </a:lnTo>
                  <a:lnTo>
                    <a:pt x="191632" y="227501"/>
                  </a:lnTo>
                  <a:lnTo>
                    <a:pt x="189364" y="265976"/>
                  </a:lnTo>
                  <a:lnTo>
                    <a:pt x="185241" y="293714"/>
                  </a:lnTo>
                  <a:lnTo>
                    <a:pt x="179564" y="306157"/>
                  </a:lnTo>
                  <a:lnTo>
                    <a:pt x="165211" y="323326"/>
                  </a:lnTo>
                  <a:lnTo>
                    <a:pt x="154125" y="331555"/>
                  </a:lnTo>
                  <a:lnTo>
                    <a:pt x="142583" y="335874"/>
                  </a:lnTo>
                  <a:lnTo>
                    <a:pt x="100063" y="339025"/>
                  </a:lnTo>
                  <a:lnTo>
                    <a:pt x="78265" y="336592"/>
                  </a:lnTo>
                  <a:lnTo>
                    <a:pt x="62566" y="331167"/>
                  </a:lnTo>
                  <a:lnTo>
                    <a:pt x="25071" y="306314"/>
                  </a:lnTo>
                  <a:lnTo>
                    <a:pt x="6511" y="279369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2"/>
            <p:cNvSpPr/>
            <p:nvPr>
              <p:custDataLst>
                <p:tags r:id="rId47"/>
              </p:custDataLst>
            </p:nvPr>
          </p:nvSpPr>
          <p:spPr>
            <a:xfrm>
              <a:off x="1384101" y="3848695"/>
              <a:ext cx="169665" cy="44649"/>
            </a:xfrm>
            <a:custGeom>
              <a:avLst/>
              <a:gdLst/>
              <a:ahLst/>
              <a:cxnLst/>
              <a:rect l="0" t="0" r="0" b="0"/>
              <a:pathLst>
                <a:path w="169665" h="44649">
                  <a:moveTo>
                    <a:pt x="0" y="44648"/>
                  </a:moveTo>
                  <a:lnTo>
                    <a:pt x="0" y="44648"/>
                  </a:lnTo>
                  <a:lnTo>
                    <a:pt x="0" y="39907"/>
                  </a:lnTo>
                  <a:lnTo>
                    <a:pt x="2646" y="34935"/>
                  </a:lnTo>
                  <a:lnTo>
                    <a:pt x="7689" y="28398"/>
                  </a:lnTo>
                  <a:lnTo>
                    <a:pt x="50879" y="5840"/>
                  </a:lnTo>
                  <a:lnTo>
                    <a:pt x="82590" y="1153"/>
                  </a:lnTo>
                  <a:lnTo>
                    <a:pt x="123397" y="228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3"/>
            <p:cNvSpPr/>
            <p:nvPr>
              <p:custDataLst>
                <p:tags r:id="rId48"/>
              </p:custDataLst>
            </p:nvPr>
          </p:nvSpPr>
          <p:spPr>
            <a:xfrm>
              <a:off x="1680670" y="4055484"/>
              <a:ext cx="167067" cy="168259"/>
            </a:xfrm>
            <a:custGeom>
              <a:avLst/>
              <a:gdLst/>
              <a:ahLst/>
              <a:cxnLst/>
              <a:rect l="0" t="0" r="0" b="0"/>
              <a:pathLst>
                <a:path w="167067" h="168259">
                  <a:moveTo>
                    <a:pt x="60619" y="96820"/>
                  </a:moveTo>
                  <a:lnTo>
                    <a:pt x="60619" y="96820"/>
                  </a:lnTo>
                  <a:lnTo>
                    <a:pt x="73048" y="96820"/>
                  </a:lnTo>
                  <a:lnTo>
                    <a:pt x="117095" y="85796"/>
                  </a:lnTo>
                  <a:lnTo>
                    <a:pt x="159705" y="71672"/>
                  </a:lnTo>
                  <a:lnTo>
                    <a:pt x="162395" y="69141"/>
                  </a:lnTo>
                  <a:lnTo>
                    <a:pt x="165384" y="61036"/>
                  </a:lnTo>
                  <a:lnTo>
                    <a:pt x="167066" y="50058"/>
                  </a:lnTo>
                  <a:lnTo>
                    <a:pt x="162825" y="35781"/>
                  </a:lnTo>
                  <a:lnTo>
                    <a:pt x="152502" y="20307"/>
                  </a:lnTo>
                  <a:lnTo>
                    <a:pt x="146766" y="13866"/>
                  </a:lnTo>
                  <a:lnTo>
                    <a:pt x="138263" y="10343"/>
                  </a:lnTo>
                  <a:lnTo>
                    <a:pt x="99155" y="0"/>
                  </a:lnTo>
                  <a:lnTo>
                    <a:pt x="69333" y="6001"/>
                  </a:lnTo>
                  <a:lnTo>
                    <a:pt x="45950" y="16740"/>
                  </a:lnTo>
                  <a:lnTo>
                    <a:pt x="22160" y="32366"/>
                  </a:lnTo>
                  <a:lnTo>
                    <a:pt x="4487" y="58652"/>
                  </a:lnTo>
                  <a:lnTo>
                    <a:pt x="0" y="76140"/>
                  </a:lnTo>
                  <a:lnTo>
                    <a:pt x="1596" y="87959"/>
                  </a:lnTo>
                  <a:lnTo>
                    <a:pt x="14445" y="118657"/>
                  </a:lnTo>
                  <a:lnTo>
                    <a:pt x="29188" y="140663"/>
                  </a:lnTo>
                  <a:lnTo>
                    <a:pt x="51948" y="157992"/>
                  </a:lnTo>
                  <a:lnTo>
                    <a:pt x="69548" y="1682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4"/>
            <p:cNvSpPr/>
            <p:nvPr>
              <p:custDataLst>
                <p:tags r:id="rId49"/>
              </p:custDataLst>
            </p:nvPr>
          </p:nvSpPr>
          <p:spPr>
            <a:xfrm>
              <a:off x="1902055" y="4109434"/>
              <a:ext cx="133914" cy="176817"/>
            </a:xfrm>
            <a:custGeom>
              <a:avLst/>
              <a:gdLst/>
              <a:ahLst/>
              <a:cxnLst/>
              <a:rect l="0" t="0" r="0" b="0"/>
              <a:pathLst>
                <a:path w="133914" h="176817">
                  <a:moveTo>
                    <a:pt x="8898" y="42870"/>
                  </a:moveTo>
                  <a:lnTo>
                    <a:pt x="8898" y="42870"/>
                  </a:lnTo>
                  <a:lnTo>
                    <a:pt x="4157" y="47610"/>
                  </a:lnTo>
                  <a:lnTo>
                    <a:pt x="1830" y="52584"/>
                  </a:lnTo>
                  <a:lnTo>
                    <a:pt x="1209" y="55299"/>
                  </a:lnTo>
                  <a:lnTo>
                    <a:pt x="1788" y="58101"/>
                  </a:lnTo>
                  <a:lnTo>
                    <a:pt x="5076" y="63861"/>
                  </a:lnTo>
                  <a:lnTo>
                    <a:pt x="5358" y="67778"/>
                  </a:lnTo>
                  <a:lnTo>
                    <a:pt x="2998" y="82772"/>
                  </a:lnTo>
                  <a:lnTo>
                    <a:pt x="8609" y="124497"/>
                  </a:lnTo>
                  <a:lnTo>
                    <a:pt x="8890" y="148218"/>
                  </a:lnTo>
                  <a:lnTo>
                    <a:pt x="7900" y="148820"/>
                  </a:lnTo>
                  <a:lnTo>
                    <a:pt x="336" y="149979"/>
                  </a:lnTo>
                  <a:lnTo>
                    <a:pt x="0" y="137593"/>
                  </a:lnTo>
                  <a:lnTo>
                    <a:pt x="18061" y="93550"/>
                  </a:lnTo>
                  <a:lnTo>
                    <a:pt x="28639" y="52329"/>
                  </a:lnTo>
                  <a:lnTo>
                    <a:pt x="34295" y="32832"/>
                  </a:lnTo>
                  <a:lnTo>
                    <a:pt x="36404" y="19427"/>
                  </a:lnTo>
                  <a:lnTo>
                    <a:pt x="42700" y="7224"/>
                  </a:lnTo>
                  <a:lnTo>
                    <a:pt x="43339" y="4223"/>
                  </a:lnTo>
                  <a:lnTo>
                    <a:pt x="44757" y="2223"/>
                  </a:lnTo>
                  <a:lnTo>
                    <a:pt x="46695" y="889"/>
                  </a:lnTo>
                  <a:lnTo>
                    <a:pt x="48979" y="0"/>
                  </a:lnTo>
                  <a:lnTo>
                    <a:pt x="56808" y="1658"/>
                  </a:lnTo>
                  <a:lnTo>
                    <a:pt x="80032" y="11571"/>
                  </a:lnTo>
                  <a:lnTo>
                    <a:pt x="83110" y="15058"/>
                  </a:lnTo>
                  <a:lnTo>
                    <a:pt x="103344" y="55732"/>
                  </a:lnTo>
                  <a:lnTo>
                    <a:pt x="113971" y="96505"/>
                  </a:lnTo>
                  <a:lnTo>
                    <a:pt x="118517" y="132172"/>
                  </a:lnTo>
                  <a:lnTo>
                    <a:pt x="133913" y="17681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5"/>
            <p:cNvSpPr/>
            <p:nvPr>
              <p:custDataLst>
                <p:tags r:id="rId50"/>
              </p:custDataLst>
            </p:nvPr>
          </p:nvSpPr>
          <p:spPr>
            <a:xfrm>
              <a:off x="2109089" y="4125684"/>
              <a:ext cx="159052" cy="151637"/>
            </a:xfrm>
            <a:custGeom>
              <a:avLst/>
              <a:gdLst/>
              <a:ahLst/>
              <a:cxnLst/>
              <a:rect l="0" t="0" r="0" b="0"/>
              <a:pathLst>
                <a:path w="159052" h="151637">
                  <a:moveTo>
                    <a:pt x="34036" y="44480"/>
                  </a:moveTo>
                  <a:lnTo>
                    <a:pt x="34036" y="44480"/>
                  </a:lnTo>
                  <a:lnTo>
                    <a:pt x="34036" y="73158"/>
                  </a:lnTo>
                  <a:lnTo>
                    <a:pt x="42414" y="116107"/>
                  </a:lnTo>
                  <a:lnTo>
                    <a:pt x="42856" y="135027"/>
                  </a:lnTo>
                  <a:lnTo>
                    <a:pt x="41901" y="137586"/>
                  </a:lnTo>
                  <a:lnTo>
                    <a:pt x="40271" y="139293"/>
                  </a:lnTo>
                  <a:lnTo>
                    <a:pt x="25786" y="146772"/>
                  </a:lnTo>
                  <a:lnTo>
                    <a:pt x="22583" y="147401"/>
                  </a:lnTo>
                  <a:lnTo>
                    <a:pt x="20448" y="146828"/>
                  </a:lnTo>
                  <a:lnTo>
                    <a:pt x="19024" y="145454"/>
                  </a:lnTo>
                  <a:lnTo>
                    <a:pt x="14796" y="143927"/>
                  </a:lnTo>
                  <a:lnTo>
                    <a:pt x="3997" y="142947"/>
                  </a:lnTo>
                  <a:lnTo>
                    <a:pt x="2104" y="141875"/>
                  </a:lnTo>
                  <a:lnTo>
                    <a:pt x="842" y="140168"/>
                  </a:lnTo>
                  <a:lnTo>
                    <a:pt x="0" y="138037"/>
                  </a:lnTo>
                  <a:lnTo>
                    <a:pt x="431" y="135624"/>
                  </a:lnTo>
                  <a:lnTo>
                    <a:pt x="5606" y="124624"/>
                  </a:lnTo>
                  <a:lnTo>
                    <a:pt x="9406" y="113205"/>
                  </a:lnTo>
                  <a:lnTo>
                    <a:pt x="25296" y="72893"/>
                  </a:lnTo>
                  <a:lnTo>
                    <a:pt x="45953" y="29691"/>
                  </a:lnTo>
                  <a:lnTo>
                    <a:pt x="63802" y="6315"/>
                  </a:lnTo>
                  <a:lnTo>
                    <a:pt x="69755" y="2713"/>
                  </a:lnTo>
                  <a:lnTo>
                    <a:pt x="78500" y="211"/>
                  </a:lnTo>
                  <a:lnTo>
                    <a:pt x="82902" y="0"/>
                  </a:lnTo>
                  <a:lnTo>
                    <a:pt x="88166" y="2552"/>
                  </a:lnTo>
                  <a:lnTo>
                    <a:pt x="108482" y="20826"/>
                  </a:lnTo>
                  <a:lnTo>
                    <a:pt x="111771" y="29337"/>
                  </a:lnTo>
                  <a:lnTo>
                    <a:pt x="121937" y="73191"/>
                  </a:lnTo>
                  <a:lnTo>
                    <a:pt x="132862" y="106457"/>
                  </a:lnTo>
                  <a:lnTo>
                    <a:pt x="150174" y="140014"/>
                  </a:lnTo>
                  <a:lnTo>
                    <a:pt x="159051" y="15163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6"/>
            <p:cNvSpPr/>
            <p:nvPr>
              <p:custDataLst>
                <p:tags r:id="rId51"/>
              </p:custDataLst>
            </p:nvPr>
          </p:nvSpPr>
          <p:spPr>
            <a:xfrm>
              <a:off x="2368259" y="4143375"/>
              <a:ext cx="202098" cy="464051"/>
            </a:xfrm>
            <a:custGeom>
              <a:avLst/>
              <a:gdLst/>
              <a:ahLst/>
              <a:cxnLst/>
              <a:rect l="0" t="0" r="0" b="0"/>
              <a:pathLst>
                <a:path w="202098" h="464051">
                  <a:moveTo>
                    <a:pt x="15967" y="0"/>
                  </a:moveTo>
                  <a:lnTo>
                    <a:pt x="15967" y="0"/>
                  </a:lnTo>
                  <a:lnTo>
                    <a:pt x="15967" y="13302"/>
                  </a:lnTo>
                  <a:lnTo>
                    <a:pt x="4943" y="53864"/>
                  </a:lnTo>
                  <a:lnTo>
                    <a:pt x="133" y="71521"/>
                  </a:lnTo>
                  <a:lnTo>
                    <a:pt x="0" y="84373"/>
                  </a:lnTo>
                  <a:lnTo>
                    <a:pt x="12426" y="126175"/>
                  </a:lnTo>
                  <a:lnTo>
                    <a:pt x="15910" y="138478"/>
                  </a:lnTo>
                  <a:lnTo>
                    <a:pt x="20241" y="145220"/>
                  </a:lnTo>
                  <a:lnTo>
                    <a:pt x="32998" y="154594"/>
                  </a:lnTo>
                  <a:lnTo>
                    <a:pt x="38235" y="155648"/>
                  </a:lnTo>
                  <a:lnTo>
                    <a:pt x="66511" y="151280"/>
                  </a:lnTo>
                  <a:lnTo>
                    <a:pt x="82316" y="143822"/>
                  </a:lnTo>
                  <a:lnTo>
                    <a:pt x="111331" y="118403"/>
                  </a:lnTo>
                  <a:lnTo>
                    <a:pt x="139258" y="75597"/>
                  </a:lnTo>
                  <a:lnTo>
                    <a:pt x="145177" y="60387"/>
                  </a:lnTo>
                  <a:lnTo>
                    <a:pt x="149635" y="17044"/>
                  </a:lnTo>
                  <a:lnTo>
                    <a:pt x="149830" y="11334"/>
                  </a:lnTo>
                  <a:lnTo>
                    <a:pt x="142217" y="1452"/>
                  </a:lnTo>
                  <a:lnTo>
                    <a:pt x="141806" y="1960"/>
                  </a:lnTo>
                  <a:lnTo>
                    <a:pt x="141348" y="5170"/>
                  </a:lnTo>
                  <a:lnTo>
                    <a:pt x="143791" y="9904"/>
                  </a:lnTo>
                  <a:lnTo>
                    <a:pt x="145832" y="12556"/>
                  </a:lnTo>
                  <a:lnTo>
                    <a:pt x="148099" y="20794"/>
                  </a:lnTo>
                  <a:lnTo>
                    <a:pt x="148703" y="25768"/>
                  </a:lnTo>
                  <a:lnTo>
                    <a:pt x="154667" y="36588"/>
                  </a:lnTo>
                  <a:lnTo>
                    <a:pt x="159035" y="42251"/>
                  </a:lnTo>
                  <a:lnTo>
                    <a:pt x="163889" y="56481"/>
                  </a:lnTo>
                  <a:lnTo>
                    <a:pt x="171745" y="94610"/>
                  </a:lnTo>
                  <a:lnTo>
                    <a:pt x="179973" y="128684"/>
                  </a:lnTo>
                  <a:lnTo>
                    <a:pt x="188695" y="168656"/>
                  </a:lnTo>
                  <a:lnTo>
                    <a:pt x="192823" y="207178"/>
                  </a:lnTo>
                  <a:lnTo>
                    <a:pt x="198787" y="248468"/>
                  </a:lnTo>
                  <a:lnTo>
                    <a:pt x="202097" y="287381"/>
                  </a:lnTo>
                  <a:lnTo>
                    <a:pt x="198337" y="324046"/>
                  </a:lnTo>
                  <a:lnTo>
                    <a:pt x="194315" y="364862"/>
                  </a:lnTo>
                  <a:lnTo>
                    <a:pt x="184995" y="401587"/>
                  </a:lnTo>
                  <a:lnTo>
                    <a:pt x="176513" y="423259"/>
                  </a:lnTo>
                  <a:lnTo>
                    <a:pt x="148166" y="456835"/>
                  </a:lnTo>
                  <a:lnTo>
                    <a:pt x="138884" y="461006"/>
                  </a:lnTo>
                  <a:lnTo>
                    <a:pt x="98012" y="464050"/>
                  </a:lnTo>
                  <a:lnTo>
                    <a:pt x="85174" y="463221"/>
                  </a:lnTo>
                  <a:lnTo>
                    <a:pt x="67782" y="457175"/>
                  </a:lnTo>
                  <a:lnTo>
                    <a:pt x="43001" y="440129"/>
                  </a:lnTo>
                  <a:lnTo>
                    <a:pt x="33826" y="43755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5"/>
          <p:cNvGrpSpPr/>
          <p:nvPr/>
        </p:nvGrpSpPr>
        <p:grpSpPr>
          <a:xfrm>
            <a:off x="2803921" y="4020180"/>
            <a:ext cx="1169555" cy="364297"/>
            <a:chOff x="2803921" y="4020180"/>
            <a:chExt cx="1169555" cy="364297"/>
          </a:xfrm>
        </p:grpSpPr>
        <p:sp>
          <p:nvSpPr>
            <p:cNvPr id="12" name="SMARTInkShape-127"/>
            <p:cNvSpPr/>
            <p:nvPr>
              <p:custDataLst>
                <p:tags r:id="rId40"/>
              </p:custDataLst>
            </p:nvPr>
          </p:nvSpPr>
          <p:spPr>
            <a:xfrm>
              <a:off x="2803921" y="4071937"/>
              <a:ext cx="168988" cy="223117"/>
            </a:xfrm>
            <a:custGeom>
              <a:avLst/>
              <a:gdLst/>
              <a:ahLst/>
              <a:cxnLst/>
              <a:rect l="0" t="0" r="0" b="0"/>
              <a:pathLst>
                <a:path w="168988" h="223117">
                  <a:moveTo>
                    <a:pt x="89297" y="0"/>
                  </a:moveTo>
                  <a:lnTo>
                    <a:pt x="89297" y="0"/>
                  </a:lnTo>
                  <a:lnTo>
                    <a:pt x="81609" y="0"/>
                  </a:lnTo>
                  <a:lnTo>
                    <a:pt x="37690" y="15834"/>
                  </a:lnTo>
                  <a:lnTo>
                    <a:pt x="30642" y="17952"/>
                  </a:lnTo>
                  <a:lnTo>
                    <a:pt x="18033" y="24749"/>
                  </a:lnTo>
                  <a:lnTo>
                    <a:pt x="14999" y="25429"/>
                  </a:lnTo>
                  <a:lnTo>
                    <a:pt x="12976" y="26874"/>
                  </a:lnTo>
                  <a:lnTo>
                    <a:pt x="11627" y="28830"/>
                  </a:lnTo>
                  <a:lnTo>
                    <a:pt x="10728" y="31127"/>
                  </a:lnTo>
                  <a:lnTo>
                    <a:pt x="11121" y="32657"/>
                  </a:lnTo>
                  <a:lnTo>
                    <a:pt x="12375" y="33678"/>
                  </a:lnTo>
                  <a:lnTo>
                    <a:pt x="16414" y="35804"/>
                  </a:lnTo>
                  <a:lnTo>
                    <a:pt x="60072" y="70260"/>
                  </a:lnTo>
                  <a:lnTo>
                    <a:pt x="101235" y="102136"/>
                  </a:lnTo>
                  <a:lnTo>
                    <a:pt x="142877" y="142930"/>
                  </a:lnTo>
                  <a:lnTo>
                    <a:pt x="161948" y="166698"/>
                  </a:lnTo>
                  <a:lnTo>
                    <a:pt x="167378" y="179809"/>
                  </a:lnTo>
                  <a:lnTo>
                    <a:pt x="168987" y="194719"/>
                  </a:lnTo>
                  <a:lnTo>
                    <a:pt x="166718" y="203289"/>
                  </a:lnTo>
                  <a:lnTo>
                    <a:pt x="164723" y="206963"/>
                  </a:lnTo>
                  <a:lnTo>
                    <a:pt x="161410" y="209413"/>
                  </a:lnTo>
                  <a:lnTo>
                    <a:pt x="144478" y="215991"/>
                  </a:lnTo>
                  <a:lnTo>
                    <a:pt x="140968" y="218408"/>
                  </a:lnTo>
                  <a:lnTo>
                    <a:pt x="126545" y="221810"/>
                  </a:lnTo>
                  <a:lnTo>
                    <a:pt x="84459" y="223116"/>
                  </a:lnTo>
                  <a:lnTo>
                    <a:pt x="40035" y="215543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8"/>
            <p:cNvSpPr/>
            <p:nvPr>
              <p:custDataLst>
                <p:tags r:id="rId41"/>
              </p:custDataLst>
            </p:nvPr>
          </p:nvSpPr>
          <p:spPr>
            <a:xfrm>
              <a:off x="3046443" y="4143407"/>
              <a:ext cx="96808" cy="241070"/>
            </a:xfrm>
            <a:custGeom>
              <a:avLst/>
              <a:gdLst/>
              <a:ahLst/>
              <a:cxnLst/>
              <a:rect l="0" t="0" r="0" b="0"/>
              <a:pathLst>
                <a:path w="96808" h="241070">
                  <a:moveTo>
                    <a:pt x="96807" y="8897"/>
                  </a:moveTo>
                  <a:lnTo>
                    <a:pt x="96807" y="8897"/>
                  </a:lnTo>
                  <a:lnTo>
                    <a:pt x="96807" y="4157"/>
                  </a:lnTo>
                  <a:lnTo>
                    <a:pt x="95814" y="2760"/>
                  </a:lnTo>
                  <a:lnTo>
                    <a:pt x="94161" y="1829"/>
                  </a:lnTo>
                  <a:lnTo>
                    <a:pt x="87712" y="212"/>
                  </a:lnTo>
                  <a:lnTo>
                    <a:pt x="70817" y="0"/>
                  </a:lnTo>
                  <a:lnTo>
                    <a:pt x="62766" y="2627"/>
                  </a:lnTo>
                  <a:lnTo>
                    <a:pt x="40289" y="16193"/>
                  </a:lnTo>
                  <a:lnTo>
                    <a:pt x="5892" y="59667"/>
                  </a:lnTo>
                  <a:lnTo>
                    <a:pt x="746" y="82149"/>
                  </a:lnTo>
                  <a:lnTo>
                    <a:pt x="0" y="110275"/>
                  </a:lnTo>
                  <a:lnTo>
                    <a:pt x="8378" y="146111"/>
                  </a:lnTo>
                  <a:lnTo>
                    <a:pt x="16697" y="179529"/>
                  </a:lnTo>
                  <a:lnTo>
                    <a:pt x="28396" y="221637"/>
                  </a:lnTo>
                  <a:lnTo>
                    <a:pt x="34299" y="24106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9"/>
            <p:cNvSpPr/>
            <p:nvPr>
              <p:custDataLst>
                <p:tags r:id="rId42"/>
              </p:custDataLst>
            </p:nvPr>
          </p:nvSpPr>
          <p:spPr>
            <a:xfrm>
              <a:off x="3220047" y="4180734"/>
              <a:ext cx="182164" cy="139716"/>
            </a:xfrm>
            <a:custGeom>
              <a:avLst/>
              <a:gdLst/>
              <a:ahLst/>
              <a:cxnLst/>
              <a:rect l="0" t="0" r="0" b="0"/>
              <a:pathLst>
                <a:path w="182164" h="139716">
                  <a:moveTo>
                    <a:pt x="128585" y="25148"/>
                  </a:moveTo>
                  <a:lnTo>
                    <a:pt x="128585" y="25148"/>
                  </a:lnTo>
                  <a:lnTo>
                    <a:pt x="120897" y="17460"/>
                  </a:lnTo>
                  <a:lnTo>
                    <a:pt x="95403" y="2052"/>
                  </a:lnTo>
                  <a:lnTo>
                    <a:pt x="85395" y="0"/>
                  </a:lnTo>
                  <a:lnTo>
                    <a:pt x="74332" y="1734"/>
                  </a:lnTo>
                  <a:lnTo>
                    <a:pt x="51061" y="10932"/>
                  </a:lnTo>
                  <a:lnTo>
                    <a:pt x="33296" y="24133"/>
                  </a:lnTo>
                  <a:lnTo>
                    <a:pt x="16644" y="46371"/>
                  </a:lnTo>
                  <a:lnTo>
                    <a:pt x="747" y="75801"/>
                  </a:lnTo>
                  <a:lnTo>
                    <a:pt x="0" y="87679"/>
                  </a:lnTo>
                  <a:lnTo>
                    <a:pt x="8101" y="121641"/>
                  </a:lnTo>
                  <a:lnTo>
                    <a:pt x="11552" y="125195"/>
                  </a:lnTo>
                  <a:lnTo>
                    <a:pt x="36971" y="136109"/>
                  </a:lnTo>
                  <a:lnTo>
                    <a:pt x="59107" y="139715"/>
                  </a:lnTo>
                  <a:lnTo>
                    <a:pt x="98469" y="133412"/>
                  </a:lnTo>
                  <a:lnTo>
                    <a:pt x="110570" y="127506"/>
                  </a:lnTo>
                  <a:lnTo>
                    <a:pt x="152389" y="98040"/>
                  </a:lnTo>
                  <a:lnTo>
                    <a:pt x="164300" y="92271"/>
                  </a:lnTo>
                  <a:lnTo>
                    <a:pt x="174224" y="88715"/>
                  </a:lnTo>
                  <a:lnTo>
                    <a:pt x="176871" y="86378"/>
                  </a:lnTo>
                  <a:lnTo>
                    <a:pt x="182163" y="7872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0"/>
            <p:cNvSpPr/>
            <p:nvPr>
              <p:custDataLst>
                <p:tags r:id="rId43"/>
              </p:custDataLst>
            </p:nvPr>
          </p:nvSpPr>
          <p:spPr>
            <a:xfrm>
              <a:off x="3433872" y="4179093"/>
              <a:ext cx="66566" cy="160726"/>
            </a:xfrm>
            <a:custGeom>
              <a:avLst/>
              <a:gdLst/>
              <a:ahLst/>
              <a:cxnLst/>
              <a:rect l="0" t="0" r="0" b="0"/>
              <a:pathLst>
                <a:path w="66566" h="160726">
                  <a:moveTo>
                    <a:pt x="30846" y="151805"/>
                  </a:moveTo>
                  <a:lnTo>
                    <a:pt x="30846" y="151805"/>
                  </a:lnTo>
                  <a:lnTo>
                    <a:pt x="30846" y="160626"/>
                  </a:lnTo>
                  <a:lnTo>
                    <a:pt x="23158" y="160725"/>
                  </a:lnTo>
                  <a:lnTo>
                    <a:pt x="22744" y="159736"/>
                  </a:lnTo>
                  <a:lnTo>
                    <a:pt x="22025" y="143564"/>
                  </a:lnTo>
                  <a:lnTo>
                    <a:pt x="27083" y="121587"/>
                  </a:lnTo>
                  <a:lnTo>
                    <a:pt x="21508" y="80144"/>
                  </a:lnTo>
                  <a:lnTo>
                    <a:pt x="9565" y="47987"/>
                  </a:lnTo>
                  <a:lnTo>
                    <a:pt x="949" y="34614"/>
                  </a:lnTo>
                  <a:lnTo>
                    <a:pt x="0" y="31013"/>
                  </a:lnTo>
                  <a:lnTo>
                    <a:pt x="361" y="27621"/>
                  </a:lnTo>
                  <a:lnTo>
                    <a:pt x="3406" y="21206"/>
                  </a:lnTo>
                  <a:lnTo>
                    <a:pt x="16270" y="6002"/>
                  </a:lnTo>
                  <a:lnTo>
                    <a:pt x="24699" y="2668"/>
                  </a:lnTo>
                  <a:lnTo>
                    <a:pt x="66565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1"/>
            <p:cNvSpPr/>
            <p:nvPr>
              <p:custDataLst>
                <p:tags r:id="rId44"/>
              </p:custDataLst>
            </p:nvPr>
          </p:nvSpPr>
          <p:spPr>
            <a:xfrm>
              <a:off x="3591242" y="4188523"/>
              <a:ext cx="87744" cy="133446"/>
            </a:xfrm>
            <a:custGeom>
              <a:avLst/>
              <a:gdLst/>
              <a:ahLst/>
              <a:cxnLst/>
              <a:rect l="0" t="0" r="0" b="0"/>
              <a:pathLst>
                <a:path w="87744" h="133446">
                  <a:moveTo>
                    <a:pt x="52070" y="79867"/>
                  </a:moveTo>
                  <a:lnTo>
                    <a:pt x="52070" y="79867"/>
                  </a:lnTo>
                  <a:lnTo>
                    <a:pt x="52070" y="67438"/>
                  </a:lnTo>
                  <a:lnTo>
                    <a:pt x="53062" y="65628"/>
                  </a:lnTo>
                  <a:lnTo>
                    <a:pt x="54716" y="64421"/>
                  </a:lnTo>
                  <a:lnTo>
                    <a:pt x="59199" y="62088"/>
                  </a:lnTo>
                  <a:lnTo>
                    <a:pt x="81881" y="41059"/>
                  </a:lnTo>
                  <a:lnTo>
                    <a:pt x="85163" y="32523"/>
                  </a:lnTo>
                  <a:lnTo>
                    <a:pt x="87743" y="5193"/>
                  </a:lnTo>
                  <a:lnTo>
                    <a:pt x="86766" y="3295"/>
                  </a:lnTo>
                  <a:lnTo>
                    <a:pt x="85123" y="2030"/>
                  </a:lnTo>
                  <a:lnTo>
                    <a:pt x="79658" y="624"/>
                  </a:lnTo>
                  <a:lnTo>
                    <a:pt x="70615" y="0"/>
                  </a:lnTo>
                  <a:lnTo>
                    <a:pt x="54368" y="4388"/>
                  </a:lnTo>
                  <a:lnTo>
                    <a:pt x="45484" y="11925"/>
                  </a:lnTo>
                  <a:lnTo>
                    <a:pt x="14275" y="56191"/>
                  </a:lnTo>
                  <a:lnTo>
                    <a:pt x="1886" y="97922"/>
                  </a:lnTo>
                  <a:lnTo>
                    <a:pt x="0" y="111373"/>
                  </a:lnTo>
                  <a:lnTo>
                    <a:pt x="1808" y="121320"/>
                  </a:lnTo>
                  <a:lnTo>
                    <a:pt x="7422" y="13344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2"/>
            <p:cNvSpPr/>
            <p:nvPr>
              <p:custDataLst>
                <p:tags r:id="rId45"/>
              </p:custDataLst>
            </p:nvPr>
          </p:nvSpPr>
          <p:spPr>
            <a:xfrm>
              <a:off x="3750666" y="4020180"/>
              <a:ext cx="222810" cy="327454"/>
            </a:xfrm>
            <a:custGeom>
              <a:avLst/>
              <a:gdLst/>
              <a:ahLst/>
              <a:cxnLst/>
              <a:rect l="0" t="0" r="0" b="0"/>
              <a:pathLst>
                <a:path w="222810" h="327454">
                  <a:moveTo>
                    <a:pt x="133748" y="239280"/>
                  </a:moveTo>
                  <a:lnTo>
                    <a:pt x="133748" y="239280"/>
                  </a:lnTo>
                  <a:lnTo>
                    <a:pt x="104244" y="212422"/>
                  </a:lnTo>
                  <a:lnTo>
                    <a:pt x="76836" y="198591"/>
                  </a:lnTo>
                  <a:lnTo>
                    <a:pt x="65128" y="196392"/>
                  </a:lnTo>
                  <a:lnTo>
                    <a:pt x="55955" y="198060"/>
                  </a:lnTo>
                  <a:lnTo>
                    <a:pt x="20267" y="215669"/>
                  </a:lnTo>
                  <a:lnTo>
                    <a:pt x="11212" y="224156"/>
                  </a:lnTo>
                  <a:lnTo>
                    <a:pt x="4873" y="234543"/>
                  </a:lnTo>
                  <a:lnTo>
                    <a:pt x="804" y="257380"/>
                  </a:lnTo>
                  <a:lnTo>
                    <a:pt x="0" y="276259"/>
                  </a:lnTo>
                  <a:lnTo>
                    <a:pt x="6970" y="296672"/>
                  </a:lnTo>
                  <a:lnTo>
                    <a:pt x="12249" y="308113"/>
                  </a:lnTo>
                  <a:lnTo>
                    <a:pt x="20547" y="317167"/>
                  </a:lnTo>
                  <a:lnTo>
                    <a:pt x="30850" y="323506"/>
                  </a:lnTo>
                  <a:lnTo>
                    <a:pt x="48800" y="327075"/>
                  </a:lnTo>
                  <a:lnTo>
                    <a:pt x="92274" y="327453"/>
                  </a:lnTo>
                  <a:lnTo>
                    <a:pt x="115837" y="320417"/>
                  </a:lnTo>
                  <a:lnTo>
                    <a:pt x="135827" y="305213"/>
                  </a:lnTo>
                  <a:lnTo>
                    <a:pt x="171112" y="265345"/>
                  </a:lnTo>
                  <a:lnTo>
                    <a:pt x="191252" y="224071"/>
                  </a:lnTo>
                  <a:lnTo>
                    <a:pt x="204785" y="183580"/>
                  </a:lnTo>
                  <a:lnTo>
                    <a:pt x="213996" y="149355"/>
                  </a:lnTo>
                  <a:lnTo>
                    <a:pt x="221257" y="106975"/>
                  </a:lnTo>
                  <a:lnTo>
                    <a:pt x="222809" y="67971"/>
                  </a:lnTo>
                  <a:lnTo>
                    <a:pt x="221948" y="52018"/>
                  </a:lnTo>
                  <a:lnTo>
                    <a:pt x="214276" y="7397"/>
                  </a:lnTo>
                  <a:lnTo>
                    <a:pt x="214222" y="4324"/>
                  </a:lnTo>
                  <a:lnTo>
                    <a:pt x="213195" y="2276"/>
                  </a:lnTo>
                  <a:lnTo>
                    <a:pt x="211517" y="910"/>
                  </a:lnTo>
                  <a:lnTo>
                    <a:pt x="209407" y="0"/>
                  </a:lnTo>
                  <a:lnTo>
                    <a:pt x="208991" y="385"/>
                  </a:lnTo>
                  <a:lnTo>
                    <a:pt x="212156" y="5668"/>
                  </a:lnTo>
                  <a:lnTo>
                    <a:pt x="213728" y="18987"/>
                  </a:lnTo>
                  <a:lnTo>
                    <a:pt x="216646" y="37417"/>
                  </a:lnTo>
                  <a:lnTo>
                    <a:pt x="219208" y="53321"/>
                  </a:lnTo>
                  <a:lnTo>
                    <a:pt x="214981" y="96611"/>
                  </a:lnTo>
                  <a:lnTo>
                    <a:pt x="213294" y="138301"/>
                  </a:lnTo>
                  <a:lnTo>
                    <a:pt x="207081" y="178874"/>
                  </a:lnTo>
                  <a:lnTo>
                    <a:pt x="205559" y="220072"/>
                  </a:lnTo>
                  <a:lnTo>
                    <a:pt x="212302" y="263246"/>
                  </a:lnTo>
                  <a:lnTo>
                    <a:pt x="214115" y="283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6"/>
          <p:cNvGrpSpPr/>
          <p:nvPr/>
        </p:nvGrpSpPr>
        <p:grpSpPr>
          <a:xfrm>
            <a:off x="4214812" y="4029029"/>
            <a:ext cx="571448" cy="346518"/>
            <a:chOff x="4214812" y="4029029"/>
            <a:chExt cx="571448" cy="346518"/>
          </a:xfrm>
        </p:grpSpPr>
        <p:sp>
          <p:nvSpPr>
            <p:cNvPr id="19" name="SMARTInkShape-133"/>
            <p:cNvSpPr/>
            <p:nvPr>
              <p:custDataLst>
                <p:tags r:id="rId37"/>
              </p:custDataLst>
            </p:nvPr>
          </p:nvSpPr>
          <p:spPr>
            <a:xfrm>
              <a:off x="4214812" y="4286771"/>
              <a:ext cx="35720" cy="53022"/>
            </a:xfrm>
            <a:custGeom>
              <a:avLst/>
              <a:gdLst/>
              <a:ahLst/>
              <a:cxnLst/>
              <a:rect l="0" t="0" r="0" b="0"/>
              <a:pathLst>
                <a:path w="35720" h="53022">
                  <a:moveTo>
                    <a:pt x="35719" y="35197"/>
                  </a:moveTo>
                  <a:lnTo>
                    <a:pt x="35719" y="35197"/>
                  </a:lnTo>
                  <a:lnTo>
                    <a:pt x="28030" y="27509"/>
                  </a:lnTo>
                  <a:lnTo>
                    <a:pt x="19209" y="26376"/>
                  </a:lnTo>
                  <a:lnTo>
                    <a:pt x="18759" y="27332"/>
                  </a:lnTo>
                  <a:lnTo>
                    <a:pt x="17895" y="39573"/>
                  </a:lnTo>
                  <a:lnTo>
                    <a:pt x="16890" y="41091"/>
                  </a:lnTo>
                  <a:lnTo>
                    <a:pt x="15229" y="42103"/>
                  </a:lnTo>
                  <a:lnTo>
                    <a:pt x="13129" y="42777"/>
                  </a:lnTo>
                  <a:lnTo>
                    <a:pt x="11730" y="44219"/>
                  </a:lnTo>
                  <a:lnTo>
                    <a:pt x="10174" y="48467"/>
                  </a:lnTo>
                  <a:lnTo>
                    <a:pt x="8767" y="49997"/>
                  </a:lnTo>
                  <a:lnTo>
                    <a:pt x="119" y="53021"/>
                  </a:lnTo>
                  <a:lnTo>
                    <a:pt x="35" y="48305"/>
                  </a:lnTo>
                  <a:lnTo>
                    <a:pt x="1015" y="46912"/>
                  </a:lnTo>
                  <a:lnTo>
                    <a:pt x="2662" y="45984"/>
                  </a:lnTo>
                  <a:lnTo>
                    <a:pt x="4751" y="45365"/>
                  </a:lnTo>
                  <a:lnTo>
                    <a:pt x="6144" y="43960"/>
                  </a:lnTo>
                  <a:lnTo>
                    <a:pt x="11026" y="34576"/>
                  </a:lnTo>
                  <a:lnTo>
                    <a:pt x="13303" y="31806"/>
                  </a:lnTo>
                  <a:lnTo>
                    <a:pt x="13830" y="28968"/>
                  </a:lnTo>
                  <a:lnTo>
                    <a:pt x="13189" y="26083"/>
                  </a:lnTo>
                  <a:lnTo>
                    <a:pt x="10823" y="20232"/>
                  </a:lnTo>
                  <a:lnTo>
                    <a:pt x="9003" y="1239"/>
                  </a:lnTo>
                  <a:lnTo>
                    <a:pt x="7987" y="652"/>
                  </a:lnTo>
                  <a:lnTo>
                    <a:pt x="4211" y="0"/>
                  </a:lnTo>
                  <a:lnTo>
                    <a:pt x="2808" y="818"/>
                  </a:lnTo>
                  <a:lnTo>
                    <a:pt x="1871" y="2356"/>
                  </a:lnTo>
                  <a:lnTo>
                    <a:pt x="555" y="9261"/>
                  </a:lnTo>
                  <a:lnTo>
                    <a:pt x="0" y="262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4"/>
            <p:cNvSpPr/>
            <p:nvPr>
              <p:custDataLst>
                <p:tags r:id="rId38"/>
              </p:custDataLst>
            </p:nvPr>
          </p:nvSpPr>
          <p:spPr>
            <a:xfrm>
              <a:off x="4607996" y="4045637"/>
              <a:ext cx="178264" cy="329910"/>
            </a:xfrm>
            <a:custGeom>
              <a:avLst/>
              <a:gdLst/>
              <a:ahLst/>
              <a:cxnLst/>
              <a:rect l="0" t="0" r="0" b="0"/>
              <a:pathLst>
                <a:path w="178264" h="329910">
                  <a:moveTo>
                    <a:pt x="133668" y="35230"/>
                  </a:moveTo>
                  <a:lnTo>
                    <a:pt x="133668" y="35230"/>
                  </a:lnTo>
                  <a:lnTo>
                    <a:pt x="133668" y="22801"/>
                  </a:lnTo>
                  <a:lnTo>
                    <a:pt x="132675" y="20990"/>
                  </a:lnTo>
                  <a:lnTo>
                    <a:pt x="131022" y="19784"/>
                  </a:lnTo>
                  <a:lnTo>
                    <a:pt x="128927" y="18979"/>
                  </a:lnTo>
                  <a:lnTo>
                    <a:pt x="127531" y="17451"/>
                  </a:lnTo>
                  <a:lnTo>
                    <a:pt x="122643" y="7869"/>
                  </a:lnTo>
                  <a:lnTo>
                    <a:pt x="120365" y="5083"/>
                  </a:lnTo>
                  <a:lnTo>
                    <a:pt x="112542" y="1987"/>
                  </a:lnTo>
                  <a:lnTo>
                    <a:pt x="91350" y="0"/>
                  </a:lnTo>
                  <a:lnTo>
                    <a:pt x="73945" y="4396"/>
                  </a:lnTo>
                  <a:lnTo>
                    <a:pt x="38401" y="20514"/>
                  </a:lnTo>
                  <a:lnTo>
                    <a:pt x="29150" y="29020"/>
                  </a:lnTo>
                  <a:lnTo>
                    <a:pt x="6831" y="56424"/>
                  </a:lnTo>
                  <a:lnTo>
                    <a:pt x="1829" y="74031"/>
                  </a:lnTo>
                  <a:lnTo>
                    <a:pt x="0" y="103704"/>
                  </a:lnTo>
                  <a:lnTo>
                    <a:pt x="2491" y="112957"/>
                  </a:lnTo>
                  <a:lnTo>
                    <a:pt x="12176" y="126981"/>
                  </a:lnTo>
                  <a:lnTo>
                    <a:pt x="20471" y="130579"/>
                  </a:lnTo>
                  <a:lnTo>
                    <a:pt x="59422" y="133288"/>
                  </a:lnTo>
                  <a:lnTo>
                    <a:pt x="99727" y="121012"/>
                  </a:lnTo>
                  <a:lnTo>
                    <a:pt x="143995" y="91215"/>
                  </a:lnTo>
                  <a:lnTo>
                    <a:pt x="164334" y="73996"/>
                  </a:lnTo>
                  <a:lnTo>
                    <a:pt x="178263" y="53171"/>
                  </a:lnTo>
                  <a:lnTo>
                    <a:pt x="177323" y="93229"/>
                  </a:lnTo>
                  <a:lnTo>
                    <a:pt x="165887" y="134038"/>
                  </a:lnTo>
                  <a:lnTo>
                    <a:pt x="154400" y="170282"/>
                  </a:lnTo>
                  <a:lnTo>
                    <a:pt x="145223" y="211984"/>
                  </a:lnTo>
                  <a:lnTo>
                    <a:pt x="138375" y="249179"/>
                  </a:lnTo>
                  <a:lnTo>
                    <a:pt x="134288" y="287075"/>
                  </a:lnTo>
                  <a:lnTo>
                    <a:pt x="133668" y="32990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5"/>
            <p:cNvSpPr/>
            <p:nvPr>
              <p:custDataLst>
                <p:tags r:id="rId39"/>
              </p:custDataLst>
            </p:nvPr>
          </p:nvSpPr>
          <p:spPr>
            <a:xfrm>
              <a:off x="4314557" y="4029029"/>
              <a:ext cx="203825" cy="301870"/>
            </a:xfrm>
            <a:custGeom>
              <a:avLst/>
              <a:gdLst/>
              <a:ahLst/>
              <a:cxnLst/>
              <a:rect l="0" t="0" r="0" b="0"/>
              <a:pathLst>
                <a:path w="203825" h="301870">
                  <a:moveTo>
                    <a:pt x="159216" y="51838"/>
                  </a:moveTo>
                  <a:lnTo>
                    <a:pt x="159216" y="51838"/>
                  </a:lnTo>
                  <a:lnTo>
                    <a:pt x="159216" y="47097"/>
                  </a:lnTo>
                  <a:lnTo>
                    <a:pt x="154476" y="34668"/>
                  </a:lnTo>
                  <a:lnTo>
                    <a:pt x="152087" y="31462"/>
                  </a:lnTo>
                  <a:lnTo>
                    <a:pt x="115767" y="4132"/>
                  </a:lnTo>
                  <a:lnTo>
                    <a:pt x="99158" y="0"/>
                  </a:lnTo>
                  <a:lnTo>
                    <a:pt x="87544" y="1679"/>
                  </a:lnTo>
                  <a:lnTo>
                    <a:pt x="63920" y="10841"/>
                  </a:lnTo>
                  <a:lnTo>
                    <a:pt x="46093" y="28776"/>
                  </a:lnTo>
                  <a:lnTo>
                    <a:pt x="18075" y="66525"/>
                  </a:lnTo>
                  <a:lnTo>
                    <a:pt x="12151" y="81186"/>
                  </a:lnTo>
                  <a:lnTo>
                    <a:pt x="0" y="124115"/>
                  </a:lnTo>
                  <a:lnTo>
                    <a:pt x="1803" y="133901"/>
                  </a:lnTo>
                  <a:lnTo>
                    <a:pt x="5911" y="142880"/>
                  </a:lnTo>
                  <a:lnTo>
                    <a:pt x="8395" y="145275"/>
                  </a:lnTo>
                  <a:lnTo>
                    <a:pt x="13802" y="147936"/>
                  </a:lnTo>
                  <a:lnTo>
                    <a:pt x="30649" y="149644"/>
                  </a:lnTo>
                  <a:lnTo>
                    <a:pt x="44528" y="148885"/>
                  </a:lnTo>
                  <a:lnTo>
                    <a:pt x="82679" y="134816"/>
                  </a:lnTo>
                  <a:lnTo>
                    <a:pt x="105780" y="125151"/>
                  </a:lnTo>
                  <a:lnTo>
                    <a:pt x="150221" y="94144"/>
                  </a:lnTo>
                  <a:lnTo>
                    <a:pt x="191288" y="71602"/>
                  </a:lnTo>
                  <a:lnTo>
                    <a:pt x="202303" y="69864"/>
                  </a:lnTo>
                  <a:lnTo>
                    <a:pt x="202823" y="70801"/>
                  </a:lnTo>
                  <a:lnTo>
                    <a:pt x="203824" y="103121"/>
                  </a:lnTo>
                  <a:lnTo>
                    <a:pt x="191432" y="142958"/>
                  </a:lnTo>
                  <a:lnTo>
                    <a:pt x="180940" y="183350"/>
                  </a:lnTo>
                  <a:lnTo>
                    <a:pt x="175192" y="221021"/>
                  </a:lnTo>
                  <a:lnTo>
                    <a:pt x="168764" y="265324"/>
                  </a:lnTo>
                  <a:lnTo>
                    <a:pt x="168146" y="30186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7"/>
          <p:cNvGrpSpPr/>
          <p:nvPr/>
        </p:nvGrpSpPr>
        <p:grpSpPr>
          <a:xfrm>
            <a:off x="5081160" y="3947504"/>
            <a:ext cx="1464301" cy="390547"/>
            <a:chOff x="5081160" y="3947504"/>
            <a:chExt cx="1464301" cy="390547"/>
          </a:xfrm>
        </p:grpSpPr>
        <p:sp>
          <p:nvSpPr>
            <p:cNvPr id="23" name="SMARTInkShape-136"/>
            <p:cNvSpPr/>
            <p:nvPr>
              <p:custDataLst>
                <p:tags r:id="rId28"/>
              </p:custDataLst>
            </p:nvPr>
          </p:nvSpPr>
          <p:spPr>
            <a:xfrm>
              <a:off x="5081160" y="4098759"/>
              <a:ext cx="174187" cy="239292"/>
            </a:xfrm>
            <a:custGeom>
              <a:avLst/>
              <a:gdLst/>
              <a:ahLst/>
              <a:cxnLst/>
              <a:rect l="0" t="0" r="0" b="0"/>
              <a:pathLst>
                <a:path w="174187" h="239292">
                  <a:moveTo>
                    <a:pt x="124847" y="17826"/>
                  </a:moveTo>
                  <a:lnTo>
                    <a:pt x="124847" y="17826"/>
                  </a:lnTo>
                  <a:lnTo>
                    <a:pt x="124847" y="13086"/>
                  </a:lnTo>
                  <a:lnTo>
                    <a:pt x="123855" y="11690"/>
                  </a:lnTo>
                  <a:lnTo>
                    <a:pt x="122202" y="10759"/>
                  </a:lnTo>
                  <a:lnTo>
                    <a:pt x="117159" y="9265"/>
                  </a:lnTo>
                  <a:lnTo>
                    <a:pt x="109034" y="2832"/>
                  </a:lnTo>
                  <a:lnTo>
                    <a:pt x="103597" y="1241"/>
                  </a:lnTo>
                  <a:lnTo>
                    <a:pt x="63909" y="0"/>
                  </a:lnTo>
                  <a:lnTo>
                    <a:pt x="24554" y="9063"/>
                  </a:lnTo>
                  <a:lnTo>
                    <a:pt x="4142" y="17919"/>
                  </a:lnTo>
                  <a:lnTo>
                    <a:pt x="2705" y="19872"/>
                  </a:lnTo>
                  <a:lnTo>
                    <a:pt x="399" y="25397"/>
                  </a:lnTo>
                  <a:lnTo>
                    <a:pt x="0" y="31094"/>
                  </a:lnTo>
                  <a:lnTo>
                    <a:pt x="2552" y="36291"/>
                  </a:lnTo>
                  <a:lnTo>
                    <a:pt x="12275" y="47711"/>
                  </a:lnTo>
                  <a:lnTo>
                    <a:pt x="56309" y="81123"/>
                  </a:lnTo>
                  <a:lnTo>
                    <a:pt x="97448" y="110204"/>
                  </a:lnTo>
                  <a:lnTo>
                    <a:pt x="136438" y="145828"/>
                  </a:lnTo>
                  <a:lnTo>
                    <a:pt x="161737" y="175585"/>
                  </a:lnTo>
                  <a:lnTo>
                    <a:pt x="173555" y="206563"/>
                  </a:lnTo>
                  <a:lnTo>
                    <a:pt x="174186" y="210127"/>
                  </a:lnTo>
                  <a:lnTo>
                    <a:pt x="173615" y="213496"/>
                  </a:lnTo>
                  <a:lnTo>
                    <a:pt x="170334" y="219884"/>
                  </a:lnTo>
                  <a:lnTo>
                    <a:pt x="157308" y="235070"/>
                  </a:lnTo>
                  <a:lnTo>
                    <a:pt x="148865" y="238403"/>
                  </a:lnTo>
                  <a:lnTo>
                    <a:pt x="143836" y="239291"/>
                  </a:lnTo>
                  <a:lnTo>
                    <a:pt x="132955" y="237633"/>
                  </a:lnTo>
                  <a:lnTo>
                    <a:pt x="92057" y="227720"/>
                  </a:lnTo>
                  <a:lnTo>
                    <a:pt x="51423" y="209234"/>
                  </a:lnTo>
                  <a:lnTo>
                    <a:pt x="43266" y="207076"/>
                  </a:lnTo>
                  <a:lnTo>
                    <a:pt x="40694" y="205508"/>
                  </a:lnTo>
                  <a:lnTo>
                    <a:pt x="38979" y="203471"/>
                  </a:lnTo>
                  <a:lnTo>
                    <a:pt x="37836" y="201121"/>
                  </a:lnTo>
                  <a:lnTo>
                    <a:pt x="36082" y="199554"/>
                  </a:lnTo>
                  <a:lnTo>
                    <a:pt x="26621" y="1964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7"/>
            <p:cNvSpPr/>
            <p:nvPr>
              <p:custDataLst>
                <p:tags r:id="rId29"/>
              </p:custDataLst>
            </p:nvPr>
          </p:nvSpPr>
          <p:spPr>
            <a:xfrm>
              <a:off x="5322237" y="4009429"/>
              <a:ext cx="26646" cy="321470"/>
            </a:xfrm>
            <a:custGeom>
              <a:avLst/>
              <a:gdLst/>
              <a:ahLst/>
              <a:cxnLst/>
              <a:rect l="0" t="0" r="0" b="0"/>
              <a:pathLst>
                <a:path w="26646" h="321470">
                  <a:moveTo>
                    <a:pt x="26645" y="0"/>
                  </a:moveTo>
                  <a:lnTo>
                    <a:pt x="26645" y="0"/>
                  </a:lnTo>
                  <a:lnTo>
                    <a:pt x="26645" y="4741"/>
                  </a:lnTo>
                  <a:lnTo>
                    <a:pt x="13343" y="47854"/>
                  </a:lnTo>
                  <a:lnTo>
                    <a:pt x="2318" y="92365"/>
                  </a:lnTo>
                  <a:lnTo>
                    <a:pt x="586" y="125924"/>
                  </a:lnTo>
                  <a:lnTo>
                    <a:pt x="0" y="168080"/>
                  </a:lnTo>
                  <a:lnTo>
                    <a:pt x="6022" y="210214"/>
                  </a:lnTo>
                  <a:lnTo>
                    <a:pt x="13162" y="250864"/>
                  </a:lnTo>
                  <a:lnTo>
                    <a:pt x="19762" y="292144"/>
                  </a:lnTo>
                  <a:lnTo>
                    <a:pt x="26645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8"/>
            <p:cNvSpPr/>
            <p:nvPr>
              <p:custDataLst>
                <p:tags r:id="rId30"/>
              </p:custDataLst>
            </p:nvPr>
          </p:nvSpPr>
          <p:spPr>
            <a:xfrm>
              <a:off x="5268515" y="4143483"/>
              <a:ext cx="142876" cy="26682"/>
            </a:xfrm>
            <a:custGeom>
              <a:avLst/>
              <a:gdLst/>
              <a:ahLst/>
              <a:cxnLst/>
              <a:rect l="0" t="0" r="0" b="0"/>
              <a:pathLst>
                <a:path w="142876" h="26682">
                  <a:moveTo>
                    <a:pt x="0" y="8821"/>
                  </a:moveTo>
                  <a:lnTo>
                    <a:pt x="0" y="8821"/>
                  </a:lnTo>
                  <a:lnTo>
                    <a:pt x="4741" y="8821"/>
                  </a:lnTo>
                  <a:lnTo>
                    <a:pt x="6137" y="7829"/>
                  </a:lnTo>
                  <a:lnTo>
                    <a:pt x="7068" y="6176"/>
                  </a:lnTo>
                  <a:lnTo>
                    <a:pt x="8562" y="1133"/>
                  </a:lnTo>
                  <a:lnTo>
                    <a:pt x="33755" y="0"/>
                  </a:lnTo>
                  <a:lnTo>
                    <a:pt x="72355" y="6973"/>
                  </a:lnTo>
                  <a:lnTo>
                    <a:pt x="107338" y="13197"/>
                  </a:lnTo>
                  <a:lnTo>
                    <a:pt x="142875" y="2668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9"/>
            <p:cNvSpPr/>
            <p:nvPr>
              <p:custDataLst>
                <p:tags r:id="rId31"/>
              </p:custDataLst>
            </p:nvPr>
          </p:nvSpPr>
          <p:spPr>
            <a:xfrm>
              <a:off x="5456577" y="4152422"/>
              <a:ext cx="142338" cy="151688"/>
            </a:xfrm>
            <a:custGeom>
              <a:avLst/>
              <a:gdLst/>
              <a:ahLst/>
              <a:cxnLst/>
              <a:rect l="0" t="0" r="0" b="0"/>
              <a:pathLst>
                <a:path w="142338" h="151688">
                  <a:moveTo>
                    <a:pt x="142337" y="17742"/>
                  </a:moveTo>
                  <a:lnTo>
                    <a:pt x="142337" y="17742"/>
                  </a:lnTo>
                  <a:lnTo>
                    <a:pt x="142337" y="13001"/>
                  </a:lnTo>
                  <a:lnTo>
                    <a:pt x="141344" y="11605"/>
                  </a:lnTo>
                  <a:lnTo>
                    <a:pt x="139691" y="10674"/>
                  </a:lnTo>
                  <a:lnTo>
                    <a:pt x="137596" y="10053"/>
                  </a:lnTo>
                  <a:lnTo>
                    <a:pt x="136200" y="8647"/>
                  </a:lnTo>
                  <a:lnTo>
                    <a:pt x="134648" y="4439"/>
                  </a:lnTo>
                  <a:lnTo>
                    <a:pt x="133243" y="2920"/>
                  </a:lnTo>
                  <a:lnTo>
                    <a:pt x="129034" y="1232"/>
                  </a:lnTo>
                  <a:lnTo>
                    <a:pt x="100019" y="0"/>
                  </a:lnTo>
                  <a:lnTo>
                    <a:pt x="60149" y="12321"/>
                  </a:lnTo>
                  <a:lnTo>
                    <a:pt x="34012" y="29937"/>
                  </a:lnTo>
                  <a:lnTo>
                    <a:pt x="21715" y="41750"/>
                  </a:lnTo>
                  <a:lnTo>
                    <a:pt x="2190" y="70721"/>
                  </a:lnTo>
                  <a:lnTo>
                    <a:pt x="0" y="83108"/>
                  </a:lnTo>
                  <a:lnTo>
                    <a:pt x="2347" y="89127"/>
                  </a:lnTo>
                  <a:lnTo>
                    <a:pt x="4362" y="92121"/>
                  </a:lnTo>
                  <a:lnTo>
                    <a:pt x="6697" y="94117"/>
                  </a:lnTo>
                  <a:lnTo>
                    <a:pt x="20466" y="102324"/>
                  </a:lnTo>
                  <a:lnTo>
                    <a:pt x="23387" y="102903"/>
                  </a:lnTo>
                  <a:lnTo>
                    <a:pt x="26326" y="102297"/>
                  </a:lnTo>
                  <a:lnTo>
                    <a:pt x="33229" y="99970"/>
                  </a:lnTo>
                  <a:lnTo>
                    <a:pt x="53830" y="95830"/>
                  </a:lnTo>
                  <a:lnTo>
                    <a:pt x="68488" y="88504"/>
                  </a:lnTo>
                  <a:lnTo>
                    <a:pt x="106003" y="56640"/>
                  </a:lnTo>
                  <a:lnTo>
                    <a:pt x="109185" y="55580"/>
                  </a:lnTo>
                  <a:lnTo>
                    <a:pt x="111306" y="53881"/>
                  </a:lnTo>
                  <a:lnTo>
                    <a:pt x="114989" y="45958"/>
                  </a:lnTo>
                  <a:lnTo>
                    <a:pt x="115175" y="46474"/>
                  </a:lnTo>
                  <a:lnTo>
                    <a:pt x="115499" y="57085"/>
                  </a:lnTo>
                  <a:lnTo>
                    <a:pt x="112880" y="62678"/>
                  </a:lnTo>
                  <a:lnTo>
                    <a:pt x="110793" y="65558"/>
                  </a:lnTo>
                  <a:lnTo>
                    <a:pt x="110393" y="68471"/>
                  </a:lnTo>
                  <a:lnTo>
                    <a:pt x="116367" y="110367"/>
                  </a:lnTo>
                  <a:lnTo>
                    <a:pt x="122625" y="126986"/>
                  </a:lnTo>
                  <a:lnTo>
                    <a:pt x="130983" y="141994"/>
                  </a:lnTo>
                  <a:lnTo>
                    <a:pt x="133407" y="15168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0"/>
            <p:cNvSpPr/>
            <p:nvPr>
              <p:custDataLst>
                <p:tags r:id="rId32"/>
              </p:custDataLst>
            </p:nvPr>
          </p:nvSpPr>
          <p:spPr>
            <a:xfrm>
              <a:off x="5652860" y="4118474"/>
              <a:ext cx="124648" cy="132058"/>
            </a:xfrm>
            <a:custGeom>
              <a:avLst/>
              <a:gdLst/>
              <a:ahLst/>
              <a:cxnLst/>
              <a:rect l="0" t="0" r="0" b="0"/>
              <a:pathLst>
                <a:path w="124648" h="132058">
                  <a:moveTo>
                    <a:pt x="8561" y="69549"/>
                  </a:moveTo>
                  <a:lnTo>
                    <a:pt x="8561" y="69549"/>
                  </a:lnTo>
                  <a:lnTo>
                    <a:pt x="8561" y="111230"/>
                  </a:lnTo>
                  <a:lnTo>
                    <a:pt x="8561" y="122605"/>
                  </a:lnTo>
                  <a:lnTo>
                    <a:pt x="0" y="123113"/>
                  </a:lnTo>
                  <a:lnTo>
                    <a:pt x="4481" y="118382"/>
                  </a:lnTo>
                  <a:lnTo>
                    <a:pt x="6748" y="110766"/>
                  </a:lnTo>
                  <a:lnTo>
                    <a:pt x="14627" y="68404"/>
                  </a:lnTo>
                  <a:lnTo>
                    <a:pt x="19969" y="32075"/>
                  </a:lnTo>
                  <a:lnTo>
                    <a:pt x="28500" y="7671"/>
                  </a:lnTo>
                  <a:lnTo>
                    <a:pt x="30783" y="4484"/>
                  </a:lnTo>
                  <a:lnTo>
                    <a:pt x="35967" y="944"/>
                  </a:lnTo>
                  <a:lnTo>
                    <a:pt x="38738" y="0"/>
                  </a:lnTo>
                  <a:lnTo>
                    <a:pt x="40585" y="362"/>
                  </a:lnTo>
                  <a:lnTo>
                    <a:pt x="41817" y="1596"/>
                  </a:lnTo>
                  <a:lnTo>
                    <a:pt x="42638" y="3412"/>
                  </a:lnTo>
                  <a:lnTo>
                    <a:pt x="44178" y="4621"/>
                  </a:lnTo>
                  <a:lnTo>
                    <a:pt x="52077" y="8308"/>
                  </a:lnTo>
                  <a:lnTo>
                    <a:pt x="76270" y="31304"/>
                  </a:lnTo>
                  <a:lnTo>
                    <a:pt x="94815" y="70033"/>
                  </a:lnTo>
                  <a:lnTo>
                    <a:pt x="104784" y="89647"/>
                  </a:lnTo>
                  <a:lnTo>
                    <a:pt x="117880" y="108025"/>
                  </a:lnTo>
                  <a:lnTo>
                    <a:pt x="124647" y="13205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1"/>
            <p:cNvSpPr/>
            <p:nvPr>
              <p:custDataLst>
                <p:tags r:id="rId33"/>
              </p:custDataLst>
            </p:nvPr>
          </p:nvSpPr>
          <p:spPr>
            <a:xfrm>
              <a:off x="5813871" y="3982836"/>
              <a:ext cx="168231" cy="267163"/>
            </a:xfrm>
            <a:custGeom>
              <a:avLst/>
              <a:gdLst/>
              <a:ahLst/>
              <a:cxnLst/>
              <a:rect l="0" t="0" r="0" b="0"/>
              <a:pathLst>
                <a:path w="168231" h="267163">
                  <a:moveTo>
                    <a:pt x="115441" y="231976"/>
                  </a:moveTo>
                  <a:lnTo>
                    <a:pt x="115441" y="231976"/>
                  </a:lnTo>
                  <a:lnTo>
                    <a:pt x="115441" y="210650"/>
                  </a:lnTo>
                  <a:lnTo>
                    <a:pt x="112795" y="204969"/>
                  </a:lnTo>
                  <a:lnTo>
                    <a:pt x="94450" y="184338"/>
                  </a:lnTo>
                  <a:lnTo>
                    <a:pt x="85937" y="181038"/>
                  </a:lnTo>
                  <a:lnTo>
                    <a:pt x="64303" y="178920"/>
                  </a:lnTo>
                  <a:lnTo>
                    <a:pt x="46821" y="183293"/>
                  </a:lnTo>
                  <a:lnTo>
                    <a:pt x="10373" y="205261"/>
                  </a:lnTo>
                  <a:lnTo>
                    <a:pt x="4252" y="211173"/>
                  </a:lnTo>
                  <a:lnTo>
                    <a:pt x="1531" y="217108"/>
                  </a:lnTo>
                  <a:lnTo>
                    <a:pt x="0" y="230768"/>
                  </a:lnTo>
                  <a:lnTo>
                    <a:pt x="2287" y="239046"/>
                  </a:lnTo>
                  <a:lnTo>
                    <a:pt x="11840" y="252445"/>
                  </a:lnTo>
                  <a:lnTo>
                    <a:pt x="20362" y="261633"/>
                  </a:lnTo>
                  <a:lnTo>
                    <a:pt x="28866" y="265000"/>
                  </a:lnTo>
                  <a:lnTo>
                    <a:pt x="45754" y="267162"/>
                  </a:lnTo>
                  <a:lnTo>
                    <a:pt x="65773" y="260460"/>
                  </a:lnTo>
                  <a:lnTo>
                    <a:pt x="77161" y="255219"/>
                  </a:lnTo>
                  <a:lnTo>
                    <a:pt x="86190" y="246936"/>
                  </a:lnTo>
                  <a:lnTo>
                    <a:pt x="121772" y="203253"/>
                  </a:lnTo>
                  <a:lnTo>
                    <a:pt x="138152" y="168094"/>
                  </a:lnTo>
                  <a:lnTo>
                    <a:pt x="150942" y="126606"/>
                  </a:lnTo>
                  <a:lnTo>
                    <a:pt x="163023" y="84713"/>
                  </a:lnTo>
                  <a:lnTo>
                    <a:pt x="168230" y="41412"/>
                  </a:lnTo>
                  <a:lnTo>
                    <a:pt x="167676" y="31195"/>
                  </a:lnTo>
                  <a:lnTo>
                    <a:pt x="160194" y="466"/>
                  </a:lnTo>
                  <a:lnTo>
                    <a:pt x="155380" y="0"/>
                  </a:lnTo>
                  <a:lnTo>
                    <a:pt x="153974" y="1919"/>
                  </a:lnTo>
                  <a:lnTo>
                    <a:pt x="151993" y="14101"/>
                  </a:lnTo>
                  <a:lnTo>
                    <a:pt x="151209" y="56168"/>
                  </a:lnTo>
                  <a:lnTo>
                    <a:pt x="151166" y="98397"/>
                  </a:lnTo>
                  <a:lnTo>
                    <a:pt x="151161" y="142727"/>
                  </a:lnTo>
                  <a:lnTo>
                    <a:pt x="151160" y="184688"/>
                  </a:lnTo>
                  <a:lnTo>
                    <a:pt x="152152" y="221890"/>
                  </a:lnTo>
                  <a:lnTo>
                    <a:pt x="160089" y="2409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2"/>
            <p:cNvSpPr/>
            <p:nvPr>
              <p:custDataLst>
                <p:tags r:id="rId34"/>
              </p:custDataLst>
            </p:nvPr>
          </p:nvSpPr>
          <p:spPr>
            <a:xfrm>
              <a:off x="6029424" y="4134813"/>
              <a:ext cx="132061" cy="160367"/>
            </a:xfrm>
            <a:custGeom>
              <a:avLst/>
              <a:gdLst/>
              <a:ahLst/>
              <a:cxnLst/>
              <a:rect l="0" t="0" r="0" b="0"/>
              <a:pathLst>
                <a:path w="132061" h="160367">
                  <a:moveTo>
                    <a:pt x="114201" y="8562"/>
                  </a:moveTo>
                  <a:lnTo>
                    <a:pt x="114201" y="8562"/>
                  </a:lnTo>
                  <a:lnTo>
                    <a:pt x="106512" y="873"/>
                  </a:lnTo>
                  <a:lnTo>
                    <a:pt x="100898" y="0"/>
                  </a:lnTo>
                  <a:lnTo>
                    <a:pt x="82983" y="696"/>
                  </a:lnTo>
                  <a:lnTo>
                    <a:pt x="54478" y="12070"/>
                  </a:lnTo>
                  <a:lnTo>
                    <a:pt x="45324" y="20374"/>
                  </a:lnTo>
                  <a:lnTo>
                    <a:pt x="14389" y="59332"/>
                  </a:lnTo>
                  <a:lnTo>
                    <a:pt x="943" y="86305"/>
                  </a:lnTo>
                  <a:lnTo>
                    <a:pt x="0" y="90156"/>
                  </a:lnTo>
                  <a:lnTo>
                    <a:pt x="364" y="93716"/>
                  </a:lnTo>
                  <a:lnTo>
                    <a:pt x="3413" y="100317"/>
                  </a:lnTo>
                  <a:lnTo>
                    <a:pt x="10709" y="109611"/>
                  </a:lnTo>
                  <a:lnTo>
                    <a:pt x="16280" y="113004"/>
                  </a:lnTo>
                  <a:lnTo>
                    <a:pt x="19154" y="113908"/>
                  </a:lnTo>
                  <a:lnTo>
                    <a:pt x="22063" y="113519"/>
                  </a:lnTo>
                  <a:lnTo>
                    <a:pt x="63951" y="91771"/>
                  </a:lnTo>
                  <a:lnTo>
                    <a:pt x="103549" y="68087"/>
                  </a:lnTo>
                  <a:lnTo>
                    <a:pt x="109467" y="62137"/>
                  </a:lnTo>
                  <a:lnTo>
                    <a:pt x="111045" y="59162"/>
                  </a:lnTo>
                  <a:lnTo>
                    <a:pt x="113089" y="57178"/>
                  </a:lnTo>
                  <a:lnTo>
                    <a:pt x="121612" y="53732"/>
                  </a:lnTo>
                  <a:lnTo>
                    <a:pt x="122118" y="54550"/>
                  </a:lnTo>
                  <a:lnTo>
                    <a:pt x="123125" y="98665"/>
                  </a:lnTo>
                  <a:lnTo>
                    <a:pt x="124122" y="133867"/>
                  </a:lnTo>
                  <a:lnTo>
                    <a:pt x="132060" y="1603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3"/>
            <p:cNvSpPr/>
            <p:nvPr>
              <p:custDataLst>
                <p:tags r:id="rId35"/>
              </p:custDataLst>
            </p:nvPr>
          </p:nvSpPr>
          <p:spPr>
            <a:xfrm>
              <a:off x="6225233" y="4116585"/>
              <a:ext cx="52338" cy="116055"/>
            </a:xfrm>
            <a:custGeom>
              <a:avLst/>
              <a:gdLst/>
              <a:ahLst/>
              <a:cxnLst/>
              <a:rect l="0" t="0" r="0" b="0"/>
              <a:pathLst>
                <a:path w="52338" h="116055">
                  <a:moveTo>
                    <a:pt x="16618" y="107157"/>
                  </a:moveTo>
                  <a:lnTo>
                    <a:pt x="16618" y="107157"/>
                  </a:lnTo>
                  <a:lnTo>
                    <a:pt x="8929" y="107157"/>
                  </a:lnTo>
                  <a:lnTo>
                    <a:pt x="8515" y="108149"/>
                  </a:lnTo>
                  <a:lnTo>
                    <a:pt x="7691" y="116054"/>
                  </a:lnTo>
                  <a:lnTo>
                    <a:pt x="7688" y="87148"/>
                  </a:lnTo>
                  <a:lnTo>
                    <a:pt x="0" y="56105"/>
                  </a:lnTo>
                  <a:lnTo>
                    <a:pt x="3867" y="38562"/>
                  </a:lnTo>
                  <a:lnTo>
                    <a:pt x="16899" y="11558"/>
                  </a:lnTo>
                  <a:lnTo>
                    <a:pt x="22696" y="5137"/>
                  </a:lnTo>
                  <a:lnTo>
                    <a:pt x="28579" y="2283"/>
                  </a:lnTo>
                  <a:lnTo>
                    <a:pt x="5233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4"/>
            <p:cNvSpPr/>
            <p:nvPr>
              <p:custDataLst>
                <p:tags r:id="rId36"/>
              </p:custDataLst>
            </p:nvPr>
          </p:nvSpPr>
          <p:spPr>
            <a:xfrm>
              <a:off x="6349172" y="3947504"/>
              <a:ext cx="196289" cy="276073"/>
            </a:xfrm>
            <a:custGeom>
              <a:avLst/>
              <a:gdLst/>
              <a:ahLst/>
              <a:cxnLst/>
              <a:rect l="0" t="0" r="0" b="0"/>
              <a:pathLst>
                <a:path w="196289" h="276073">
                  <a:moveTo>
                    <a:pt x="106992" y="222660"/>
                  </a:moveTo>
                  <a:lnTo>
                    <a:pt x="106992" y="222660"/>
                  </a:lnTo>
                  <a:lnTo>
                    <a:pt x="102251" y="222660"/>
                  </a:lnTo>
                  <a:lnTo>
                    <a:pt x="100855" y="221667"/>
                  </a:lnTo>
                  <a:lnTo>
                    <a:pt x="99923" y="220014"/>
                  </a:lnTo>
                  <a:lnTo>
                    <a:pt x="98170" y="206409"/>
                  </a:lnTo>
                  <a:lnTo>
                    <a:pt x="85643" y="192512"/>
                  </a:lnTo>
                  <a:lnTo>
                    <a:pt x="77329" y="189417"/>
                  </a:lnTo>
                  <a:lnTo>
                    <a:pt x="55822" y="187430"/>
                  </a:lnTo>
                  <a:lnTo>
                    <a:pt x="46877" y="189804"/>
                  </a:lnTo>
                  <a:lnTo>
                    <a:pt x="16099" y="207944"/>
                  </a:lnTo>
                  <a:lnTo>
                    <a:pt x="6198" y="221496"/>
                  </a:lnTo>
                  <a:lnTo>
                    <a:pt x="1720" y="233339"/>
                  </a:lnTo>
                  <a:lnTo>
                    <a:pt x="0" y="260005"/>
                  </a:lnTo>
                  <a:lnTo>
                    <a:pt x="2555" y="266708"/>
                  </a:lnTo>
                  <a:lnTo>
                    <a:pt x="4625" y="269885"/>
                  </a:lnTo>
                  <a:lnTo>
                    <a:pt x="6997" y="272002"/>
                  </a:lnTo>
                  <a:lnTo>
                    <a:pt x="12279" y="274355"/>
                  </a:lnTo>
                  <a:lnTo>
                    <a:pt x="42077" y="276072"/>
                  </a:lnTo>
                  <a:lnTo>
                    <a:pt x="59535" y="271448"/>
                  </a:lnTo>
                  <a:lnTo>
                    <a:pt x="89154" y="248426"/>
                  </a:lnTo>
                  <a:lnTo>
                    <a:pt x="124852" y="203926"/>
                  </a:lnTo>
                  <a:lnTo>
                    <a:pt x="148663" y="168909"/>
                  </a:lnTo>
                  <a:lnTo>
                    <a:pt x="171484" y="127192"/>
                  </a:lnTo>
                  <a:lnTo>
                    <a:pt x="182214" y="98461"/>
                  </a:lnTo>
                  <a:lnTo>
                    <a:pt x="188988" y="62086"/>
                  </a:lnTo>
                  <a:lnTo>
                    <a:pt x="195647" y="20720"/>
                  </a:lnTo>
                  <a:lnTo>
                    <a:pt x="195861" y="16596"/>
                  </a:lnTo>
                  <a:lnTo>
                    <a:pt x="193453" y="9367"/>
                  </a:lnTo>
                  <a:lnTo>
                    <a:pt x="187715" y="0"/>
                  </a:lnTo>
                  <a:lnTo>
                    <a:pt x="187365" y="37601"/>
                  </a:lnTo>
                  <a:lnTo>
                    <a:pt x="187360" y="80109"/>
                  </a:lnTo>
                  <a:lnTo>
                    <a:pt x="187359" y="121704"/>
                  </a:lnTo>
                  <a:lnTo>
                    <a:pt x="187359" y="162259"/>
                  </a:lnTo>
                  <a:lnTo>
                    <a:pt x="192100" y="203452"/>
                  </a:lnTo>
                  <a:lnTo>
                    <a:pt x="196288" y="2405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8"/>
          <p:cNvGrpSpPr/>
          <p:nvPr/>
        </p:nvGrpSpPr>
        <p:grpSpPr>
          <a:xfrm>
            <a:off x="6769240" y="3964781"/>
            <a:ext cx="1543766" cy="330399"/>
            <a:chOff x="6769240" y="3964781"/>
            <a:chExt cx="1543766" cy="330399"/>
          </a:xfrm>
        </p:grpSpPr>
        <p:sp>
          <p:nvSpPr>
            <p:cNvPr id="33" name="SMARTInkShape-145"/>
            <p:cNvSpPr/>
            <p:nvPr>
              <p:custDataLst>
                <p:tags r:id="rId15"/>
              </p:custDataLst>
            </p:nvPr>
          </p:nvSpPr>
          <p:spPr>
            <a:xfrm>
              <a:off x="8009929" y="4154077"/>
              <a:ext cx="160722" cy="141103"/>
            </a:xfrm>
            <a:custGeom>
              <a:avLst/>
              <a:gdLst/>
              <a:ahLst/>
              <a:cxnLst/>
              <a:rect l="0" t="0" r="0" b="0"/>
              <a:pathLst>
                <a:path w="160722" h="141103">
                  <a:moveTo>
                    <a:pt x="0" y="25016"/>
                  </a:moveTo>
                  <a:lnTo>
                    <a:pt x="0" y="25016"/>
                  </a:lnTo>
                  <a:lnTo>
                    <a:pt x="0" y="29756"/>
                  </a:lnTo>
                  <a:lnTo>
                    <a:pt x="992" y="31153"/>
                  </a:lnTo>
                  <a:lnTo>
                    <a:pt x="2646" y="32084"/>
                  </a:lnTo>
                  <a:lnTo>
                    <a:pt x="7689" y="33578"/>
                  </a:lnTo>
                  <a:lnTo>
                    <a:pt x="8821" y="54031"/>
                  </a:lnTo>
                  <a:lnTo>
                    <a:pt x="6235" y="60401"/>
                  </a:lnTo>
                  <a:lnTo>
                    <a:pt x="1232" y="67835"/>
                  </a:lnTo>
                  <a:lnTo>
                    <a:pt x="365" y="73863"/>
                  </a:lnTo>
                  <a:lnTo>
                    <a:pt x="1236" y="75440"/>
                  </a:lnTo>
                  <a:lnTo>
                    <a:pt x="2808" y="76491"/>
                  </a:lnTo>
                  <a:lnTo>
                    <a:pt x="4849" y="77193"/>
                  </a:lnTo>
                  <a:lnTo>
                    <a:pt x="5217" y="77660"/>
                  </a:lnTo>
                  <a:lnTo>
                    <a:pt x="4470" y="77971"/>
                  </a:lnTo>
                  <a:lnTo>
                    <a:pt x="2980" y="78179"/>
                  </a:lnTo>
                  <a:lnTo>
                    <a:pt x="2979" y="77325"/>
                  </a:lnTo>
                  <a:lnTo>
                    <a:pt x="7950" y="70869"/>
                  </a:lnTo>
                  <a:lnTo>
                    <a:pt x="9728" y="62774"/>
                  </a:lnTo>
                  <a:lnTo>
                    <a:pt x="15009" y="53511"/>
                  </a:lnTo>
                  <a:lnTo>
                    <a:pt x="18007" y="39633"/>
                  </a:lnTo>
                  <a:lnTo>
                    <a:pt x="24738" y="28796"/>
                  </a:lnTo>
                  <a:lnTo>
                    <a:pt x="34009" y="19301"/>
                  </a:lnTo>
                  <a:lnTo>
                    <a:pt x="60090" y="4211"/>
                  </a:lnTo>
                  <a:lnTo>
                    <a:pt x="77557" y="0"/>
                  </a:lnTo>
                  <a:lnTo>
                    <a:pt x="89370" y="1661"/>
                  </a:lnTo>
                  <a:lnTo>
                    <a:pt x="118080" y="13562"/>
                  </a:lnTo>
                  <a:lnTo>
                    <a:pt x="126233" y="19264"/>
                  </a:lnTo>
                  <a:lnTo>
                    <a:pt x="139551" y="38138"/>
                  </a:lnTo>
                  <a:lnTo>
                    <a:pt x="156736" y="72748"/>
                  </a:lnTo>
                  <a:lnTo>
                    <a:pt x="160631" y="117128"/>
                  </a:lnTo>
                  <a:lnTo>
                    <a:pt x="160721" y="129995"/>
                  </a:lnTo>
                  <a:lnTo>
                    <a:pt x="151805" y="14110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6"/>
            <p:cNvSpPr/>
            <p:nvPr>
              <p:custDataLst>
                <p:tags r:id="rId16"/>
              </p:custDataLst>
            </p:nvPr>
          </p:nvSpPr>
          <p:spPr>
            <a:xfrm>
              <a:off x="8233368" y="4136319"/>
              <a:ext cx="79638" cy="158814"/>
            </a:xfrm>
            <a:custGeom>
              <a:avLst/>
              <a:gdLst/>
              <a:ahLst/>
              <a:cxnLst/>
              <a:rect l="0" t="0" r="0" b="0"/>
              <a:pathLst>
                <a:path w="79638" h="158814">
                  <a:moveTo>
                    <a:pt x="71241" y="69563"/>
                  </a:moveTo>
                  <a:lnTo>
                    <a:pt x="71241" y="69563"/>
                  </a:lnTo>
                  <a:lnTo>
                    <a:pt x="66500" y="69563"/>
                  </a:lnTo>
                  <a:lnTo>
                    <a:pt x="65104" y="67579"/>
                  </a:lnTo>
                  <a:lnTo>
                    <a:pt x="62146" y="56297"/>
                  </a:lnTo>
                  <a:lnTo>
                    <a:pt x="52761" y="43094"/>
                  </a:lnTo>
                  <a:lnTo>
                    <a:pt x="25754" y="17875"/>
                  </a:lnTo>
                  <a:lnTo>
                    <a:pt x="2041" y="0"/>
                  </a:lnTo>
                  <a:lnTo>
                    <a:pt x="1295" y="368"/>
                  </a:lnTo>
                  <a:lnTo>
                    <a:pt x="466" y="3422"/>
                  </a:lnTo>
                  <a:lnTo>
                    <a:pt x="0" y="15460"/>
                  </a:lnTo>
                  <a:lnTo>
                    <a:pt x="4602" y="31594"/>
                  </a:lnTo>
                  <a:lnTo>
                    <a:pt x="28488" y="71391"/>
                  </a:lnTo>
                  <a:lnTo>
                    <a:pt x="51378" y="111806"/>
                  </a:lnTo>
                  <a:lnTo>
                    <a:pt x="68001" y="136532"/>
                  </a:lnTo>
                  <a:lnTo>
                    <a:pt x="76123" y="146511"/>
                  </a:lnTo>
                  <a:lnTo>
                    <a:pt x="79637" y="157038"/>
                  </a:lnTo>
                  <a:lnTo>
                    <a:pt x="78823" y="157645"/>
                  </a:lnTo>
                  <a:lnTo>
                    <a:pt x="71045" y="158754"/>
                  </a:lnTo>
                  <a:lnTo>
                    <a:pt x="66854" y="158813"/>
                  </a:lnTo>
                  <a:lnTo>
                    <a:pt x="33373" y="150480"/>
                  </a:lnTo>
                  <a:lnTo>
                    <a:pt x="8733" y="14993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7"/>
            <p:cNvSpPr/>
            <p:nvPr>
              <p:custDataLst>
                <p:tags r:id="rId17"/>
              </p:custDataLst>
            </p:nvPr>
          </p:nvSpPr>
          <p:spPr>
            <a:xfrm>
              <a:off x="7876549" y="4161720"/>
              <a:ext cx="106592" cy="123853"/>
            </a:xfrm>
            <a:custGeom>
              <a:avLst/>
              <a:gdLst/>
              <a:ahLst/>
              <a:cxnLst/>
              <a:rect l="0" t="0" r="0" b="0"/>
              <a:pathLst>
                <a:path w="106592" h="123853">
                  <a:moveTo>
                    <a:pt x="106591" y="35233"/>
                  </a:moveTo>
                  <a:lnTo>
                    <a:pt x="106591" y="35233"/>
                  </a:lnTo>
                  <a:lnTo>
                    <a:pt x="106591" y="26411"/>
                  </a:lnTo>
                  <a:lnTo>
                    <a:pt x="101850" y="21595"/>
                  </a:lnTo>
                  <a:lnTo>
                    <a:pt x="96877" y="19249"/>
                  </a:lnTo>
                  <a:lnTo>
                    <a:pt x="94162" y="18624"/>
                  </a:lnTo>
                  <a:lnTo>
                    <a:pt x="63784" y="1976"/>
                  </a:lnTo>
                  <a:lnTo>
                    <a:pt x="45659" y="0"/>
                  </a:lnTo>
                  <a:lnTo>
                    <a:pt x="28785" y="4398"/>
                  </a:lnTo>
                  <a:lnTo>
                    <a:pt x="12436" y="14774"/>
                  </a:lnTo>
                  <a:lnTo>
                    <a:pt x="5874" y="20517"/>
                  </a:lnTo>
                  <a:lnTo>
                    <a:pt x="2297" y="29023"/>
                  </a:lnTo>
                  <a:lnTo>
                    <a:pt x="0" y="50653"/>
                  </a:lnTo>
                  <a:lnTo>
                    <a:pt x="4977" y="62260"/>
                  </a:lnTo>
                  <a:lnTo>
                    <a:pt x="33743" y="103707"/>
                  </a:lnTo>
                  <a:lnTo>
                    <a:pt x="49170" y="119387"/>
                  </a:lnTo>
                  <a:lnTo>
                    <a:pt x="55604" y="122244"/>
                  </a:lnTo>
                  <a:lnTo>
                    <a:pt x="69545" y="123852"/>
                  </a:lnTo>
                  <a:lnTo>
                    <a:pt x="77889" y="121582"/>
                  </a:lnTo>
                  <a:lnTo>
                    <a:pt x="88732" y="11560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8"/>
            <p:cNvSpPr/>
            <p:nvPr>
              <p:custDataLst>
                <p:tags r:id="rId18"/>
              </p:custDataLst>
            </p:nvPr>
          </p:nvSpPr>
          <p:spPr>
            <a:xfrm>
              <a:off x="7840265" y="4089796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9"/>
            <p:cNvSpPr/>
            <p:nvPr>
              <p:custDataLst>
                <p:tags r:id="rId19"/>
              </p:custDataLst>
            </p:nvPr>
          </p:nvSpPr>
          <p:spPr>
            <a:xfrm>
              <a:off x="7795617" y="4161234"/>
              <a:ext cx="17860" cy="67621"/>
            </a:xfrm>
            <a:custGeom>
              <a:avLst/>
              <a:gdLst/>
              <a:ahLst/>
              <a:cxnLst/>
              <a:rect l="0" t="0" r="0" b="0"/>
              <a:pathLst>
                <a:path w="17860" h="67621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992" y="14239"/>
                  </a:lnTo>
                  <a:lnTo>
                    <a:pt x="2645" y="15445"/>
                  </a:lnTo>
                  <a:lnTo>
                    <a:pt x="4740" y="16250"/>
                  </a:lnTo>
                  <a:lnTo>
                    <a:pt x="6137" y="17779"/>
                  </a:lnTo>
                  <a:lnTo>
                    <a:pt x="7688" y="22123"/>
                  </a:lnTo>
                  <a:lnTo>
                    <a:pt x="8821" y="46496"/>
                  </a:lnTo>
                  <a:lnTo>
                    <a:pt x="6235" y="53076"/>
                  </a:lnTo>
                  <a:lnTo>
                    <a:pt x="1231" y="60645"/>
                  </a:lnTo>
                  <a:lnTo>
                    <a:pt x="1813" y="61266"/>
                  </a:lnTo>
                  <a:lnTo>
                    <a:pt x="7796" y="62344"/>
                  </a:lnTo>
                  <a:lnTo>
                    <a:pt x="8426" y="65080"/>
                  </a:lnTo>
                  <a:lnTo>
                    <a:pt x="8594" y="67200"/>
                  </a:lnTo>
                  <a:lnTo>
                    <a:pt x="9698" y="67620"/>
                  </a:lnTo>
                  <a:lnTo>
                    <a:pt x="13570" y="65441"/>
                  </a:lnTo>
                  <a:lnTo>
                    <a:pt x="15000" y="63471"/>
                  </a:lnTo>
                  <a:lnTo>
                    <a:pt x="16588" y="58637"/>
                  </a:lnTo>
                  <a:lnTo>
                    <a:pt x="17859" y="4464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0"/>
            <p:cNvSpPr/>
            <p:nvPr>
              <p:custDataLst>
                <p:tags r:id="rId20"/>
              </p:custDataLst>
            </p:nvPr>
          </p:nvSpPr>
          <p:spPr>
            <a:xfrm>
              <a:off x="7611878" y="4098726"/>
              <a:ext cx="67654" cy="35720"/>
            </a:xfrm>
            <a:custGeom>
              <a:avLst/>
              <a:gdLst/>
              <a:ahLst/>
              <a:cxnLst/>
              <a:rect l="0" t="0" r="0" b="0"/>
              <a:pathLst>
                <a:path w="67654" h="35720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272" y="0"/>
                  </a:lnTo>
                  <a:lnTo>
                    <a:pt x="47104" y="20991"/>
                  </a:lnTo>
                  <a:lnTo>
                    <a:pt x="67653" y="35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1"/>
            <p:cNvSpPr/>
            <p:nvPr>
              <p:custDataLst>
                <p:tags r:id="rId21"/>
              </p:custDataLst>
            </p:nvPr>
          </p:nvSpPr>
          <p:spPr>
            <a:xfrm>
              <a:off x="7661681" y="3991570"/>
              <a:ext cx="17851" cy="258962"/>
            </a:xfrm>
            <a:custGeom>
              <a:avLst/>
              <a:gdLst/>
              <a:ahLst/>
              <a:cxnLst/>
              <a:rect l="0" t="0" r="0" b="0"/>
              <a:pathLst>
                <a:path w="17851" h="258962">
                  <a:moveTo>
                    <a:pt x="8920" y="0"/>
                  </a:moveTo>
                  <a:lnTo>
                    <a:pt x="8920" y="0"/>
                  </a:lnTo>
                  <a:lnTo>
                    <a:pt x="1231" y="15376"/>
                  </a:lnTo>
                  <a:lnTo>
                    <a:pt x="63" y="55305"/>
                  </a:lnTo>
                  <a:lnTo>
                    <a:pt x="0" y="98453"/>
                  </a:lnTo>
                  <a:lnTo>
                    <a:pt x="984" y="140127"/>
                  </a:lnTo>
                  <a:lnTo>
                    <a:pt x="7058" y="180697"/>
                  </a:lnTo>
                  <a:lnTo>
                    <a:pt x="13293" y="221894"/>
                  </a:lnTo>
                  <a:lnTo>
                    <a:pt x="1785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2"/>
            <p:cNvSpPr/>
            <p:nvPr>
              <p:custDataLst>
                <p:tags r:id="rId22"/>
              </p:custDataLst>
            </p:nvPr>
          </p:nvSpPr>
          <p:spPr>
            <a:xfrm>
              <a:off x="7422744" y="4134589"/>
              <a:ext cx="158561" cy="151662"/>
            </a:xfrm>
            <a:custGeom>
              <a:avLst/>
              <a:gdLst/>
              <a:ahLst/>
              <a:cxnLst/>
              <a:rect l="0" t="0" r="0" b="0"/>
              <a:pathLst>
                <a:path w="158561" h="151662">
                  <a:moveTo>
                    <a:pt x="104982" y="26645"/>
                  </a:moveTo>
                  <a:lnTo>
                    <a:pt x="104982" y="26645"/>
                  </a:lnTo>
                  <a:lnTo>
                    <a:pt x="104982" y="18956"/>
                  </a:lnTo>
                  <a:lnTo>
                    <a:pt x="98845" y="10831"/>
                  </a:lnTo>
                  <a:lnTo>
                    <a:pt x="97293" y="5395"/>
                  </a:lnTo>
                  <a:lnTo>
                    <a:pt x="94896" y="3549"/>
                  </a:lnTo>
                  <a:lnTo>
                    <a:pt x="83031" y="950"/>
                  </a:lnTo>
                  <a:lnTo>
                    <a:pt x="61792" y="0"/>
                  </a:lnTo>
                  <a:lnTo>
                    <a:pt x="45001" y="4638"/>
                  </a:lnTo>
                  <a:lnTo>
                    <a:pt x="32199" y="12297"/>
                  </a:lnTo>
                  <a:lnTo>
                    <a:pt x="5163" y="37357"/>
                  </a:lnTo>
                  <a:lnTo>
                    <a:pt x="1088" y="43973"/>
                  </a:lnTo>
                  <a:lnTo>
                    <a:pt x="0" y="47127"/>
                  </a:lnTo>
                  <a:lnTo>
                    <a:pt x="1438" y="55923"/>
                  </a:lnTo>
                  <a:lnTo>
                    <a:pt x="7826" y="69385"/>
                  </a:lnTo>
                  <a:lnTo>
                    <a:pt x="18873" y="82822"/>
                  </a:lnTo>
                  <a:lnTo>
                    <a:pt x="27354" y="86339"/>
                  </a:lnTo>
                  <a:lnTo>
                    <a:pt x="58759" y="88988"/>
                  </a:lnTo>
                  <a:lnTo>
                    <a:pt x="67241" y="86433"/>
                  </a:lnTo>
                  <a:lnTo>
                    <a:pt x="104378" y="62293"/>
                  </a:lnTo>
                  <a:lnTo>
                    <a:pt x="112028" y="55184"/>
                  </a:lnTo>
                  <a:lnTo>
                    <a:pt x="115721" y="54211"/>
                  </a:lnTo>
                  <a:lnTo>
                    <a:pt x="121435" y="53587"/>
                  </a:lnTo>
                  <a:lnTo>
                    <a:pt x="121904" y="54528"/>
                  </a:lnTo>
                  <a:lnTo>
                    <a:pt x="122424" y="58220"/>
                  </a:lnTo>
                  <a:lnTo>
                    <a:pt x="125302" y="63167"/>
                  </a:lnTo>
                  <a:lnTo>
                    <a:pt x="128895" y="68674"/>
                  </a:lnTo>
                  <a:lnTo>
                    <a:pt x="130919" y="78344"/>
                  </a:lnTo>
                  <a:lnTo>
                    <a:pt x="132511" y="93337"/>
                  </a:lnTo>
                  <a:lnTo>
                    <a:pt x="146980" y="126962"/>
                  </a:lnTo>
                  <a:lnTo>
                    <a:pt x="154688" y="138609"/>
                  </a:lnTo>
                  <a:lnTo>
                    <a:pt x="158560" y="1516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3"/>
            <p:cNvSpPr/>
            <p:nvPr>
              <p:custDataLst>
                <p:tags r:id="rId23"/>
              </p:custDataLst>
            </p:nvPr>
          </p:nvSpPr>
          <p:spPr>
            <a:xfrm>
              <a:off x="7393781" y="4027289"/>
              <a:ext cx="8930" cy="26790"/>
            </a:xfrm>
            <a:custGeom>
              <a:avLst/>
              <a:gdLst/>
              <a:ahLst/>
              <a:cxnLst/>
              <a:rect l="0" t="0" r="0" b="0"/>
              <a:pathLst>
                <a:path w="8930" h="26790">
                  <a:moveTo>
                    <a:pt x="8929" y="0"/>
                  </a:moveTo>
                  <a:lnTo>
                    <a:pt x="8929" y="0"/>
                  </a:lnTo>
                  <a:lnTo>
                    <a:pt x="1241" y="0"/>
                  </a:lnTo>
                  <a:lnTo>
                    <a:pt x="827" y="992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4"/>
            <p:cNvSpPr/>
            <p:nvPr>
              <p:custDataLst>
                <p:tags r:id="rId24"/>
              </p:custDataLst>
            </p:nvPr>
          </p:nvSpPr>
          <p:spPr>
            <a:xfrm>
              <a:off x="7358062" y="4205882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0" y="0"/>
                  </a:moveTo>
                  <a:lnTo>
                    <a:pt x="0" y="0"/>
                  </a:lnTo>
                  <a:lnTo>
                    <a:pt x="0" y="17169"/>
                  </a:lnTo>
                  <a:lnTo>
                    <a:pt x="992" y="20376"/>
                  </a:lnTo>
                  <a:lnTo>
                    <a:pt x="2646" y="22514"/>
                  </a:lnTo>
                  <a:lnTo>
                    <a:pt x="4741" y="23939"/>
                  </a:lnTo>
                  <a:lnTo>
                    <a:pt x="7068" y="30814"/>
                  </a:lnTo>
                  <a:lnTo>
                    <a:pt x="8930" y="4464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5"/>
            <p:cNvSpPr/>
            <p:nvPr>
              <p:custDataLst>
                <p:tags r:id="rId25"/>
              </p:custDataLst>
            </p:nvPr>
          </p:nvSpPr>
          <p:spPr>
            <a:xfrm>
              <a:off x="6769240" y="3964781"/>
              <a:ext cx="222706" cy="267891"/>
            </a:xfrm>
            <a:custGeom>
              <a:avLst/>
              <a:gdLst/>
              <a:ahLst/>
              <a:cxnLst/>
              <a:rect l="0" t="0" r="0" b="0"/>
              <a:pathLst>
                <a:path w="222706" h="267891">
                  <a:moveTo>
                    <a:pt x="222705" y="0"/>
                  </a:moveTo>
                  <a:lnTo>
                    <a:pt x="222705" y="0"/>
                  </a:lnTo>
                  <a:lnTo>
                    <a:pt x="222705" y="4740"/>
                  </a:lnTo>
                  <a:lnTo>
                    <a:pt x="217560" y="21367"/>
                  </a:lnTo>
                  <a:lnTo>
                    <a:pt x="219748" y="33010"/>
                  </a:lnTo>
                  <a:lnTo>
                    <a:pt x="210016" y="69439"/>
                  </a:lnTo>
                  <a:lnTo>
                    <a:pt x="204875" y="107753"/>
                  </a:lnTo>
                  <a:lnTo>
                    <a:pt x="197979" y="149864"/>
                  </a:lnTo>
                  <a:lnTo>
                    <a:pt x="196323" y="187140"/>
                  </a:lnTo>
                  <a:lnTo>
                    <a:pt x="195951" y="228639"/>
                  </a:lnTo>
                  <a:lnTo>
                    <a:pt x="195916" y="258791"/>
                  </a:lnTo>
                  <a:lnTo>
                    <a:pt x="195916" y="220796"/>
                  </a:lnTo>
                  <a:lnTo>
                    <a:pt x="191175" y="200468"/>
                  </a:lnTo>
                  <a:lnTo>
                    <a:pt x="163898" y="157818"/>
                  </a:lnTo>
                  <a:lnTo>
                    <a:pt x="157543" y="145878"/>
                  </a:lnTo>
                  <a:lnTo>
                    <a:pt x="146119" y="136603"/>
                  </a:lnTo>
                  <a:lnTo>
                    <a:pt x="113070" y="120404"/>
                  </a:lnTo>
                  <a:lnTo>
                    <a:pt x="78131" y="116654"/>
                  </a:lnTo>
                  <a:lnTo>
                    <a:pt x="57278" y="120994"/>
                  </a:lnTo>
                  <a:lnTo>
                    <a:pt x="38532" y="128565"/>
                  </a:lnTo>
                  <a:lnTo>
                    <a:pt x="29064" y="136846"/>
                  </a:lnTo>
                  <a:lnTo>
                    <a:pt x="5580" y="168098"/>
                  </a:lnTo>
                  <a:lnTo>
                    <a:pt x="1275" y="184964"/>
                  </a:lnTo>
                  <a:lnTo>
                    <a:pt x="0" y="202530"/>
                  </a:lnTo>
                  <a:lnTo>
                    <a:pt x="2348" y="211721"/>
                  </a:lnTo>
                  <a:lnTo>
                    <a:pt x="15717" y="234991"/>
                  </a:lnTo>
                  <a:lnTo>
                    <a:pt x="50649" y="263199"/>
                  </a:lnTo>
                  <a:lnTo>
                    <a:pt x="61970" y="26789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6"/>
            <p:cNvSpPr/>
            <p:nvPr>
              <p:custDataLst>
                <p:tags r:id="rId26"/>
              </p:custDataLst>
            </p:nvPr>
          </p:nvSpPr>
          <p:spPr>
            <a:xfrm>
              <a:off x="7010363" y="4108391"/>
              <a:ext cx="115079" cy="160000"/>
            </a:xfrm>
            <a:custGeom>
              <a:avLst/>
              <a:gdLst/>
              <a:ahLst/>
              <a:cxnLst/>
              <a:rect l="0" t="0" r="0" b="0"/>
              <a:pathLst>
                <a:path w="115079" h="160000">
                  <a:moveTo>
                    <a:pt x="17301" y="61773"/>
                  </a:moveTo>
                  <a:lnTo>
                    <a:pt x="17301" y="61773"/>
                  </a:lnTo>
                  <a:lnTo>
                    <a:pt x="22041" y="61773"/>
                  </a:lnTo>
                  <a:lnTo>
                    <a:pt x="23437" y="60780"/>
                  </a:lnTo>
                  <a:lnTo>
                    <a:pt x="24368" y="59127"/>
                  </a:lnTo>
                  <a:lnTo>
                    <a:pt x="24989" y="57032"/>
                  </a:lnTo>
                  <a:lnTo>
                    <a:pt x="26395" y="55636"/>
                  </a:lnTo>
                  <a:lnTo>
                    <a:pt x="30604" y="54084"/>
                  </a:lnTo>
                  <a:lnTo>
                    <a:pt x="46919" y="50360"/>
                  </a:lnTo>
                  <a:lnTo>
                    <a:pt x="57253" y="46779"/>
                  </a:lnTo>
                  <a:lnTo>
                    <a:pt x="95981" y="39284"/>
                  </a:lnTo>
                  <a:lnTo>
                    <a:pt x="99520" y="36859"/>
                  </a:lnTo>
                  <a:lnTo>
                    <a:pt x="114009" y="18845"/>
                  </a:lnTo>
                  <a:lnTo>
                    <a:pt x="115078" y="12893"/>
                  </a:lnTo>
                  <a:lnTo>
                    <a:pt x="112682" y="7637"/>
                  </a:lnTo>
                  <a:lnTo>
                    <a:pt x="110654" y="4846"/>
                  </a:lnTo>
                  <a:lnTo>
                    <a:pt x="105754" y="1745"/>
                  </a:lnTo>
                  <a:lnTo>
                    <a:pt x="94772" y="0"/>
                  </a:lnTo>
                  <a:lnTo>
                    <a:pt x="67521" y="354"/>
                  </a:lnTo>
                  <a:lnTo>
                    <a:pt x="50922" y="6422"/>
                  </a:lnTo>
                  <a:lnTo>
                    <a:pt x="23409" y="24175"/>
                  </a:lnTo>
                  <a:lnTo>
                    <a:pt x="5807" y="45662"/>
                  </a:lnTo>
                  <a:lnTo>
                    <a:pt x="2270" y="54943"/>
                  </a:lnTo>
                  <a:lnTo>
                    <a:pt x="0" y="77070"/>
                  </a:lnTo>
                  <a:lnTo>
                    <a:pt x="4347" y="94637"/>
                  </a:lnTo>
                  <a:lnTo>
                    <a:pt x="31469" y="136194"/>
                  </a:lnTo>
                  <a:lnTo>
                    <a:pt x="44090" y="15999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7"/>
            <p:cNvSpPr/>
            <p:nvPr>
              <p:custDataLst>
                <p:tags r:id="rId27"/>
              </p:custDataLst>
            </p:nvPr>
          </p:nvSpPr>
          <p:spPr>
            <a:xfrm>
              <a:off x="7161609" y="4134445"/>
              <a:ext cx="125017" cy="106710"/>
            </a:xfrm>
            <a:custGeom>
              <a:avLst/>
              <a:gdLst/>
              <a:ahLst/>
              <a:cxnLst/>
              <a:rect l="0" t="0" r="0" b="0"/>
              <a:pathLst>
                <a:path w="125017" h="106710">
                  <a:moveTo>
                    <a:pt x="0" y="26789"/>
                  </a:moveTo>
                  <a:lnTo>
                    <a:pt x="0" y="26789"/>
                  </a:lnTo>
                  <a:lnTo>
                    <a:pt x="0" y="53729"/>
                  </a:lnTo>
                  <a:lnTo>
                    <a:pt x="2645" y="61252"/>
                  </a:lnTo>
                  <a:lnTo>
                    <a:pt x="6137" y="67903"/>
                  </a:lnTo>
                  <a:lnTo>
                    <a:pt x="13303" y="88010"/>
                  </a:lnTo>
                  <a:lnTo>
                    <a:pt x="15814" y="91416"/>
                  </a:lnTo>
                  <a:lnTo>
                    <a:pt x="23096" y="97200"/>
                  </a:lnTo>
                  <a:lnTo>
                    <a:pt x="25148" y="102070"/>
                  </a:lnTo>
                  <a:lnTo>
                    <a:pt x="26687" y="103765"/>
                  </a:lnTo>
                  <a:lnTo>
                    <a:pt x="31043" y="105649"/>
                  </a:lnTo>
                  <a:lnTo>
                    <a:pt x="39073" y="106709"/>
                  </a:lnTo>
                  <a:lnTo>
                    <a:pt x="44817" y="104312"/>
                  </a:lnTo>
                  <a:lnTo>
                    <a:pt x="56588" y="94688"/>
                  </a:lnTo>
                  <a:lnTo>
                    <a:pt x="83014" y="53324"/>
                  </a:lnTo>
                  <a:lnTo>
                    <a:pt x="115922" y="9707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9"/>
          <p:cNvGrpSpPr/>
          <p:nvPr/>
        </p:nvGrpSpPr>
        <p:grpSpPr>
          <a:xfrm>
            <a:off x="3090243" y="4509492"/>
            <a:ext cx="999554" cy="383977"/>
            <a:chOff x="3090243" y="4509492"/>
            <a:chExt cx="999554" cy="383977"/>
          </a:xfrm>
        </p:grpSpPr>
        <p:sp>
          <p:nvSpPr>
            <p:cNvPr id="47" name="SMARTInkShape-158"/>
            <p:cNvSpPr/>
            <p:nvPr>
              <p:custDataLst>
                <p:tags r:id="rId10"/>
              </p:custDataLst>
            </p:nvPr>
          </p:nvSpPr>
          <p:spPr>
            <a:xfrm>
              <a:off x="3090243" y="4609492"/>
              <a:ext cx="204812" cy="221469"/>
            </a:xfrm>
            <a:custGeom>
              <a:avLst/>
              <a:gdLst/>
              <a:ahLst/>
              <a:cxnLst/>
              <a:rect l="0" t="0" r="0" b="0"/>
              <a:pathLst>
                <a:path w="204812" h="221469">
                  <a:moveTo>
                    <a:pt x="133374" y="96453"/>
                  </a:moveTo>
                  <a:lnTo>
                    <a:pt x="133374" y="96453"/>
                  </a:lnTo>
                  <a:lnTo>
                    <a:pt x="133374" y="91712"/>
                  </a:lnTo>
                  <a:lnTo>
                    <a:pt x="136020" y="86739"/>
                  </a:lnTo>
                  <a:lnTo>
                    <a:pt x="148195" y="71782"/>
                  </a:lnTo>
                  <a:lnTo>
                    <a:pt x="151325" y="63456"/>
                  </a:lnTo>
                  <a:lnTo>
                    <a:pt x="155573" y="57644"/>
                  </a:lnTo>
                  <a:lnTo>
                    <a:pt x="156111" y="53713"/>
                  </a:lnTo>
                  <a:lnTo>
                    <a:pt x="150800" y="28812"/>
                  </a:lnTo>
                  <a:lnTo>
                    <a:pt x="146741" y="22403"/>
                  </a:lnTo>
                  <a:lnTo>
                    <a:pt x="128922" y="10205"/>
                  </a:lnTo>
                  <a:lnTo>
                    <a:pt x="111108" y="2216"/>
                  </a:lnTo>
                  <a:lnTo>
                    <a:pt x="95697" y="0"/>
                  </a:lnTo>
                  <a:lnTo>
                    <a:pt x="70286" y="3492"/>
                  </a:lnTo>
                  <a:lnTo>
                    <a:pt x="29666" y="19263"/>
                  </a:lnTo>
                  <a:lnTo>
                    <a:pt x="20143" y="27751"/>
                  </a:lnTo>
                  <a:lnTo>
                    <a:pt x="5946" y="49368"/>
                  </a:lnTo>
                  <a:lnTo>
                    <a:pt x="1359" y="66847"/>
                  </a:lnTo>
                  <a:lnTo>
                    <a:pt x="0" y="84594"/>
                  </a:lnTo>
                  <a:lnTo>
                    <a:pt x="2329" y="93828"/>
                  </a:lnTo>
                  <a:lnTo>
                    <a:pt x="4338" y="97679"/>
                  </a:lnTo>
                  <a:lnTo>
                    <a:pt x="11863" y="104605"/>
                  </a:lnTo>
                  <a:lnTo>
                    <a:pt x="32448" y="119171"/>
                  </a:lnTo>
                  <a:lnTo>
                    <a:pt x="53649" y="122438"/>
                  </a:lnTo>
                  <a:lnTo>
                    <a:pt x="65198" y="121892"/>
                  </a:lnTo>
                  <a:lnTo>
                    <a:pt x="94716" y="110766"/>
                  </a:lnTo>
                  <a:lnTo>
                    <a:pt x="134955" y="84531"/>
                  </a:lnTo>
                  <a:lnTo>
                    <a:pt x="139038" y="78586"/>
                  </a:lnTo>
                  <a:lnTo>
                    <a:pt x="141844" y="72637"/>
                  </a:lnTo>
                  <a:lnTo>
                    <a:pt x="149801" y="62498"/>
                  </a:lnTo>
                  <a:lnTo>
                    <a:pt x="153243" y="61518"/>
                  </a:lnTo>
                  <a:lnTo>
                    <a:pt x="155549" y="61257"/>
                  </a:lnTo>
                  <a:lnTo>
                    <a:pt x="156095" y="63067"/>
                  </a:lnTo>
                  <a:lnTo>
                    <a:pt x="154107" y="74103"/>
                  </a:lnTo>
                  <a:lnTo>
                    <a:pt x="159169" y="95040"/>
                  </a:lnTo>
                  <a:lnTo>
                    <a:pt x="162678" y="130515"/>
                  </a:lnTo>
                  <a:lnTo>
                    <a:pt x="178243" y="174813"/>
                  </a:lnTo>
                  <a:lnTo>
                    <a:pt x="195901" y="209716"/>
                  </a:lnTo>
                  <a:lnTo>
                    <a:pt x="204811" y="2214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9"/>
            <p:cNvSpPr/>
            <p:nvPr>
              <p:custDataLst>
                <p:tags r:id="rId11"/>
              </p:custDataLst>
            </p:nvPr>
          </p:nvSpPr>
          <p:spPr>
            <a:xfrm>
              <a:off x="3384351" y="4509492"/>
              <a:ext cx="204851" cy="339169"/>
            </a:xfrm>
            <a:custGeom>
              <a:avLst/>
              <a:gdLst/>
              <a:ahLst/>
              <a:cxnLst/>
              <a:rect l="0" t="0" r="0" b="0"/>
              <a:pathLst>
                <a:path w="204851" h="339169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9094" y="56125"/>
                  </a:lnTo>
                  <a:lnTo>
                    <a:pt x="15834" y="99317"/>
                  </a:lnTo>
                  <a:lnTo>
                    <a:pt x="19905" y="134268"/>
                  </a:lnTo>
                  <a:lnTo>
                    <a:pt x="24749" y="169760"/>
                  </a:lnTo>
                  <a:lnTo>
                    <a:pt x="31127" y="212567"/>
                  </a:lnTo>
                  <a:lnTo>
                    <a:pt x="35316" y="255308"/>
                  </a:lnTo>
                  <a:lnTo>
                    <a:pt x="35708" y="283813"/>
                  </a:lnTo>
                  <a:lnTo>
                    <a:pt x="34720" y="284459"/>
                  </a:lnTo>
                  <a:lnTo>
                    <a:pt x="28029" y="285580"/>
                  </a:lnTo>
                  <a:lnTo>
                    <a:pt x="27616" y="284644"/>
                  </a:lnTo>
                  <a:lnTo>
                    <a:pt x="26821" y="264754"/>
                  </a:lnTo>
                  <a:lnTo>
                    <a:pt x="51117" y="220735"/>
                  </a:lnTo>
                  <a:lnTo>
                    <a:pt x="90646" y="177399"/>
                  </a:lnTo>
                  <a:lnTo>
                    <a:pt x="105461" y="167215"/>
                  </a:lnTo>
                  <a:lnTo>
                    <a:pt x="117678" y="162654"/>
                  </a:lnTo>
                  <a:lnTo>
                    <a:pt x="132323" y="161303"/>
                  </a:lnTo>
                  <a:lnTo>
                    <a:pt x="140831" y="163632"/>
                  </a:lnTo>
                  <a:lnTo>
                    <a:pt x="154377" y="173213"/>
                  </a:lnTo>
                  <a:lnTo>
                    <a:pt x="172745" y="192781"/>
                  </a:lnTo>
                  <a:lnTo>
                    <a:pt x="190122" y="232864"/>
                  </a:lnTo>
                  <a:lnTo>
                    <a:pt x="202687" y="269843"/>
                  </a:lnTo>
                  <a:lnTo>
                    <a:pt x="204850" y="299254"/>
                  </a:lnTo>
                  <a:lnTo>
                    <a:pt x="202500" y="309280"/>
                  </a:lnTo>
                  <a:lnTo>
                    <a:pt x="200485" y="313343"/>
                  </a:lnTo>
                  <a:lnTo>
                    <a:pt x="192953" y="320503"/>
                  </a:lnTo>
                  <a:lnTo>
                    <a:pt x="172363" y="335232"/>
                  </a:lnTo>
                  <a:lnTo>
                    <a:pt x="151162" y="338519"/>
                  </a:lnTo>
                  <a:lnTo>
                    <a:pt x="132606" y="339168"/>
                  </a:lnTo>
                  <a:lnTo>
                    <a:pt x="117784" y="334540"/>
                  </a:lnTo>
                  <a:lnTo>
                    <a:pt x="102126" y="324087"/>
                  </a:lnTo>
                  <a:lnTo>
                    <a:pt x="92547" y="316401"/>
                  </a:lnTo>
                  <a:lnTo>
                    <a:pt x="80422" y="310656"/>
                  </a:lnTo>
                  <a:lnTo>
                    <a:pt x="77427" y="308307"/>
                  </a:lnTo>
                  <a:lnTo>
                    <a:pt x="74099" y="303051"/>
                  </a:lnTo>
                  <a:lnTo>
                    <a:pt x="71438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0"/>
            <p:cNvSpPr/>
            <p:nvPr>
              <p:custDataLst>
                <p:tags r:id="rId12"/>
              </p:custDataLst>
            </p:nvPr>
          </p:nvSpPr>
          <p:spPr>
            <a:xfrm>
              <a:off x="3661739" y="4707794"/>
              <a:ext cx="133379" cy="131561"/>
            </a:xfrm>
            <a:custGeom>
              <a:avLst/>
              <a:gdLst/>
              <a:ahLst/>
              <a:cxnLst/>
              <a:rect l="0" t="0" r="0" b="0"/>
              <a:pathLst>
                <a:path w="133379" h="131561">
                  <a:moveTo>
                    <a:pt x="115518" y="60659"/>
                  </a:moveTo>
                  <a:lnTo>
                    <a:pt x="115518" y="60659"/>
                  </a:lnTo>
                  <a:lnTo>
                    <a:pt x="110778" y="55918"/>
                  </a:lnTo>
                  <a:lnTo>
                    <a:pt x="108451" y="48299"/>
                  </a:lnTo>
                  <a:lnTo>
                    <a:pt x="107830" y="43489"/>
                  </a:lnTo>
                  <a:lnTo>
                    <a:pt x="106424" y="40282"/>
                  </a:lnTo>
                  <a:lnTo>
                    <a:pt x="104495" y="38145"/>
                  </a:lnTo>
                  <a:lnTo>
                    <a:pt x="63484" y="4391"/>
                  </a:lnTo>
                  <a:lnTo>
                    <a:pt x="46633" y="0"/>
                  </a:lnTo>
                  <a:lnTo>
                    <a:pt x="34962" y="1619"/>
                  </a:lnTo>
                  <a:lnTo>
                    <a:pt x="19882" y="8108"/>
                  </a:lnTo>
                  <a:lnTo>
                    <a:pt x="12490" y="14482"/>
                  </a:lnTo>
                  <a:lnTo>
                    <a:pt x="5897" y="23930"/>
                  </a:lnTo>
                  <a:lnTo>
                    <a:pt x="1348" y="40405"/>
                  </a:lnTo>
                  <a:lnTo>
                    <a:pt x="0" y="57855"/>
                  </a:lnTo>
                  <a:lnTo>
                    <a:pt x="4341" y="75593"/>
                  </a:lnTo>
                  <a:lnTo>
                    <a:pt x="17546" y="102668"/>
                  </a:lnTo>
                  <a:lnTo>
                    <a:pt x="24350" y="110087"/>
                  </a:lnTo>
                  <a:lnTo>
                    <a:pt x="50209" y="128024"/>
                  </a:lnTo>
                  <a:lnTo>
                    <a:pt x="77238" y="131560"/>
                  </a:lnTo>
                  <a:lnTo>
                    <a:pt x="86268" y="129212"/>
                  </a:lnTo>
                  <a:lnTo>
                    <a:pt x="123833" y="107877"/>
                  </a:lnTo>
                  <a:lnTo>
                    <a:pt x="133378" y="10530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1"/>
            <p:cNvSpPr/>
            <p:nvPr>
              <p:custDataLst>
                <p:tags r:id="rId13"/>
              </p:custDataLst>
            </p:nvPr>
          </p:nvSpPr>
          <p:spPr>
            <a:xfrm>
              <a:off x="3830835" y="4714875"/>
              <a:ext cx="125017" cy="167733"/>
            </a:xfrm>
            <a:custGeom>
              <a:avLst/>
              <a:gdLst/>
              <a:ahLst/>
              <a:cxnLst/>
              <a:rect l="0" t="0" r="0" b="0"/>
              <a:pathLst>
                <a:path w="125017" h="167733">
                  <a:moveTo>
                    <a:pt x="0" y="0"/>
                  </a:moveTo>
                  <a:lnTo>
                    <a:pt x="0" y="0"/>
                  </a:lnTo>
                  <a:lnTo>
                    <a:pt x="993" y="9113"/>
                  </a:lnTo>
                  <a:lnTo>
                    <a:pt x="13303" y="48728"/>
                  </a:lnTo>
                  <a:lnTo>
                    <a:pt x="29619" y="89834"/>
                  </a:lnTo>
                  <a:lnTo>
                    <a:pt x="60111" y="133208"/>
                  </a:lnTo>
                  <a:lnTo>
                    <a:pt x="87492" y="167732"/>
                  </a:lnTo>
                  <a:lnTo>
                    <a:pt x="89086" y="167383"/>
                  </a:lnTo>
                  <a:lnTo>
                    <a:pt x="93503" y="164351"/>
                  </a:lnTo>
                  <a:lnTo>
                    <a:pt x="96128" y="159696"/>
                  </a:lnTo>
                  <a:lnTo>
                    <a:pt x="102553" y="143882"/>
                  </a:lnTo>
                  <a:lnTo>
                    <a:pt x="125016" y="11608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2"/>
            <p:cNvSpPr/>
            <p:nvPr>
              <p:custDataLst>
                <p:tags r:id="rId14"/>
              </p:custDataLst>
            </p:nvPr>
          </p:nvSpPr>
          <p:spPr>
            <a:xfrm>
              <a:off x="3982640" y="4707308"/>
              <a:ext cx="107157" cy="186161"/>
            </a:xfrm>
            <a:custGeom>
              <a:avLst/>
              <a:gdLst/>
              <a:ahLst/>
              <a:cxnLst/>
              <a:rect l="0" t="0" r="0" b="0"/>
              <a:pathLst>
                <a:path w="107157" h="186161">
                  <a:moveTo>
                    <a:pt x="0" y="25426"/>
                  </a:moveTo>
                  <a:lnTo>
                    <a:pt x="0" y="25426"/>
                  </a:lnTo>
                  <a:lnTo>
                    <a:pt x="0" y="30166"/>
                  </a:lnTo>
                  <a:lnTo>
                    <a:pt x="992" y="31562"/>
                  </a:lnTo>
                  <a:lnTo>
                    <a:pt x="2646" y="32494"/>
                  </a:lnTo>
                  <a:lnTo>
                    <a:pt x="15231" y="35102"/>
                  </a:lnTo>
                  <a:lnTo>
                    <a:pt x="24908" y="40420"/>
                  </a:lnTo>
                  <a:lnTo>
                    <a:pt x="68383" y="43210"/>
                  </a:lnTo>
                  <a:lnTo>
                    <a:pt x="83211" y="42271"/>
                  </a:lnTo>
                  <a:lnTo>
                    <a:pt x="102914" y="34189"/>
                  </a:lnTo>
                  <a:lnTo>
                    <a:pt x="104329" y="32260"/>
                  </a:lnTo>
                  <a:lnTo>
                    <a:pt x="105899" y="27471"/>
                  </a:lnTo>
                  <a:lnTo>
                    <a:pt x="107107" y="12242"/>
                  </a:lnTo>
                  <a:lnTo>
                    <a:pt x="106132" y="10683"/>
                  </a:lnTo>
                  <a:lnTo>
                    <a:pt x="104489" y="9644"/>
                  </a:lnTo>
                  <a:lnTo>
                    <a:pt x="102402" y="8952"/>
                  </a:lnTo>
                  <a:lnTo>
                    <a:pt x="89063" y="681"/>
                  </a:lnTo>
                  <a:lnTo>
                    <a:pt x="86164" y="0"/>
                  </a:lnTo>
                  <a:lnTo>
                    <a:pt x="83240" y="537"/>
                  </a:lnTo>
                  <a:lnTo>
                    <a:pt x="71417" y="5884"/>
                  </a:lnTo>
                  <a:lnTo>
                    <a:pt x="68447" y="6445"/>
                  </a:lnTo>
                  <a:lnTo>
                    <a:pt x="62502" y="12360"/>
                  </a:lnTo>
                  <a:lnTo>
                    <a:pt x="50601" y="32326"/>
                  </a:lnTo>
                  <a:lnTo>
                    <a:pt x="40431" y="67181"/>
                  </a:lnTo>
                  <a:lnTo>
                    <a:pt x="40459" y="79040"/>
                  </a:lnTo>
                  <a:lnTo>
                    <a:pt x="46081" y="114911"/>
                  </a:lnTo>
                  <a:lnTo>
                    <a:pt x="58743" y="134732"/>
                  </a:lnTo>
                  <a:lnTo>
                    <a:pt x="99525" y="178411"/>
                  </a:lnTo>
                  <a:lnTo>
                    <a:pt x="107156" y="18616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0"/>
          <p:cNvGrpSpPr/>
          <p:nvPr/>
        </p:nvGrpSpPr>
        <p:grpSpPr>
          <a:xfrm>
            <a:off x="4343613" y="4554140"/>
            <a:ext cx="1585700" cy="348259"/>
            <a:chOff x="4343613" y="4554140"/>
            <a:chExt cx="1585700" cy="348259"/>
          </a:xfrm>
        </p:grpSpPr>
        <p:sp>
          <p:nvSpPr>
            <p:cNvPr id="53" name="SMARTInkShape-163"/>
            <p:cNvSpPr/>
            <p:nvPr>
              <p:custDataLst>
                <p:tags r:id="rId3"/>
              </p:custDataLst>
            </p:nvPr>
          </p:nvSpPr>
          <p:spPr>
            <a:xfrm>
              <a:off x="4357687" y="4554140"/>
              <a:ext cx="62509" cy="276821"/>
            </a:xfrm>
            <a:custGeom>
              <a:avLst/>
              <a:gdLst/>
              <a:ahLst/>
              <a:cxnLst/>
              <a:rect l="0" t="0" r="0" b="0"/>
              <a:pathLst>
                <a:path w="62509" h="27682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8" y="12359"/>
                  </a:lnTo>
                  <a:lnTo>
                    <a:pt x="11527" y="55555"/>
                  </a:lnTo>
                  <a:lnTo>
                    <a:pt x="18018" y="99479"/>
                  </a:lnTo>
                  <a:lnTo>
                    <a:pt x="24762" y="143710"/>
                  </a:lnTo>
                  <a:lnTo>
                    <a:pt x="28835" y="178841"/>
                  </a:lnTo>
                  <a:lnTo>
                    <a:pt x="39099" y="221527"/>
                  </a:lnTo>
                  <a:lnTo>
                    <a:pt x="53631" y="262373"/>
                  </a:lnTo>
                  <a:lnTo>
                    <a:pt x="62508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64"/>
            <p:cNvSpPr/>
            <p:nvPr>
              <p:custDataLst>
                <p:tags r:id="rId4"/>
              </p:custDataLst>
            </p:nvPr>
          </p:nvSpPr>
          <p:spPr>
            <a:xfrm>
              <a:off x="4343613" y="4679156"/>
              <a:ext cx="130161" cy="35720"/>
            </a:xfrm>
            <a:custGeom>
              <a:avLst/>
              <a:gdLst/>
              <a:ahLst/>
              <a:cxnLst/>
              <a:rect l="0" t="0" r="0" b="0"/>
              <a:pathLst>
                <a:path w="130161" h="35720">
                  <a:moveTo>
                    <a:pt x="5144" y="0"/>
                  </a:moveTo>
                  <a:lnTo>
                    <a:pt x="5144" y="0"/>
                  </a:lnTo>
                  <a:lnTo>
                    <a:pt x="0" y="0"/>
                  </a:lnTo>
                  <a:lnTo>
                    <a:pt x="4271" y="0"/>
                  </a:lnTo>
                  <a:lnTo>
                    <a:pt x="12101" y="6136"/>
                  </a:lnTo>
                  <a:lnTo>
                    <a:pt x="44352" y="15834"/>
                  </a:lnTo>
                  <a:lnTo>
                    <a:pt x="77271" y="22200"/>
                  </a:lnTo>
                  <a:lnTo>
                    <a:pt x="121914" y="34622"/>
                  </a:lnTo>
                  <a:lnTo>
                    <a:pt x="13016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5"/>
            <p:cNvSpPr/>
            <p:nvPr>
              <p:custDataLst>
                <p:tags r:id="rId5"/>
              </p:custDataLst>
            </p:nvPr>
          </p:nvSpPr>
          <p:spPr>
            <a:xfrm>
              <a:off x="4563102" y="4580929"/>
              <a:ext cx="276623" cy="267892"/>
            </a:xfrm>
            <a:custGeom>
              <a:avLst/>
              <a:gdLst/>
              <a:ahLst/>
              <a:cxnLst/>
              <a:rect l="0" t="0" r="0" b="0"/>
              <a:pathLst>
                <a:path w="276623" h="267892">
                  <a:moveTo>
                    <a:pt x="17827" y="0"/>
                  </a:moveTo>
                  <a:lnTo>
                    <a:pt x="17827" y="0"/>
                  </a:lnTo>
                  <a:lnTo>
                    <a:pt x="17827" y="17169"/>
                  </a:lnTo>
                  <a:lnTo>
                    <a:pt x="16835" y="20376"/>
                  </a:lnTo>
                  <a:lnTo>
                    <a:pt x="15182" y="22514"/>
                  </a:lnTo>
                  <a:lnTo>
                    <a:pt x="13087" y="23939"/>
                  </a:lnTo>
                  <a:lnTo>
                    <a:pt x="10759" y="33460"/>
                  </a:lnTo>
                  <a:lnTo>
                    <a:pt x="9143" y="72316"/>
                  </a:lnTo>
                  <a:lnTo>
                    <a:pt x="8946" y="109976"/>
                  </a:lnTo>
                  <a:lnTo>
                    <a:pt x="8907" y="150598"/>
                  </a:lnTo>
                  <a:lnTo>
                    <a:pt x="6253" y="193648"/>
                  </a:lnTo>
                  <a:lnTo>
                    <a:pt x="336" y="220791"/>
                  </a:lnTo>
                  <a:lnTo>
                    <a:pt x="0" y="230716"/>
                  </a:lnTo>
                  <a:lnTo>
                    <a:pt x="2628" y="228879"/>
                  </a:lnTo>
                  <a:lnTo>
                    <a:pt x="4718" y="227000"/>
                  </a:lnTo>
                  <a:lnTo>
                    <a:pt x="7040" y="222266"/>
                  </a:lnTo>
                  <a:lnTo>
                    <a:pt x="7659" y="219615"/>
                  </a:lnTo>
                  <a:lnTo>
                    <a:pt x="13271" y="211143"/>
                  </a:lnTo>
                  <a:lnTo>
                    <a:pt x="53833" y="172070"/>
                  </a:lnTo>
                  <a:lnTo>
                    <a:pt x="95235" y="148969"/>
                  </a:lnTo>
                  <a:lnTo>
                    <a:pt x="103601" y="144681"/>
                  </a:lnTo>
                  <a:lnTo>
                    <a:pt x="104776" y="145071"/>
                  </a:lnTo>
                  <a:lnTo>
                    <a:pt x="105558" y="146323"/>
                  </a:lnTo>
                  <a:lnTo>
                    <a:pt x="106080" y="148150"/>
                  </a:lnTo>
                  <a:lnTo>
                    <a:pt x="113055" y="159204"/>
                  </a:lnTo>
                  <a:lnTo>
                    <a:pt x="122113" y="200372"/>
                  </a:lnTo>
                  <a:lnTo>
                    <a:pt x="132560" y="242351"/>
                  </a:lnTo>
                  <a:lnTo>
                    <a:pt x="135958" y="249263"/>
                  </a:lnTo>
                  <a:lnTo>
                    <a:pt x="146223" y="261786"/>
                  </a:lnTo>
                  <a:lnTo>
                    <a:pt x="154598" y="265177"/>
                  </a:lnTo>
                  <a:lnTo>
                    <a:pt x="197046" y="267820"/>
                  </a:lnTo>
                  <a:lnTo>
                    <a:pt x="208605" y="266867"/>
                  </a:lnTo>
                  <a:lnTo>
                    <a:pt x="220357" y="263136"/>
                  </a:lnTo>
                  <a:lnTo>
                    <a:pt x="229549" y="255525"/>
                  </a:lnTo>
                  <a:lnTo>
                    <a:pt x="237934" y="246520"/>
                  </a:lnTo>
                  <a:lnTo>
                    <a:pt x="252818" y="234880"/>
                  </a:lnTo>
                  <a:lnTo>
                    <a:pt x="270422" y="207932"/>
                  </a:lnTo>
                  <a:lnTo>
                    <a:pt x="274902" y="195114"/>
                  </a:lnTo>
                  <a:lnTo>
                    <a:pt x="276622" y="168072"/>
                  </a:lnTo>
                  <a:lnTo>
                    <a:pt x="275685" y="165627"/>
                  </a:lnTo>
                  <a:lnTo>
                    <a:pt x="274069" y="163996"/>
                  </a:lnTo>
                  <a:lnTo>
                    <a:pt x="267053" y="159055"/>
                  </a:lnTo>
                  <a:lnTo>
                    <a:pt x="264345" y="156638"/>
                  </a:lnTo>
                  <a:lnTo>
                    <a:pt x="261547" y="156019"/>
                  </a:lnTo>
                  <a:lnTo>
                    <a:pt x="258690" y="156598"/>
                  </a:lnTo>
                  <a:lnTo>
                    <a:pt x="252869" y="158896"/>
                  </a:lnTo>
                  <a:lnTo>
                    <a:pt x="246975" y="159918"/>
                  </a:lnTo>
                  <a:lnTo>
                    <a:pt x="245007" y="161182"/>
                  </a:lnTo>
                  <a:lnTo>
                    <a:pt x="243694" y="163017"/>
                  </a:lnTo>
                  <a:lnTo>
                    <a:pt x="233535" y="189392"/>
                  </a:lnTo>
                  <a:lnTo>
                    <a:pt x="232553" y="203842"/>
                  </a:lnTo>
                  <a:lnTo>
                    <a:pt x="237003" y="225431"/>
                  </a:lnTo>
                  <a:lnTo>
                    <a:pt x="258929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6"/>
            <p:cNvSpPr/>
            <p:nvPr>
              <p:custDataLst>
                <p:tags r:id="rId6"/>
              </p:custDataLst>
            </p:nvPr>
          </p:nvSpPr>
          <p:spPr>
            <a:xfrm>
              <a:off x="5036452" y="4706258"/>
              <a:ext cx="405415" cy="167533"/>
            </a:xfrm>
            <a:custGeom>
              <a:avLst/>
              <a:gdLst/>
              <a:ahLst/>
              <a:cxnLst/>
              <a:rect l="0" t="0" r="0" b="0"/>
              <a:pathLst>
                <a:path w="405415" h="167533">
                  <a:moveTo>
                    <a:pt x="8821" y="44335"/>
                  </a:moveTo>
                  <a:lnTo>
                    <a:pt x="8821" y="44335"/>
                  </a:lnTo>
                  <a:lnTo>
                    <a:pt x="4081" y="49075"/>
                  </a:lnTo>
                  <a:lnTo>
                    <a:pt x="1753" y="54049"/>
                  </a:lnTo>
                  <a:lnTo>
                    <a:pt x="0" y="86575"/>
                  </a:lnTo>
                  <a:lnTo>
                    <a:pt x="7589" y="129464"/>
                  </a:lnTo>
                  <a:lnTo>
                    <a:pt x="9570" y="147104"/>
                  </a:lnTo>
                  <a:lnTo>
                    <a:pt x="15841" y="160143"/>
                  </a:lnTo>
                  <a:lnTo>
                    <a:pt x="17373" y="167532"/>
                  </a:lnTo>
                  <a:lnTo>
                    <a:pt x="17499" y="167146"/>
                  </a:lnTo>
                  <a:lnTo>
                    <a:pt x="20395" y="123892"/>
                  </a:lnTo>
                  <a:lnTo>
                    <a:pt x="33974" y="87701"/>
                  </a:lnTo>
                  <a:lnTo>
                    <a:pt x="59991" y="48906"/>
                  </a:lnTo>
                  <a:lnTo>
                    <a:pt x="88978" y="5041"/>
                  </a:lnTo>
                  <a:lnTo>
                    <a:pt x="97583" y="0"/>
                  </a:lnTo>
                  <a:lnTo>
                    <a:pt x="102700" y="4520"/>
                  </a:lnTo>
                  <a:lnTo>
                    <a:pt x="105116" y="12088"/>
                  </a:lnTo>
                  <a:lnTo>
                    <a:pt x="109523" y="37572"/>
                  </a:lnTo>
                  <a:lnTo>
                    <a:pt x="114065" y="53907"/>
                  </a:lnTo>
                  <a:lnTo>
                    <a:pt x="118057" y="71315"/>
                  </a:lnTo>
                  <a:lnTo>
                    <a:pt x="123553" y="90234"/>
                  </a:lnTo>
                  <a:lnTo>
                    <a:pt x="124904" y="115614"/>
                  </a:lnTo>
                  <a:lnTo>
                    <a:pt x="145644" y="97675"/>
                  </a:lnTo>
                  <a:lnTo>
                    <a:pt x="184606" y="77063"/>
                  </a:lnTo>
                  <a:lnTo>
                    <a:pt x="211580" y="64838"/>
                  </a:lnTo>
                  <a:lnTo>
                    <a:pt x="234886" y="62349"/>
                  </a:lnTo>
                  <a:lnTo>
                    <a:pt x="236922" y="63290"/>
                  </a:lnTo>
                  <a:lnTo>
                    <a:pt x="238279" y="64909"/>
                  </a:lnTo>
                  <a:lnTo>
                    <a:pt x="239787" y="69354"/>
                  </a:lnTo>
                  <a:lnTo>
                    <a:pt x="241976" y="103875"/>
                  </a:lnTo>
                  <a:lnTo>
                    <a:pt x="248059" y="115774"/>
                  </a:lnTo>
                  <a:lnTo>
                    <a:pt x="248680" y="118750"/>
                  </a:lnTo>
                  <a:lnTo>
                    <a:pt x="250086" y="120734"/>
                  </a:lnTo>
                  <a:lnTo>
                    <a:pt x="252016" y="122057"/>
                  </a:lnTo>
                  <a:lnTo>
                    <a:pt x="257798" y="123527"/>
                  </a:lnTo>
                  <a:lnTo>
                    <a:pt x="278570" y="124547"/>
                  </a:lnTo>
                  <a:lnTo>
                    <a:pt x="304137" y="114969"/>
                  </a:lnTo>
                  <a:lnTo>
                    <a:pt x="346343" y="97842"/>
                  </a:lnTo>
                  <a:lnTo>
                    <a:pt x="358261" y="90936"/>
                  </a:lnTo>
                  <a:lnTo>
                    <a:pt x="401092" y="46360"/>
                  </a:lnTo>
                  <a:lnTo>
                    <a:pt x="404281" y="42708"/>
                  </a:lnTo>
                  <a:lnTo>
                    <a:pt x="405414" y="38290"/>
                  </a:lnTo>
                  <a:lnTo>
                    <a:pt x="402409" y="20670"/>
                  </a:lnTo>
                  <a:lnTo>
                    <a:pt x="397189" y="13731"/>
                  </a:lnTo>
                  <a:lnTo>
                    <a:pt x="392103" y="10890"/>
                  </a:lnTo>
                  <a:lnTo>
                    <a:pt x="377823" y="8916"/>
                  </a:lnTo>
                  <a:lnTo>
                    <a:pt x="371921" y="8749"/>
                  </a:lnTo>
                  <a:lnTo>
                    <a:pt x="365991" y="11321"/>
                  </a:lnTo>
                  <a:lnTo>
                    <a:pt x="363019" y="13396"/>
                  </a:lnTo>
                  <a:lnTo>
                    <a:pt x="354099" y="25798"/>
                  </a:lnTo>
                  <a:lnTo>
                    <a:pt x="349912" y="37299"/>
                  </a:lnTo>
                  <a:lnTo>
                    <a:pt x="348195" y="81393"/>
                  </a:lnTo>
                  <a:lnTo>
                    <a:pt x="348149" y="8898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7"/>
            <p:cNvSpPr/>
            <p:nvPr>
              <p:custDataLst>
                <p:tags r:id="rId7"/>
              </p:custDataLst>
            </p:nvPr>
          </p:nvSpPr>
          <p:spPr>
            <a:xfrm>
              <a:off x="5496160" y="4741821"/>
              <a:ext cx="129544" cy="115930"/>
            </a:xfrm>
            <a:custGeom>
              <a:avLst/>
              <a:gdLst/>
              <a:ahLst/>
              <a:cxnLst/>
              <a:rect l="0" t="0" r="0" b="0"/>
              <a:pathLst>
                <a:path w="129544" h="115930">
                  <a:moveTo>
                    <a:pt x="111683" y="62350"/>
                  </a:moveTo>
                  <a:lnTo>
                    <a:pt x="111683" y="62350"/>
                  </a:lnTo>
                  <a:lnTo>
                    <a:pt x="111683" y="49922"/>
                  </a:lnTo>
                  <a:lnTo>
                    <a:pt x="110691" y="48111"/>
                  </a:lnTo>
                  <a:lnTo>
                    <a:pt x="109038" y="46904"/>
                  </a:lnTo>
                  <a:lnTo>
                    <a:pt x="106943" y="46100"/>
                  </a:lnTo>
                  <a:lnTo>
                    <a:pt x="105546" y="43579"/>
                  </a:lnTo>
                  <a:lnTo>
                    <a:pt x="102589" y="31543"/>
                  </a:lnTo>
                  <a:lnTo>
                    <a:pt x="98381" y="24515"/>
                  </a:lnTo>
                  <a:lnTo>
                    <a:pt x="80466" y="11919"/>
                  </a:lnTo>
                  <a:lnTo>
                    <a:pt x="60464" y="2522"/>
                  </a:lnTo>
                  <a:lnTo>
                    <a:pt x="29719" y="0"/>
                  </a:lnTo>
                  <a:lnTo>
                    <a:pt x="15078" y="4629"/>
                  </a:lnTo>
                  <a:lnTo>
                    <a:pt x="11561" y="7002"/>
                  </a:lnTo>
                  <a:lnTo>
                    <a:pt x="713" y="20837"/>
                  </a:lnTo>
                  <a:lnTo>
                    <a:pt x="0" y="23761"/>
                  </a:lnTo>
                  <a:lnTo>
                    <a:pt x="517" y="26702"/>
                  </a:lnTo>
                  <a:lnTo>
                    <a:pt x="2745" y="32616"/>
                  </a:lnTo>
                  <a:lnTo>
                    <a:pt x="3735" y="38551"/>
                  </a:lnTo>
                  <a:lnTo>
                    <a:pt x="9467" y="44497"/>
                  </a:lnTo>
                  <a:lnTo>
                    <a:pt x="17637" y="49455"/>
                  </a:lnTo>
                  <a:lnTo>
                    <a:pt x="30966" y="55283"/>
                  </a:lnTo>
                  <a:lnTo>
                    <a:pt x="34059" y="57639"/>
                  </a:lnTo>
                  <a:lnTo>
                    <a:pt x="38106" y="58217"/>
                  </a:lnTo>
                  <a:lnTo>
                    <a:pt x="64209" y="52980"/>
                  </a:lnTo>
                  <a:lnTo>
                    <a:pt x="91259" y="41064"/>
                  </a:lnTo>
                  <a:lnTo>
                    <a:pt x="97645" y="35361"/>
                  </a:lnTo>
                  <a:lnTo>
                    <a:pt x="99348" y="32451"/>
                  </a:lnTo>
                  <a:lnTo>
                    <a:pt x="101475" y="30511"/>
                  </a:lnTo>
                  <a:lnTo>
                    <a:pt x="111227" y="26783"/>
                  </a:lnTo>
                  <a:lnTo>
                    <a:pt x="114312" y="47375"/>
                  </a:lnTo>
                  <a:lnTo>
                    <a:pt x="117812" y="57679"/>
                  </a:lnTo>
                  <a:lnTo>
                    <a:pt x="126677" y="100914"/>
                  </a:lnTo>
                  <a:lnTo>
                    <a:pt x="129543" y="11592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8"/>
            <p:cNvSpPr/>
            <p:nvPr>
              <p:custDataLst>
                <p:tags r:id="rId8"/>
              </p:custDataLst>
            </p:nvPr>
          </p:nvSpPr>
          <p:spPr>
            <a:xfrm>
              <a:off x="5688322" y="4715026"/>
              <a:ext cx="142351" cy="178443"/>
            </a:xfrm>
            <a:custGeom>
              <a:avLst/>
              <a:gdLst/>
              <a:ahLst/>
              <a:cxnLst/>
              <a:rect l="0" t="0" r="0" b="0"/>
              <a:pathLst>
                <a:path w="142351" h="178443">
                  <a:moveTo>
                    <a:pt x="17748" y="44497"/>
                  </a:moveTo>
                  <a:lnTo>
                    <a:pt x="17748" y="44497"/>
                  </a:lnTo>
                  <a:lnTo>
                    <a:pt x="266" y="44497"/>
                  </a:lnTo>
                  <a:lnTo>
                    <a:pt x="0" y="39757"/>
                  </a:lnTo>
                  <a:lnTo>
                    <a:pt x="955" y="38360"/>
                  </a:lnTo>
                  <a:lnTo>
                    <a:pt x="2584" y="37429"/>
                  </a:lnTo>
                  <a:lnTo>
                    <a:pt x="7587" y="35935"/>
                  </a:lnTo>
                  <a:lnTo>
                    <a:pt x="15704" y="29503"/>
                  </a:lnTo>
                  <a:lnTo>
                    <a:pt x="23977" y="26494"/>
                  </a:lnTo>
                  <a:lnTo>
                    <a:pt x="29777" y="22274"/>
                  </a:lnTo>
                  <a:lnTo>
                    <a:pt x="33015" y="17092"/>
                  </a:lnTo>
                  <a:lnTo>
                    <a:pt x="33879" y="14320"/>
                  </a:lnTo>
                  <a:lnTo>
                    <a:pt x="40131" y="8595"/>
                  </a:lnTo>
                  <a:lnTo>
                    <a:pt x="48532" y="3736"/>
                  </a:lnTo>
                  <a:lnTo>
                    <a:pt x="59831" y="1000"/>
                  </a:lnTo>
                  <a:lnTo>
                    <a:pt x="81914" y="0"/>
                  </a:lnTo>
                  <a:lnTo>
                    <a:pt x="88599" y="2562"/>
                  </a:lnTo>
                  <a:lnTo>
                    <a:pt x="100976" y="12291"/>
                  </a:lnTo>
                  <a:lnTo>
                    <a:pt x="127878" y="54808"/>
                  </a:lnTo>
                  <a:lnTo>
                    <a:pt x="131187" y="64293"/>
                  </a:lnTo>
                  <a:lnTo>
                    <a:pt x="141367" y="104141"/>
                  </a:lnTo>
                  <a:lnTo>
                    <a:pt x="142350" y="121921"/>
                  </a:lnTo>
                  <a:lnTo>
                    <a:pt x="139933" y="131163"/>
                  </a:lnTo>
                  <a:lnTo>
                    <a:pt x="136544" y="139569"/>
                  </a:lnTo>
                  <a:lnTo>
                    <a:pt x="134191" y="157424"/>
                  </a:lnTo>
                  <a:lnTo>
                    <a:pt x="125281" y="169063"/>
                  </a:lnTo>
                  <a:lnTo>
                    <a:pt x="125016" y="174120"/>
                  </a:lnTo>
                  <a:lnTo>
                    <a:pt x="125971" y="175560"/>
                  </a:lnTo>
                  <a:lnTo>
                    <a:pt x="127600" y="176521"/>
                  </a:lnTo>
                  <a:lnTo>
                    <a:pt x="133834" y="17844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9"/>
            <p:cNvSpPr/>
            <p:nvPr>
              <p:custDataLst>
                <p:tags r:id="rId9"/>
              </p:custDataLst>
            </p:nvPr>
          </p:nvSpPr>
          <p:spPr>
            <a:xfrm>
              <a:off x="5920382" y="489346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0" y="0"/>
                  </a:lnTo>
                  <a:lnTo>
                    <a:pt x="8930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70"/>
          <p:cNvSpPr/>
          <p:nvPr>
            <p:custDataLst>
              <p:tags r:id="rId2"/>
            </p:custDataLst>
          </p:nvPr>
        </p:nvSpPr>
        <p:spPr>
          <a:xfrm>
            <a:off x="1601320" y="5545335"/>
            <a:ext cx="68532" cy="26791"/>
          </a:xfrm>
          <a:custGeom>
            <a:avLst/>
            <a:gdLst/>
            <a:ahLst/>
            <a:cxnLst/>
            <a:rect l="0" t="0" r="0" b="0"/>
            <a:pathLst>
              <a:path w="68532" h="26791">
                <a:moveTo>
                  <a:pt x="68531" y="0"/>
                </a:moveTo>
                <a:lnTo>
                  <a:pt x="68531" y="0"/>
                </a:lnTo>
                <a:lnTo>
                  <a:pt x="25814" y="0"/>
                </a:lnTo>
                <a:lnTo>
                  <a:pt x="0" y="0"/>
                </a:lnTo>
                <a:lnTo>
                  <a:pt x="2695" y="0"/>
                </a:lnTo>
                <a:lnTo>
                  <a:pt x="7190" y="2646"/>
                </a:lnTo>
                <a:lnTo>
                  <a:pt x="39356" y="20991"/>
                </a:lnTo>
                <a:lnTo>
                  <a:pt x="59602" y="2679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1 15"/>
          <p:cNvSpPr/>
          <p:nvPr/>
        </p:nvSpPr>
        <p:spPr>
          <a:xfrm>
            <a:off x="4512889" y="4996718"/>
            <a:ext cx="2561993" cy="1618101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3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610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410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007394"/>
            <a:ext cx="2179638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Using </a:t>
            </a:r>
            <a:r>
              <a:rPr lang="en-US" sz="24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-scores for Comparison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620713" y="1147763"/>
            <a:ext cx="7170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We can use </a:t>
            </a:r>
            <a:r>
              <a:rPr lang="en-US" sz="2000" i="1"/>
              <a:t>z</a:t>
            </a:r>
            <a:r>
              <a:rPr lang="en-US" sz="2000"/>
              <a:t>-scores to compare the position of individuals in different distributions.</a:t>
            </a:r>
          </a:p>
          <a:p>
            <a:endParaRPr lang="en-US" sz="2000"/>
          </a:p>
        </p:txBody>
      </p:sp>
      <p:sp>
        <p:nvSpPr>
          <p:cNvPr id="4106" name="TextBox 7"/>
          <p:cNvSpPr txBox="1">
            <a:spLocks noChangeArrowheads="1"/>
          </p:cNvSpPr>
          <p:nvPr/>
        </p:nvSpPr>
        <p:spPr bwMode="auto">
          <a:xfrm>
            <a:off x="917575" y="2089150"/>
            <a:ext cx="72437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Jenny earned a score of 86 on her statistics test. The class mean was 80 and the standard deviation was 6.07.  She earned a score of 82 on her chemistry test.  The chemistry scores had a fairly symmetric distribution with a mean 76 and standard deviation of 4.  On which test did Jenny perform better relative to the rest of her class?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41438" y="3976688"/>
            <a:ext cx="2211387" cy="2019300"/>
            <a:chOff x="1341438" y="3976688"/>
            <a:chExt cx="2211387" cy="2019300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1341438" y="3976688"/>
            <a:ext cx="2211387" cy="2019300"/>
          </p:xfrm>
          <a:graphic>
            <a:graphicData uri="http://schemas.openxmlformats.org/presentationml/2006/ole">
              <p:oleObj spid="_x0000_s4102" name="Equation" r:id="rId4" imgW="889000" imgH="812800" progId="Equation.3">
                <p:embed/>
              </p:oleObj>
            </a:graphicData>
          </a:graphic>
        </p:graphicFrame>
        <p:sp>
          <p:nvSpPr>
            <p:cNvPr id="12" name="Down Arrow 11"/>
            <p:cNvSpPr/>
            <p:nvPr/>
          </p:nvSpPr>
          <p:spPr>
            <a:xfrm>
              <a:off x="1960563" y="4741863"/>
              <a:ext cx="381000" cy="76993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30775" y="3916363"/>
            <a:ext cx="2306638" cy="2019300"/>
            <a:chOff x="4930382" y="3916363"/>
            <a:chExt cx="2306637" cy="2019300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930382" y="3916363"/>
            <a:ext cx="2306637" cy="2019300"/>
          </p:xfrm>
          <a:graphic>
            <a:graphicData uri="http://schemas.openxmlformats.org/presentationml/2006/ole">
              <p:oleObj spid="_x0000_s4103" name="Equation" r:id="rId5" imgW="927100" imgH="812800" progId="Equation.3">
                <p:embed/>
              </p:oleObj>
            </a:graphicData>
          </a:graphic>
        </p:graphicFrame>
        <p:sp>
          <p:nvSpPr>
            <p:cNvPr id="13" name="Down Arrow 12"/>
            <p:cNvSpPr/>
            <p:nvPr/>
          </p:nvSpPr>
          <p:spPr>
            <a:xfrm>
              <a:off x="5662220" y="4741863"/>
              <a:ext cx="381000" cy="76993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2153</TotalTime>
  <Words>1383</Words>
  <Application>Microsoft Office PowerPoint</Application>
  <PresentationFormat>On-screen Show (4:3)</PresentationFormat>
  <Paragraphs>147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Advantage</vt:lpstr>
      <vt:lpstr>Equation</vt:lpstr>
      <vt:lpstr>Do Now</vt:lpstr>
      <vt:lpstr>Slide 2</vt:lpstr>
      <vt:lpstr>Chapter 3 Modeling Distributions of Data</vt:lpstr>
      <vt:lpstr>Describing Location in a Distribution</vt:lpstr>
      <vt:lpstr>Example</vt:lpstr>
      <vt:lpstr>Try This!</vt:lpstr>
      <vt:lpstr>Describing Location in a Distribution</vt:lpstr>
      <vt:lpstr>What About Jenny?</vt:lpstr>
      <vt:lpstr>Describing Location in a Distribution</vt:lpstr>
      <vt:lpstr>Slide 10</vt:lpstr>
      <vt:lpstr>Slide 11</vt:lpstr>
      <vt:lpstr>Standardized values and z-scores</vt:lpstr>
      <vt:lpstr>Describing Location in a Distribution</vt:lpstr>
      <vt:lpstr>Describing Location in a Distribution</vt:lpstr>
      <vt:lpstr>Slide 15</vt:lpstr>
      <vt:lpstr>MEDIAN AND QUARTILES</vt:lpstr>
      <vt:lpstr>MEAN</vt:lpstr>
      <vt:lpstr>If the density curve is perfectly symmetric, the mean = the median.</vt:lpstr>
      <vt:lpstr>The median divides the curves area in half. Mean is the balance point; where the curve would balance if its made of solid material.</vt:lpstr>
      <vt:lpstr>New Symbols</vt:lpstr>
      <vt:lpstr>Example 1:  A uniform distribution</vt:lpstr>
      <vt:lpstr>An unusual “broken line” density curve.  Use areas under this density curve to find the proportion of observations within the given interval.   </vt:lpstr>
      <vt:lpstr>Example 4</vt:lpstr>
      <vt:lpstr>Describing Location in a Distribution</vt:lpstr>
      <vt:lpstr>Section 3.1 Describing Location in a Distribution</vt:lpstr>
    </vt:vector>
  </TitlesOfParts>
  <Company>Lakeville Area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cillig</cp:lastModifiedBy>
  <cp:revision>119</cp:revision>
  <dcterms:created xsi:type="dcterms:W3CDTF">2010-09-21T19:00:16Z</dcterms:created>
  <dcterms:modified xsi:type="dcterms:W3CDTF">2017-10-19T14:15:13Z</dcterms:modified>
</cp:coreProperties>
</file>