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notesSlides/notesSlide16.xml" ContentType="application/vnd.openxmlformats-officedocument.presentationml.notesSlide+xml"/>
  <Override PartName="/ppt/tags/tag1018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Default Extension="png" ContentType="image/png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notesSlides/notesSlide13.xml" ContentType="application/vnd.openxmlformats-officedocument.presentationml.notesSlide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notesSlides/notesSlide26.xml" ContentType="application/vnd.openxmlformats-officedocument.presentationml.notesSlide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notesSlides/notesSlide23.xml" ContentType="application/vnd.openxmlformats-officedocument.presentationml.notesSlide+xml"/>
  <Override PartName="/ppt/tags/tag1025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notesSlides/notesSlide20.xml" ContentType="application/vnd.openxmlformats-officedocument.presentationml.notesSlide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583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051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tags/tag1127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918.xml" ContentType="application/vnd.openxmlformats-officedocument.presentationml.tags+xml"/>
  <Override PartName="/ppt/tags/tag965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990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slides/slide2.xml" ContentType="application/vnd.openxmlformats-officedocument.presentationml.slide+xml"/>
  <Default Extension="wmf" ContentType="image/x-wmf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notesSlides/notesSlide18.xml" ContentType="application/vnd.openxmlformats-officedocument.presentationml.notesSlide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883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notesSlides/notesSlide21.xml" ContentType="application/vnd.openxmlformats-officedocument.presentationml.notesSlide+xml"/>
  <Override PartName="/ppt/tags/tag959.xml" ContentType="application/vnd.openxmlformats-officedocument.presentationml.tags+xml"/>
  <Override PartName="/ppt/tags/tag1023.xml" ContentType="application/vnd.openxmlformats-officedocument.presentationml.tags+xml"/>
  <Override PartName="/ppt/tags/tag107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861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937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915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tags/tag1039.xml" ContentType="application/vnd.openxmlformats-officedocument.presentationml.tags+xml"/>
  <Override PartName="/ppt/tags/tag1086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notesSlides/notesSlide15.xml" ContentType="application/vnd.openxmlformats-officedocument.presentationml.notesSlide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017.xml" ContentType="application/vnd.openxmlformats-officedocument.presentationml.tags+xml"/>
  <Override PartName="/ppt/tags/tag1064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978.xml" ContentType="application/vnd.openxmlformats-officedocument.presentationml.tags+xml"/>
  <Override PartName="/ppt/tags/tag1042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020.xml" ContentType="application/vnd.openxmlformats-officedocument.presentationml.tags+xml"/>
  <Override PartName="/ppt/tags/tag1118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tags/tag1036.xml" ContentType="application/vnd.openxmlformats-officedocument.presentationml.tags+xml"/>
  <Override PartName="/ppt/tags/tag1083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notesSlides/notesSlide12.xml" ContentType="application/vnd.openxmlformats-officedocument.presentationml.notesSlide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06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tags/tag975.xml" ContentType="application/vnd.openxmlformats-officedocument.presentationml.tags+xml"/>
  <Override PartName="/ppt/tags/tag1115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055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969.xml" ContentType="application/vnd.openxmlformats-officedocument.presentationml.tags+xml"/>
  <Override PartName="/ppt/tags/tag1033.xml" ContentType="application/vnd.openxmlformats-officedocument.presentationml.tags+xml"/>
  <Override PartName="/ppt/tags/tag108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09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994.xml" ContentType="application/vnd.openxmlformats-officedocument.presentationml.tags+xml"/>
  <Override PartName="/ppt/tags/tag113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Override PartName="/ppt/tags/tag1049.xml" ContentType="application/vnd.openxmlformats-officedocument.presentationml.tags+xml"/>
  <Override PartName="/ppt/tags/tag109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notesSlides/notesSlide25.xml" ContentType="application/vnd.openxmlformats-officedocument.presentationml.notesSlide+xml"/>
  <Override PartName="/ppt/tags/tag1027.xml" ContentType="application/vnd.openxmlformats-officedocument.presentationml.tags+xml"/>
  <Override PartName="/ppt/tags/tag107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slides/slide28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notesSlides/notesSlide19.xml" ContentType="application/vnd.openxmlformats-officedocument.presentationml.notesSlide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Default Extension="jpeg" ContentType="image/jpeg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notesSlides/notesSlide22.xml" ContentType="application/vnd.openxmlformats-officedocument.presentationml.notesSlide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slides/slide16.xml" ContentType="application/vnd.openxmlformats-officedocument.presentationml.slide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slides/slide13.xml" ContentType="application/vnd.openxmlformats-officedocument.presentationml.slide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slides/slide10.xml" ContentType="application/vnd.openxmlformats-officedocument.presentationml.slide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Default Extension="bin" ContentType="application/vnd.openxmlformats-officedocument.oleObject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slides/slide26.xml" ContentType="application/vnd.openxmlformats-officedocument.presentationml.slide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notesSlides/notesSlide17.xml" ContentType="application/vnd.openxmlformats-officedocument.presentationml.notesSlide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notesSlides/notesSlide8.xml" ContentType="application/vnd.openxmlformats-officedocument.presentationml.notesSlide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slides/slide23.xml" ContentType="application/vnd.openxmlformats-officedocument.presentationml.slide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notesSlides/notesSlide14.xml" ContentType="application/vnd.openxmlformats-officedocument.presentationml.notesSlide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slides/slide20.xml" ContentType="application/vnd.openxmlformats-officedocument.presentationml.slide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notesSlides/notesSlide27.xml" ContentType="application/vnd.openxmlformats-officedocument.presentationml.notesSlide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notesSlides/notesSlide24.xml" ContentType="application/vnd.openxmlformats-officedocument.presentationml.notesSlide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33" r:id="rId2"/>
    <p:sldId id="262" r:id="rId3"/>
    <p:sldId id="279" r:id="rId4"/>
    <p:sldId id="274" r:id="rId5"/>
    <p:sldId id="286" r:id="rId6"/>
    <p:sldId id="284" r:id="rId7"/>
    <p:sldId id="288" r:id="rId8"/>
    <p:sldId id="315" r:id="rId9"/>
    <p:sldId id="287" r:id="rId10"/>
    <p:sldId id="275" r:id="rId11"/>
    <p:sldId id="289" r:id="rId12"/>
    <p:sldId id="294" r:id="rId13"/>
    <p:sldId id="291" r:id="rId14"/>
    <p:sldId id="267" r:id="rId15"/>
    <p:sldId id="330" r:id="rId16"/>
    <p:sldId id="277" r:id="rId17"/>
    <p:sldId id="302" r:id="rId18"/>
    <p:sldId id="276" r:id="rId19"/>
    <p:sldId id="332" r:id="rId20"/>
    <p:sldId id="331" r:id="rId21"/>
    <p:sldId id="317" r:id="rId22"/>
    <p:sldId id="319" r:id="rId23"/>
    <p:sldId id="321" r:id="rId24"/>
    <p:sldId id="322" r:id="rId25"/>
    <p:sldId id="323" r:id="rId26"/>
    <p:sldId id="324" r:id="rId27"/>
    <p:sldId id="325" r:id="rId28"/>
    <p:sldId id="326" r:id="rId29"/>
    <p:sldId id="328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6" autoAdjust="0"/>
    <p:restoredTop sz="94838" autoAdjust="0"/>
  </p:normalViewPr>
  <p:slideViewPr>
    <p:cSldViewPr>
      <p:cViewPr varScale="1">
        <p:scale>
          <a:sx n="69" d="100"/>
          <a:sy n="69" d="100"/>
        </p:scale>
        <p:origin x="-486" y="-102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DEF53D-35B2-43C8-BA2A-D3932B917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BC4ED-3E3F-4A7A-9B15-54C316FD79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09C89-2427-4D33-8743-E430EE05F46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EC118-18D8-4E8F-AE3D-D551F13640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F48D-A046-4424-AA47-73CEA807B18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A2857-E13A-4FD0-96FA-7AD39B5F144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C7B4C-CE16-48FD-9188-4E7467F6D7D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D16E-CC9D-4330-9C42-CACFB4841C2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6B72B-F21D-4EA5-8533-D21B751A578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9DD82-FDD3-45ED-B372-C5A0260BEA2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E8114-DE0A-4B71-A9CA-60C21A17552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1C1FF-F4B2-4F39-B823-B5DDF079AD1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06CD3-C7E1-4F79-B067-8F99852C75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EA580-CCFD-49C2-BDE7-69FB33289A4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B7130-2210-4813-B1C0-2B8DBC1CECC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8EADC-B7F4-4977-B756-872B13A95F5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94BB4-5855-44B7-A629-AE2854899D1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8D206-A6A0-45D9-8986-36ECFBA96EE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6BBF6-6E1D-4E2E-A216-D6C8D7263F9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7B836-F502-4439-8440-85B8E813C92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978D9-A028-49A9-A83B-F2094881E54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6FF66-DDE3-4307-A56D-24BBD2D924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8274B-0BD6-4F23-AE31-D9A536D45D5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18109-63A9-4247-8BC0-3F8C06D05E4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8EA0-C12A-407B-A6DE-A5968CADBF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B71F8-D9BB-411C-9369-CDDFB7B152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2E113-A19E-48F0-BE3A-4C94057F456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EAB57-83C4-4847-B0CF-A4CD642C47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05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5-1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295400" y="68263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latin typeface="Arial Black" pitchFamily="34" charset="0"/>
              </a:rPr>
              <a:t>Variation Functions</a:t>
            </a:r>
            <a:endParaRPr lang="en-US" sz="3600">
              <a:latin typeface="Arial Black" pitchFamily="34" charset="0"/>
            </a:endParaRPr>
          </a:p>
        </p:txBody>
      </p:sp>
      <p:pic>
        <p:nvPicPr>
          <p:cNvPr id="6151" name="Picture 12" descr="chater_screen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26" Type="http://schemas.openxmlformats.org/officeDocument/2006/relationships/tags" Target="../tags/tag148.xml"/><Relationship Id="rId39" Type="http://schemas.openxmlformats.org/officeDocument/2006/relationships/tags" Target="../tags/tag161.xml"/><Relationship Id="rId21" Type="http://schemas.openxmlformats.org/officeDocument/2006/relationships/tags" Target="../tags/tag143.xml"/><Relationship Id="rId34" Type="http://schemas.openxmlformats.org/officeDocument/2006/relationships/tags" Target="../tags/tag156.xml"/><Relationship Id="rId42" Type="http://schemas.openxmlformats.org/officeDocument/2006/relationships/tags" Target="../tags/tag164.xml"/><Relationship Id="rId47" Type="http://schemas.openxmlformats.org/officeDocument/2006/relationships/tags" Target="../tags/tag169.xml"/><Relationship Id="rId50" Type="http://schemas.openxmlformats.org/officeDocument/2006/relationships/tags" Target="../tags/tag172.xml"/><Relationship Id="rId55" Type="http://schemas.openxmlformats.org/officeDocument/2006/relationships/tags" Target="../tags/tag177.xml"/><Relationship Id="rId63" Type="http://schemas.openxmlformats.org/officeDocument/2006/relationships/tags" Target="../tags/tag185.xml"/><Relationship Id="rId68" Type="http://schemas.openxmlformats.org/officeDocument/2006/relationships/tags" Target="../tags/tag190.xml"/><Relationship Id="rId76" Type="http://schemas.openxmlformats.org/officeDocument/2006/relationships/tags" Target="../tags/tag198.xml"/><Relationship Id="rId84" Type="http://schemas.openxmlformats.org/officeDocument/2006/relationships/tags" Target="../tags/tag206.xml"/><Relationship Id="rId7" Type="http://schemas.openxmlformats.org/officeDocument/2006/relationships/tags" Target="../tags/tag129.xml"/><Relationship Id="rId71" Type="http://schemas.openxmlformats.org/officeDocument/2006/relationships/tags" Target="../tags/tag193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9" Type="http://schemas.openxmlformats.org/officeDocument/2006/relationships/tags" Target="../tags/tag151.xml"/><Relationship Id="rId11" Type="http://schemas.openxmlformats.org/officeDocument/2006/relationships/tags" Target="../tags/tag133.xml"/><Relationship Id="rId24" Type="http://schemas.openxmlformats.org/officeDocument/2006/relationships/tags" Target="../tags/tag146.xml"/><Relationship Id="rId32" Type="http://schemas.openxmlformats.org/officeDocument/2006/relationships/tags" Target="../tags/tag154.xml"/><Relationship Id="rId37" Type="http://schemas.openxmlformats.org/officeDocument/2006/relationships/tags" Target="../tags/tag159.xml"/><Relationship Id="rId40" Type="http://schemas.openxmlformats.org/officeDocument/2006/relationships/tags" Target="../tags/tag162.xml"/><Relationship Id="rId45" Type="http://schemas.openxmlformats.org/officeDocument/2006/relationships/tags" Target="../tags/tag167.xml"/><Relationship Id="rId53" Type="http://schemas.openxmlformats.org/officeDocument/2006/relationships/tags" Target="../tags/tag175.xml"/><Relationship Id="rId58" Type="http://schemas.openxmlformats.org/officeDocument/2006/relationships/tags" Target="../tags/tag180.xml"/><Relationship Id="rId66" Type="http://schemas.openxmlformats.org/officeDocument/2006/relationships/tags" Target="../tags/tag188.xml"/><Relationship Id="rId74" Type="http://schemas.openxmlformats.org/officeDocument/2006/relationships/tags" Target="../tags/tag196.xml"/><Relationship Id="rId79" Type="http://schemas.openxmlformats.org/officeDocument/2006/relationships/tags" Target="../tags/tag201.xml"/><Relationship Id="rId87" Type="http://schemas.openxmlformats.org/officeDocument/2006/relationships/oleObject" Target="../embeddings/oleObject7.bin"/><Relationship Id="rId5" Type="http://schemas.openxmlformats.org/officeDocument/2006/relationships/tags" Target="../tags/tag127.xml"/><Relationship Id="rId61" Type="http://schemas.openxmlformats.org/officeDocument/2006/relationships/tags" Target="../tags/tag183.xml"/><Relationship Id="rId82" Type="http://schemas.openxmlformats.org/officeDocument/2006/relationships/tags" Target="../tags/tag204.xml"/><Relationship Id="rId19" Type="http://schemas.openxmlformats.org/officeDocument/2006/relationships/tags" Target="../tags/tag141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Relationship Id="rId22" Type="http://schemas.openxmlformats.org/officeDocument/2006/relationships/tags" Target="../tags/tag144.xml"/><Relationship Id="rId27" Type="http://schemas.openxmlformats.org/officeDocument/2006/relationships/tags" Target="../tags/tag149.xml"/><Relationship Id="rId30" Type="http://schemas.openxmlformats.org/officeDocument/2006/relationships/tags" Target="../tags/tag152.xml"/><Relationship Id="rId35" Type="http://schemas.openxmlformats.org/officeDocument/2006/relationships/tags" Target="../tags/tag157.xml"/><Relationship Id="rId43" Type="http://schemas.openxmlformats.org/officeDocument/2006/relationships/tags" Target="../tags/tag165.xml"/><Relationship Id="rId48" Type="http://schemas.openxmlformats.org/officeDocument/2006/relationships/tags" Target="../tags/tag170.xml"/><Relationship Id="rId56" Type="http://schemas.openxmlformats.org/officeDocument/2006/relationships/tags" Target="../tags/tag178.xml"/><Relationship Id="rId64" Type="http://schemas.openxmlformats.org/officeDocument/2006/relationships/tags" Target="../tags/tag186.xml"/><Relationship Id="rId69" Type="http://schemas.openxmlformats.org/officeDocument/2006/relationships/tags" Target="../tags/tag191.xml"/><Relationship Id="rId77" Type="http://schemas.openxmlformats.org/officeDocument/2006/relationships/tags" Target="../tags/tag199.xml"/><Relationship Id="rId8" Type="http://schemas.openxmlformats.org/officeDocument/2006/relationships/tags" Target="../tags/tag130.xml"/><Relationship Id="rId51" Type="http://schemas.openxmlformats.org/officeDocument/2006/relationships/tags" Target="../tags/tag173.xml"/><Relationship Id="rId72" Type="http://schemas.openxmlformats.org/officeDocument/2006/relationships/tags" Target="../tags/tag194.xml"/><Relationship Id="rId80" Type="http://schemas.openxmlformats.org/officeDocument/2006/relationships/tags" Target="../tags/tag202.xml"/><Relationship Id="rId85" Type="http://schemas.openxmlformats.org/officeDocument/2006/relationships/slideLayout" Target="../slideLayouts/slideLayout7.xml"/><Relationship Id="rId3" Type="http://schemas.openxmlformats.org/officeDocument/2006/relationships/tags" Target="../tags/tag125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5" Type="http://schemas.openxmlformats.org/officeDocument/2006/relationships/tags" Target="../tags/tag147.xml"/><Relationship Id="rId33" Type="http://schemas.openxmlformats.org/officeDocument/2006/relationships/tags" Target="../tags/tag155.xml"/><Relationship Id="rId38" Type="http://schemas.openxmlformats.org/officeDocument/2006/relationships/tags" Target="../tags/tag160.xml"/><Relationship Id="rId46" Type="http://schemas.openxmlformats.org/officeDocument/2006/relationships/tags" Target="../tags/tag168.xml"/><Relationship Id="rId59" Type="http://schemas.openxmlformats.org/officeDocument/2006/relationships/tags" Target="../tags/tag181.xml"/><Relationship Id="rId67" Type="http://schemas.openxmlformats.org/officeDocument/2006/relationships/tags" Target="../tags/tag189.xml"/><Relationship Id="rId20" Type="http://schemas.openxmlformats.org/officeDocument/2006/relationships/tags" Target="../tags/tag142.xml"/><Relationship Id="rId41" Type="http://schemas.openxmlformats.org/officeDocument/2006/relationships/tags" Target="../tags/tag163.xml"/><Relationship Id="rId54" Type="http://schemas.openxmlformats.org/officeDocument/2006/relationships/tags" Target="../tags/tag176.xml"/><Relationship Id="rId62" Type="http://schemas.openxmlformats.org/officeDocument/2006/relationships/tags" Target="../tags/tag184.xml"/><Relationship Id="rId70" Type="http://schemas.openxmlformats.org/officeDocument/2006/relationships/tags" Target="../tags/tag192.xml"/><Relationship Id="rId75" Type="http://schemas.openxmlformats.org/officeDocument/2006/relationships/tags" Target="../tags/tag197.xml"/><Relationship Id="rId83" Type="http://schemas.openxmlformats.org/officeDocument/2006/relationships/tags" Target="../tags/tag205.xml"/><Relationship Id="rId88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6" Type="http://schemas.openxmlformats.org/officeDocument/2006/relationships/tags" Target="../tags/tag128.xml"/><Relationship Id="rId15" Type="http://schemas.openxmlformats.org/officeDocument/2006/relationships/tags" Target="../tags/tag137.xml"/><Relationship Id="rId23" Type="http://schemas.openxmlformats.org/officeDocument/2006/relationships/tags" Target="../tags/tag145.xml"/><Relationship Id="rId28" Type="http://schemas.openxmlformats.org/officeDocument/2006/relationships/tags" Target="../tags/tag150.xml"/><Relationship Id="rId36" Type="http://schemas.openxmlformats.org/officeDocument/2006/relationships/tags" Target="../tags/tag158.xml"/><Relationship Id="rId49" Type="http://schemas.openxmlformats.org/officeDocument/2006/relationships/tags" Target="../tags/tag171.xml"/><Relationship Id="rId57" Type="http://schemas.openxmlformats.org/officeDocument/2006/relationships/tags" Target="../tags/tag179.xml"/><Relationship Id="rId10" Type="http://schemas.openxmlformats.org/officeDocument/2006/relationships/tags" Target="../tags/tag132.xml"/><Relationship Id="rId31" Type="http://schemas.openxmlformats.org/officeDocument/2006/relationships/tags" Target="../tags/tag153.xml"/><Relationship Id="rId44" Type="http://schemas.openxmlformats.org/officeDocument/2006/relationships/tags" Target="../tags/tag166.xml"/><Relationship Id="rId52" Type="http://schemas.openxmlformats.org/officeDocument/2006/relationships/tags" Target="../tags/tag174.xml"/><Relationship Id="rId60" Type="http://schemas.openxmlformats.org/officeDocument/2006/relationships/tags" Target="../tags/tag182.xml"/><Relationship Id="rId65" Type="http://schemas.openxmlformats.org/officeDocument/2006/relationships/tags" Target="../tags/tag187.xml"/><Relationship Id="rId73" Type="http://schemas.openxmlformats.org/officeDocument/2006/relationships/tags" Target="../tags/tag195.xml"/><Relationship Id="rId78" Type="http://schemas.openxmlformats.org/officeDocument/2006/relationships/tags" Target="../tags/tag200.xml"/><Relationship Id="rId81" Type="http://schemas.openxmlformats.org/officeDocument/2006/relationships/tags" Target="../tags/tag203.xml"/><Relationship Id="rId86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26" Type="http://schemas.openxmlformats.org/officeDocument/2006/relationships/tags" Target="../tags/tag232.xml"/><Relationship Id="rId39" Type="http://schemas.openxmlformats.org/officeDocument/2006/relationships/tags" Target="../tags/tag245.xml"/><Relationship Id="rId21" Type="http://schemas.openxmlformats.org/officeDocument/2006/relationships/tags" Target="../tags/tag227.xml"/><Relationship Id="rId34" Type="http://schemas.openxmlformats.org/officeDocument/2006/relationships/tags" Target="../tags/tag240.xml"/><Relationship Id="rId42" Type="http://schemas.openxmlformats.org/officeDocument/2006/relationships/tags" Target="../tags/tag248.xml"/><Relationship Id="rId47" Type="http://schemas.openxmlformats.org/officeDocument/2006/relationships/tags" Target="../tags/tag253.xml"/><Relationship Id="rId50" Type="http://schemas.openxmlformats.org/officeDocument/2006/relationships/tags" Target="../tags/tag256.xml"/><Relationship Id="rId55" Type="http://schemas.openxmlformats.org/officeDocument/2006/relationships/tags" Target="../tags/tag261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5" Type="http://schemas.openxmlformats.org/officeDocument/2006/relationships/tags" Target="../tags/tag231.xml"/><Relationship Id="rId33" Type="http://schemas.openxmlformats.org/officeDocument/2006/relationships/tags" Target="../tags/tag239.xml"/><Relationship Id="rId38" Type="http://schemas.openxmlformats.org/officeDocument/2006/relationships/tags" Target="../tags/tag244.xml"/><Relationship Id="rId46" Type="http://schemas.openxmlformats.org/officeDocument/2006/relationships/tags" Target="../tags/tag252.xml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tags" Target="../tags/tag226.xml"/><Relationship Id="rId29" Type="http://schemas.openxmlformats.org/officeDocument/2006/relationships/tags" Target="../tags/tag235.xml"/><Relationship Id="rId41" Type="http://schemas.openxmlformats.org/officeDocument/2006/relationships/tags" Target="../tags/tag247.xml"/><Relationship Id="rId54" Type="http://schemas.openxmlformats.org/officeDocument/2006/relationships/tags" Target="../tags/tag260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24" Type="http://schemas.openxmlformats.org/officeDocument/2006/relationships/tags" Target="../tags/tag230.xml"/><Relationship Id="rId32" Type="http://schemas.openxmlformats.org/officeDocument/2006/relationships/tags" Target="../tags/tag238.xml"/><Relationship Id="rId37" Type="http://schemas.openxmlformats.org/officeDocument/2006/relationships/tags" Target="../tags/tag243.xml"/><Relationship Id="rId40" Type="http://schemas.openxmlformats.org/officeDocument/2006/relationships/tags" Target="../tags/tag246.xml"/><Relationship Id="rId45" Type="http://schemas.openxmlformats.org/officeDocument/2006/relationships/tags" Target="../tags/tag251.xml"/><Relationship Id="rId53" Type="http://schemas.openxmlformats.org/officeDocument/2006/relationships/tags" Target="../tags/tag259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28" Type="http://schemas.openxmlformats.org/officeDocument/2006/relationships/tags" Target="../tags/tag234.xml"/><Relationship Id="rId36" Type="http://schemas.openxmlformats.org/officeDocument/2006/relationships/tags" Target="../tags/tag242.xml"/><Relationship Id="rId49" Type="http://schemas.openxmlformats.org/officeDocument/2006/relationships/tags" Target="../tags/tag255.xml"/><Relationship Id="rId57" Type="http://schemas.openxmlformats.org/officeDocument/2006/relationships/notesSlide" Target="../notesSlides/notesSlide10.xml"/><Relationship Id="rId10" Type="http://schemas.openxmlformats.org/officeDocument/2006/relationships/tags" Target="../tags/tag216.xml"/><Relationship Id="rId19" Type="http://schemas.openxmlformats.org/officeDocument/2006/relationships/tags" Target="../tags/tag225.xml"/><Relationship Id="rId31" Type="http://schemas.openxmlformats.org/officeDocument/2006/relationships/tags" Target="../tags/tag237.xml"/><Relationship Id="rId44" Type="http://schemas.openxmlformats.org/officeDocument/2006/relationships/tags" Target="../tags/tag250.xml"/><Relationship Id="rId52" Type="http://schemas.openxmlformats.org/officeDocument/2006/relationships/tags" Target="../tags/tag258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Relationship Id="rId22" Type="http://schemas.openxmlformats.org/officeDocument/2006/relationships/tags" Target="../tags/tag228.xml"/><Relationship Id="rId27" Type="http://schemas.openxmlformats.org/officeDocument/2006/relationships/tags" Target="../tags/tag233.xml"/><Relationship Id="rId30" Type="http://schemas.openxmlformats.org/officeDocument/2006/relationships/tags" Target="../tags/tag236.xml"/><Relationship Id="rId35" Type="http://schemas.openxmlformats.org/officeDocument/2006/relationships/tags" Target="../tags/tag241.xml"/><Relationship Id="rId43" Type="http://schemas.openxmlformats.org/officeDocument/2006/relationships/tags" Target="../tags/tag249.xml"/><Relationship Id="rId48" Type="http://schemas.openxmlformats.org/officeDocument/2006/relationships/tags" Target="../tags/tag254.xml"/><Relationship Id="rId56" Type="http://schemas.openxmlformats.org/officeDocument/2006/relationships/slideLayout" Target="../slideLayouts/slideLayout7.xml"/><Relationship Id="rId8" Type="http://schemas.openxmlformats.org/officeDocument/2006/relationships/tags" Target="../tags/tag214.xml"/><Relationship Id="rId51" Type="http://schemas.openxmlformats.org/officeDocument/2006/relationships/tags" Target="../tags/tag257.xml"/><Relationship Id="rId3" Type="http://schemas.openxmlformats.org/officeDocument/2006/relationships/tags" Target="../tags/tag20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286.xml"/><Relationship Id="rId117" Type="http://schemas.openxmlformats.org/officeDocument/2006/relationships/tags" Target="../tags/tag377.xml"/><Relationship Id="rId21" Type="http://schemas.openxmlformats.org/officeDocument/2006/relationships/tags" Target="../tags/tag281.xml"/><Relationship Id="rId42" Type="http://schemas.openxmlformats.org/officeDocument/2006/relationships/tags" Target="../tags/tag302.xml"/><Relationship Id="rId47" Type="http://schemas.openxmlformats.org/officeDocument/2006/relationships/tags" Target="../tags/tag307.xml"/><Relationship Id="rId63" Type="http://schemas.openxmlformats.org/officeDocument/2006/relationships/tags" Target="../tags/tag323.xml"/><Relationship Id="rId68" Type="http://schemas.openxmlformats.org/officeDocument/2006/relationships/tags" Target="../tags/tag328.xml"/><Relationship Id="rId84" Type="http://schemas.openxmlformats.org/officeDocument/2006/relationships/tags" Target="../tags/tag344.xml"/><Relationship Id="rId89" Type="http://schemas.openxmlformats.org/officeDocument/2006/relationships/tags" Target="../tags/tag349.xml"/><Relationship Id="rId112" Type="http://schemas.openxmlformats.org/officeDocument/2006/relationships/tags" Target="../tags/tag372.xml"/><Relationship Id="rId133" Type="http://schemas.openxmlformats.org/officeDocument/2006/relationships/tags" Target="../tags/tag393.xml"/><Relationship Id="rId16" Type="http://schemas.openxmlformats.org/officeDocument/2006/relationships/tags" Target="../tags/tag276.xml"/><Relationship Id="rId107" Type="http://schemas.openxmlformats.org/officeDocument/2006/relationships/tags" Target="../tags/tag367.xml"/><Relationship Id="rId11" Type="http://schemas.openxmlformats.org/officeDocument/2006/relationships/tags" Target="../tags/tag271.xml"/><Relationship Id="rId32" Type="http://schemas.openxmlformats.org/officeDocument/2006/relationships/tags" Target="../tags/tag292.xml"/><Relationship Id="rId37" Type="http://schemas.openxmlformats.org/officeDocument/2006/relationships/tags" Target="../tags/tag297.xml"/><Relationship Id="rId53" Type="http://schemas.openxmlformats.org/officeDocument/2006/relationships/tags" Target="../tags/tag313.xml"/><Relationship Id="rId58" Type="http://schemas.openxmlformats.org/officeDocument/2006/relationships/tags" Target="../tags/tag318.xml"/><Relationship Id="rId74" Type="http://schemas.openxmlformats.org/officeDocument/2006/relationships/tags" Target="../tags/tag334.xml"/><Relationship Id="rId79" Type="http://schemas.openxmlformats.org/officeDocument/2006/relationships/tags" Target="../tags/tag339.xml"/><Relationship Id="rId102" Type="http://schemas.openxmlformats.org/officeDocument/2006/relationships/tags" Target="../tags/tag362.xml"/><Relationship Id="rId123" Type="http://schemas.openxmlformats.org/officeDocument/2006/relationships/tags" Target="../tags/tag383.xml"/><Relationship Id="rId128" Type="http://schemas.openxmlformats.org/officeDocument/2006/relationships/tags" Target="../tags/tag388.xml"/><Relationship Id="rId5" Type="http://schemas.openxmlformats.org/officeDocument/2006/relationships/tags" Target="../tags/tag265.xml"/><Relationship Id="rId90" Type="http://schemas.openxmlformats.org/officeDocument/2006/relationships/tags" Target="../tags/tag350.xml"/><Relationship Id="rId95" Type="http://schemas.openxmlformats.org/officeDocument/2006/relationships/tags" Target="../tags/tag355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tags" Target="../tags/tag290.xml"/><Relationship Id="rId35" Type="http://schemas.openxmlformats.org/officeDocument/2006/relationships/tags" Target="../tags/tag295.xml"/><Relationship Id="rId43" Type="http://schemas.openxmlformats.org/officeDocument/2006/relationships/tags" Target="../tags/tag303.xml"/><Relationship Id="rId48" Type="http://schemas.openxmlformats.org/officeDocument/2006/relationships/tags" Target="../tags/tag308.xml"/><Relationship Id="rId56" Type="http://schemas.openxmlformats.org/officeDocument/2006/relationships/tags" Target="../tags/tag316.xml"/><Relationship Id="rId64" Type="http://schemas.openxmlformats.org/officeDocument/2006/relationships/tags" Target="../tags/tag324.xml"/><Relationship Id="rId69" Type="http://schemas.openxmlformats.org/officeDocument/2006/relationships/tags" Target="../tags/tag329.xml"/><Relationship Id="rId77" Type="http://schemas.openxmlformats.org/officeDocument/2006/relationships/tags" Target="../tags/tag337.xml"/><Relationship Id="rId100" Type="http://schemas.openxmlformats.org/officeDocument/2006/relationships/tags" Target="../tags/tag360.xml"/><Relationship Id="rId105" Type="http://schemas.openxmlformats.org/officeDocument/2006/relationships/tags" Target="../tags/tag365.xml"/><Relationship Id="rId113" Type="http://schemas.openxmlformats.org/officeDocument/2006/relationships/tags" Target="../tags/tag373.xml"/><Relationship Id="rId118" Type="http://schemas.openxmlformats.org/officeDocument/2006/relationships/tags" Target="../tags/tag378.xml"/><Relationship Id="rId126" Type="http://schemas.openxmlformats.org/officeDocument/2006/relationships/tags" Target="../tags/tag386.xml"/><Relationship Id="rId134" Type="http://schemas.openxmlformats.org/officeDocument/2006/relationships/slideLayout" Target="../slideLayouts/slideLayout7.xml"/><Relationship Id="rId8" Type="http://schemas.openxmlformats.org/officeDocument/2006/relationships/tags" Target="../tags/tag268.xml"/><Relationship Id="rId51" Type="http://schemas.openxmlformats.org/officeDocument/2006/relationships/tags" Target="../tags/tag311.xml"/><Relationship Id="rId72" Type="http://schemas.openxmlformats.org/officeDocument/2006/relationships/tags" Target="../tags/tag332.xml"/><Relationship Id="rId80" Type="http://schemas.openxmlformats.org/officeDocument/2006/relationships/tags" Target="../tags/tag340.xml"/><Relationship Id="rId85" Type="http://schemas.openxmlformats.org/officeDocument/2006/relationships/tags" Target="../tags/tag345.xml"/><Relationship Id="rId93" Type="http://schemas.openxmlformats.org/officeDocument/2006/relationships/tags" Target="../tags/tag353.xml"/><Relationship Id="rId98" Type="http://schemas.openxmlformats.org/officeDocument/2006/relationships/tags" Target="../tags/tag358.xml"/><Relationship Id="rId121" Type="http://schemas.openxmlformats.org/officeDocument/2006/relationships/tags" Target="../tags/tag381.xml"/><Relationship Id="rId3" Type="http://schemas.openxmlformats.org/officeDocument/2006/relationships/tags" Target="../tags/tag263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33" Type="http://schemas.openxmlformats.org/officeDocument/2006/relationships/tags" Target="../tags/tag293.xml"/><Relationship Id="rId38" Type="http://schemas.openxmlformats.org/officeDocument/2006/relationships/tags" Target="../tags/tag298.xml"/><Relationship Id="rId46" Type="http://schemas.openxmlformats.org/officeDocument/2006/relationships/tags" Target="../tags/tag306.xml"/><Relationship Id="rId59" Type="http://schemas.openxmlformats.org/officeDocument/2006/relationships/tags" Target="../tags/tag319.xml"/><Relationship Id="rId67" Type="http://schemas.openxmlformats.org/officeDocument/2006/relationships/tags" Target="../tags/tag327.xml"/><Relationship Id="rId103" Type="http://schemas.openxmlformats.org/officeDocument/2006/relationships/tags" Target="../tags/tag363.xml"/><Relationship Id="rId108" Type="http://schemas.openxmlformats.org/officeDocument/2006/relationships/tags" Target="../tags/tag368.xml"/><Relationship Id="rId116" Type="http://schemas.openxmlformats.org/officeDocument/2006/relationships/tags" Target="../tags/tag376.xml"/><Relationship Id="rId124" Type="http://schemas.openxmlformats.org/officeDocument/2006/relationships/tags" Target="../tags/tag384.xml"/><Relationship Id="rId129" Type="http://schemas.openxmlformats.org/officeDocument/2006/relationships/tags" Target="../tags/tag389.xml"/><Relationship Id="rId20" Type="http://schemas.openxmlformats.org/officeDocument/2006/relationships/tags" Target="../tags/tag280.xml"/><Relationship Id="rId41" Type="http://schemas.openxmlformats.org/officeDocument/2006/relationships/tags" Target="../tags/tag301.xml"/><Relationship Id="rId54" Type="http://schemas.openxmlformats.org/officeDocument/2006/relationships/tags" Target="../tags/tag314.xml"/><Relationship Id="rId62" Type="http://schemas.openxmlformats.org/officeDocument/2006/relationships/tags" Target="../tags/tag322.xml"/><Relationship Id="rId70" Type="http://schemas.openxmlformats.org/officeDocument/2006/relationships/tags" Target="../tags/tag330.xml"/><Relationship Id="rId75" Type="http://schemas.openxmlformats.org/officeDocument/2006/relationships/tags" Target="../tags/tag335.xml"/><Relationship Id="rId83" Type="http://schemas.openxmlformats.org/officeDocument/2006/relationships/tags" Target="../tags/tag343.xml"/><Relationship Id="rId88" Type="http://schemas.openxmlformats.org/officeDocument/2006/relationships/tags" Target="../tags/tag348.xml"/><Relationship Id="rId91" Type="http://schemas.openxmlformats.org/officeDocument/2006/relationships/tags" Target="../tags/tag351.xml"/><Relationship Id="rId96" Type="http://schemas.openxmlformats.org/officeDocument/2006/relationships/tags" Target="../tags/tag356.xml"/><Relationship Id="rId111" Type="http://schemas.openxmlformats.org/officeDocument/2006/relationships/tags" Target="../tags/tag371.xml"/><Relationship Id="rId132" Type="http://schemas.openxmlformats.org/officeDocument/2006/relationships/tags" Target="../tags/tag392.xml"/><Relationship Id="rId1" Type="http://schemas.openxmlformats.org/officeDocument/2006/relationships/vmlDrawing" Target="../drawings/vmlDrawing5.vml"/><Relationship Id="rId6" Type="http://schemas.openxmlformats.org/officeDocument/2006/relationships/tags" Target="../tags/tag266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36" Type="http://schemas.openxmlformats.org/officeDocument/2006/relationships/tags" Target="../tags/tag296.xml"/><Relationship Id="rId49" Type="http://schemas.openxmlformats.org/officeDocument/2006/relationships/tags" Target="../tags/tag309.xml"/><Relationship Id="rId57" Type="http://schemas.openxmlformats.org/officeDocument/2006/relationships/tags" Target="../tags/tag317.xml"/><Relationship Id="rId106" Type="http://schemas.openxmlformats.org/officeDocument/2006/relationships/tags" Target="../tags/tag366.xml"/><Relationship Id="rId114" Type="http://schemas.openxmlformats.org/officeDocument/2006/relationships/tags" Target="../tags/tag374.xml"/><Relationship Id="rId119" Type="http://schemas.openxmlformats.org/officeDocument/2006/relationships/tags" Target="../tags/tag379.xml"/><Relationship Id="rId127" Type="http://schemas.openxmlformats.org/officeDocument/2006/relationships/tags" Target="../tags/tag387.xml"/><Relationship Id="rId10" Type="http://schemas.openxmlformats.org/officeDocument/2006/relationships/tags" Target="../tags/tag270.xml"/><Relationship Id="rId31" Type="http://schemas.openxmlformats.org/officeDocument/2006/relationships/tags" Target="../tags/tag291.xml"/><Relationship Id="rId44" Type="http://schemas.openxmlformats.org/officeDocument/2006/relationships/tags" Target="../tags/tag304.xml"/><Relationship Id="rId52" Type="http://schemas.openxmlformats.org/officeDocument/2006/relationships/tags" Target="../tags/tag312.xml"/><Relationship Id="rId60" Type="http://schemas.openxmlformats.org/officeDocument/2006/relationships/tags" Target="../tags/tag320.xml"/><Relationship Id="rId65" Type="http://schemas.openxmlformats.org/officeDocument/2006/relationships/tags" Target="../tags/tag325.xml"/><Relationship Id="rId73" Type="http://schemas.openxmlformats.org/officeDocument/2006/relationships/tags" Target="../tags/tag333.xml"/><Relationship Id="rId78" Type="http://schemas.openxmlformats.org/officeDocument/2006/relationships/tags" Target="../tags/tag338.xml"/><Relationship Id="rId81" Type="http://schemas.openxmlformats.org/officeDocument/2006/relationships/tags" Target="../tags/tag341.xml"/><Relationship Id="rId86" Type="http://schemas.openxmlformats.org/officeDocument/2006/relationships/tags" Target="../tags/tag346.xml"/><Relationship Id="rId94" Type="http://schemas.openxmlformats.org/officeDocument/2006/relationships/tags" Target="../tags/tag354.xml"/><Relationship Id="rId99" Type="http://schemas.openxmlformats.org/officeDocument/2006/relationships/tags" Target="../tags/tag359.xml"/><Relationship Id="rId101" Type="http://schemas.openxmlformats.org/officeDocument/2006/relationships/tags" Target="../tags/tag361.xml"/><Relationship Id="rId122" Type="http://schemas.openxmlformats.org/officeDocument/2006/relationships/tags" Target="../tags/tag382.xml"/><Relationship Id="rId130" Type="http://schemas.openxmlformats.org/officeDocument/2006/relationships/tags" Target="../tags/tag390.xml"/><Relationship Id="rId135" Type="http://schemas.openxmlformats.org/officeDocument/2006/relationships/notesSlide" Target="../notesSlides/notesSlide12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39" Type="http://schemas.openxmlformats.org/officeDocument/2006/relationships/tags" Target="../tags/tag299.xml"/><Relationship Id="rId109" Type="http://schemas.openxmlformats.org/officeDocument/2006/relationships/tags" Target="../tags/tag369.xml"/><Relationship Id="rId34" Type="http://schemas.openxmlformats.org/officeDocument/2006/relationships/tags" Target="../tags/tag294.xml"/><Relationship Id="rId50" Type="http://schemas.openxmlformats.org/officeDocument/2006/relationships/tags" Target="../tags/tag310.xml"/><Relationship Id="rId55" Type="http://schemas.openxmlformats.org/officeDocument/2006/relationships/tags" Target="../tags/tag315.xml"/><Relationship Id="rId76" Type="http://schemas.openxmlformats.org/officeDocument/2006/relationships/tags" Target="../tags/tag336.xml"/><Relationship Id="rId97" Type="http://schemas.openxmlformats.org/officeDocument/2006/relationships/tags" Target="../tags/tag357.xml"/><Relationship Id="rId104" Type="http://schemas.openxmlformats.org/officeDocument/2006/relationships/tags" Target="../tags/tag364.xml"/><Relationship Id="rId120" Type="http://schemas.openxmlformats.org/officeDocument/2006/relationships/tags" Target="../tags/tag380.xml"/><Relationship Id="rId125" Type="http://schemas.openxmlformats.org/officeDocument/2006/relationships/tags" Target="../tags/tag385.xml"/><Relationship Id="rId7" Type="http://schemas.openxmlformats.org/officeDocument/2006/relationships/tags" Target="../tags/tag267.xml"/><Relationship Id="rId71" Type="http://schemas.openxmlformats.org/officeDocument/2006/relationships/tags" Target="../tags/tag331.xml"/><Relationship Id="rId92" Type="http://schemas.openxmlformats.org/officeDocument/2006/relationships/tags" Target="../tags/tag352.xml"/><Relationship Id="rId2" Type="http://schemas.openxmlformats.org/officeDocument/2006/relationships/tags" Target="../tags/tag262.xml"/><Relationship Id="rId29" Type="http://schemas.openxmlformats.org/officeDocument/2006/relationships/tags" Target="../tags/tag289.xml"/><Relationship Id="rId24" Type="http://schemas.openxmlformats.org/officeDocument/2006/relationships/tags" Target="../tags/tag284.xml"/><Relationship Id="rId40" Type="http://schemas.openxmlformats.org/officeDocument/2006/relationships/tags" Target="../tags/tag300.xml"/><Relationship Id="rId45" Type="http://schemas.openxmlformats.org/officeDocument/2006/relationships/tags" Target="../tags/tag305.xml"/><Relationship Id="rId66" Type="http://schemas.openxmlformats.org/officeDocument/2006/relationships/tags" Target="../tags/tag326.xml"/><Relationship Id="rId87" Type="http://schemas.openxmlformats.org/officeDocument/2006/relationships/tags" Target="../tags/tag347.xml"/><Relationship Id="rId110" Type="http://schemas.openxmlformats.org/officeDocument/2006/relationships/tags" Target="../tags/tag370.xml"/><Relationship Id="rId115" Type="http://schemas.openxmlformats.org/officeDocument/2006/relationships/tags" Target="../tags/tag375.xml"/><Relationship Id="rId131" Type="http://schemas.openxmlformats.org/officeDocument/2006/relationships/tags" Target="../tags/tag391.xml"/><Relationship Id="rId136" Type="http://schemas.openxmlformats.org/officeDocument/2006/relationships/oleObject" Target="../embeddings/oleObject9.bin"/><Relationship Id="rId61" Type="http://schemas.openxmlformats.org/officeDocument/2006/relationships/tags" Target="../tags/tag321.xml"/><Relationship Id="rId82" Type="http://schemas.openxmlformats.org/officeDocument/2006/relationships/tags" Target="../tags/tag342.xml"/><Relationship Id="rId19" Type="http://schemas.openxmlformats.org/officeDocument/2006/relationships/tags" Target="../tags/tag27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406.xml"/><Relationship Id="rId18" Type="http://schemas.openxmlformats.org/officeDocument/2006/relationships/tags" Target="../tags/tag411.xml"/><Relationship Id="rId26" Type="http://schemas.openxmlformats.org/officeDocument/2006/relationships/tags" Target="../tags/tag419.xml"/><Relationship Id="rId39" Type="http://schemas.openxmlformats.org/officeDocument/2006/relationships/tags" Target="../tags/tag432.xml"/><Relationship Id="rId21" Type="http://schemas.openxmlformats.org/officeDocument/2006/relationships/tags" Target="../tags/tag414.xml"/><Relationship Id="rId34" Type="http://schemas.openxmlformats.org/officeDocument/2006/relationships/tags" Target="../tags/tag427.xml"/><Relationship Id="rId42" Type="http://schemas.openxmlformats.org/officeDocument/2006/relationships/tags" Target="../tags/tag435.xml"/><Relationship Id="rId47" Type="http://schemas.openxmlformats.org/officeDocument/2006/relationships/tags" Target="../tags/tag440.xml"/><Relationship Id="rId50" Type="http://schemas.openxmlformats.org/officeDocument/2006/relationships/tags" Target="../tags/tag443.xml"/><Relationship Id="rId55" Type="http://schemas.openxmlformats.org/officeDocument/2006/relationships/tags" Target="../tags/tag448.xml"/><Relationship Id="rId63" Type="http://schemas.openxmlformats.org/officeDocument/2006/relationships/tags" Target="../tags/tag456.xml"/><Relationship Id="rId68" Type="http://schemas.openxmlformats.org/officeDocument/2006/relationships/tags" Target="../tags/tag461.xml"/><Relationship Id="rId76" Type="http://schemas.openxmlformats.org/officeDocument/2006/relationships/tags" Target="../tags/tag469.xml"/><Relationship Id="rId84" Type="http://schemas.openxmlformats.org/officeDocument/2006/relationships/tags" Target="../tags/tag477.xml"/><Relationship Id="rId7" Type="http://schemas.openxmlformats.org/officeDocument/2006/relationships/tags" Target="../tags/tag400.xml"/><Relationship Id="rId71" Type="http://schemas.openxmlformats.org/officeDocument/2006/relationships/tags" Target="../tags/tag464.xml"/><Relationship Id="rId2" Type="http://schemas.openxmlformats.org/officeDocument/2006/relationships/tags" Target="../tags/tag395.xml"/><Relationship Id="rId16" Type="http://schemas.openxmlformats.org/officeDocument/2006/relationships/tags" Target="../tags/tag409.xml"/><Relationship Id="rId29" Type="http://schemas.openxmlformats.org/officeDocument/2006/relationships/tags" Target="../tags/tag422.xml"/><Relationship Id="rId11" Type="http://schemas.openxmlformats.org/officeDocument/2006/relationships/tags" Target="../tags/tag404.xml"/><Relationship Id="rId24" Type="http://schemas.openxmlformats.org/officeDocument/2006/relationships/tags" Target="../tags/tag417.xml"/><Relationship Id="rId32" Type="http://schemas.openxmlformats.org/officeDocument/2006/relationships/tags" Target="../tags/tag425.xml"/><Relationship Id="rId37" Type="http://schemas.openxmlformats.org/officeDocument/2006/relationships/tags" Target="../tags/tag430.xml"/><Relationship Id="rId40" Type="http://schemas.openxmlformats.org/officeDocument/2006/relationships/tags" Target="../tags/tag433.xml"/><Relationship Id="rId45" Type="http://schemas.openxmlformats.org/officeDocument/2006/relationships/tags" Target="../tags/tag438.xml"/><Relationship Id="rId53" Type="http://schemas.openxmlformats.org/officeDocument/2006/relationships/tags" Target="../tags/tag446.xml"/><Relationship Id="rId58" Type="http://schemas.openxmlformats.org/officeDocument/2006/relationships/tags" Target="../tags/tag451.xml"/><Relationship Id="rId66" Type="http://schemas.openxmlformats.org/officeDocument/2006/relationships/tags" Target="../tags/tag459.xml"/><Relationship Id="rId74" Type="http://schemas.openxmlformats.org/officeDocument/2006/relationships/tags" Target="../tags/tag467.xml"/><Relationship Id="rId79" Type="http://schemas.openxmlformats.org/officeDocument/2006/relationships/tags" Target="../tags/tag472.xml"/><Relationship Id="rId87" Type="http://schemas.openxmlformats.org/officeDocument/2006/relationships/notesSlide" Target="../notesSlides/notesSlide13.xml"/><Relationship Id="rId5" Type="http://schemas.openxmlformats.org/officeDocument/2006/relationships/tags" Target="../tags/tag398.xml"/><Relationship Id="rId61" Type="http://schemas.openxmlformats.org/officeDocument/2006/relationships/tags" Target="../tags/tag454.xml"/><Relationship Id="rId82" Type="http://schemas.openxmlformats.org/officeDocument/2006/relationships/tags" Target="../tags/tag475.xml"/><Relationship Id="rId19" Type="http://schemas.openxmlformats.org/officeDocument/2006/relationships/tags" Target="../tags/tag412.xml"/><Relationship Id="rId4" Type="http://schemas.openxmlformats.org/officeDocument/2006/relationships/tags" Target="../tags/tag397.xml"/><Relationship Id="rId9" Type="http://schemas.openxmlformats.org/officeDocument/2006/relationships/tags" Target="../tags/tag402.xml"/><Relationship Id="rId14" Type="http://schemas.openxmlformats.org/officeDocument/2006/relationships/tags" Target="../tags/tag407.xml"/><Relationship Id="rId22" Type="http://schemas.openxmlformats.org/officeDocument/2006/relationships/tags" Target="../tags/tag415.xml"/><Relationship Id="rId27" Type="http://schemas.openxmlformats.org/officeDocument/2006/relationships/tags" Target="../tags/tag420.xml"/><Relationship Id="rId30" Type="http://schemas.openxmlformats.org/officeDocument/2006/relationships/tags" Target="../tags/tag423.xml"/><Relationship Id="rId35" Type="http://schemas.openxmlformats.org/officeDocument/2006/relationships/tags" Target="../tags/tag428.xml"/><Relationship Id="rId43" Type="http://schemas.openxmlformats.org/officeDocument/2006/relationships/tags" Target="../tags/tag436.xml"/><Relationship Id="rId48" Type="http://schemas.openxmlformats.org/officeDocument/2006/relationships/tags" Target="../tags/tag441.xml"/><Relationship Id="rId56" Type="http://schemas.openxmlformats.org/officeDocument/2006/relationships/tags" Target="../tags/tag449.xml"/><Relationship Id="rId64" Type="http://schemas.openxmlformats.org/officeDocument/2006/relationships/tags" Target="../tags/tag457.xml"/><Relationship Id="rId69" Type="http://schemas.openxmlformats.org/officeDocument/2006/relationships/tags" Target="../tags/tag462.xml"/><Relationship Id="rId77" Type="http://schemas.openxmlformats.org/officeDocument/2006/relationships/tags" Target="../tags/tag470.xml"/><Relationship Id="rId8" Type="http://schemas.openxmlformats.org/officeDocument/2006/relationships/tags" Target="../tags/tag401.xml"/><Relationship Id="rId51" Type="http://schemas.openxmlformats.org/officeDocument/2006/relationships/tags" Target="../tags/tag444.xml"/><Relationship Id="rId72" Type="http://schemas.openxmlformats.org/officeDocument/2006/relationships/tags" Target="../tags/tag465.xml"/><Relationship Id="rId80" Type="http://schemas.openxmlformats.org/officeDocument/2006/relationships/tags" Target="../tags/tag473.xml"/><Relationship Id="rId85" Type="http://schemas.openxmlformats.org/officeDocument/2006/relationships/tags" Target="../tags/tag478.xml"/><Relationship Id="rId3" Type="http://schemas.openxmlformats.org/officeDocument/2006/relationships/tags" Target="../tags/tag396.xml"/><Relationship Id="rId12" Type="http://schemas.openxmlformats.org/officeDocument/2006/relationships/tags" Target="../tags/tag405.xml"/><Relationship Id="rId17" Type="http://schemas.openxmlformats.org/officeDocument/2006/relationships/tags" Target="../tags/tag410.xml"/><Relationship Id="rId25" Type="http://schemas.openxmlformats.org/officeDocument/2006/relationships/tags" Target="../tags/tag418.xml"/><Relationship Id="rId33" Type="http://schemas.openxmlformats.org/officeDocument/2006/relationships/tags" Target="../tags/tag426.xml"/><Relationship Id="rId38" Type="http://schemas.openxmlformats.org/officeDocument/2006/relationships/tags" Target="../tags/tag431.xml"/><Relationship Id="rId46" Type="http://schemas.openxmlformats.org/officeDocument/2006/relationships/tags" Target="../tags/tag439.xml"/><Relationship Id="rId59" Type="http://schemas.openxmlformats.org/officeDocument/2006/relationships/tags" Target="../tags/tag452.xml"/><Relationship Id="rId67" Type="http://schemas.openxmlformats.org/officeDocument/2006/relationships/tags" Target="../tags/tag460.xml"/><Relationship Id="rId20" Type="http://schemas.openxmlformats.org/officeDocument/2006/relationships/tags" Target="../tags/tag413.xml"/><Relationship Id="rId41" Type="http://schemas.openxmlformats.org/officeDocument/2006/relationships/tags" Target="../tags/tag434.xml"/><Relationship Id="rId54" Type="http://schemas.openxmlformats.org/officeDocument/2006/relationships/tags" Target="../tags/tag447.xml"/><Relationship Id="rId62" Type="http://schemas.openxmlformats.org/officeDocument/2006/relationships/tags" Target="../tags/tag455.xml"/><Relationship Id="rId70" Type="http://schemas.openxmlformats.org/officeDocument/2006/relationships/tags" Target="../tags/tag463.xml"/><Relationship Id="rId75" Type="http://schemas.openxmlformats.org/officeDocument/2006/relationships/tags" Target="../tags/tag468.xml"/><Relationship Id="rId83" Type="http://schemas.openxmlformats.org/officeDocument/2006/relationships/tags" Target="../tags/tag476.xml"/><Relationship Id="rId1" Type="http://schemas.openxmlformats.org/officeDocument/2006/relationships/tags" Target="../tags/tag394.xml"/><Relationship Id="rId6" Type="http://schemas.openxmlformats.org/officeDocument/2006/relationships/tags" Target="../tags/tag399.xml"/><Relationship Id="rId15" Type="http://schemas.openxmlformats.org/officeDocument/2006/relationships/tags" Target="../tags/tag408.xml"/><Relationship Id="rId23" Type="http://schemas.openxmlformats.org/officeDocument/2006/relationships/tags" Target="../tags/tag416.xml"/><Relationship Id="rId28" Type="http://schemas.openxmlformats.org/officeDocument/2006/relationships/tags" Target="../tags/tag421.xml"/><Relationship Id="rId36" Type="http://schemas.openxmlformats.org/officeDocument/2006/relationships/tags" Target="../tags/tag429.xml"/><Relationship Id="rId49" Type="http://schemas.openxmlformats.org/officeDocument/2006/relationships/tags" Target="../tags/tag442.xml"/><Relationship Id="rId57" Type="http://schemas.openxmlformats.org/officeDocument/2006/relationships/tags" Target="../tags/tag450.xml"/><Relationship Id="rId10" Type="http://schemas.openxmlformats.org/officeDocument/2006/relationships/tags" Target="../tags/tag403.xml"/><Relationship Id="rId31" Type="http://schemas.openxmlformats.org/officeDocument/2006/relationships/tags" Target="../tags/tag424.xml"/><Relationship Id="rId44" Type="http://schemas.openxmlformats.org/officeDocument/2006/relationships/tags" Target="../tags/tag437.xml"/><Relationship Id="rId52" Type="http://schemas.openxmlformats.org/officeDocument/2006/relationships/tags" Target="../tags/tag445.xml"/><Relationship Id="rId60" Type="http://schemas.openxmlformats.org/officeDocument/2006/relationships/tags" Target="../tags/tag453.xml"/><Relationship Id="rId65" Type="http://schemas.openxmlformats.org/officeDocument/2006/relationships/tags" Target="../tags/tag458.xml"/><Relationship Id="rId73" Type="http://schemas.openxmlformats.org/officeDocument/2006/relationships/tags" Target="../tags/tag466.xml"/><Relationship Id="rId78" Type="http://schemas.openxmlformats.org/officeDocument/2006/relationships/tags" Target="../tags/tag471.xml"/><Relationship Id="rId81" Type="http://schemas.openxmlformats.org/officeDocument/2006/relationships/tags" Target="../tags/tag474.xml"/><Relationship Id="rId86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86.xml"/><Relationship Id="rId13" Type="http://schemas.openxmlformats.org/officeDocument/2006/relationships/tags" Target="../tags/tag491.xml"/><Relationship Id="rId18" Type="http://schemas.openxmlformats.org/officeDocument/2006/relationships/tags" Target="../tags/tag496.xml"/><Relationship Id="rId26" Type="http://schemas.openxmlformats.org/officeDocument/2006/relationships/tags" Target="../tags/tag504.xml"/><Relationship Id="rId39" Type="http://schemas.openxmlformats.org/officeDocument/2006/relationships/tags" Target="../tags/tag517.xml"/><Relationship Id="rId3" Type="http://schemas.openxmlformats.org/officeDocument/2006/relationships/tags" Target="../tags/tag481.xml"/><Relationship Id="rId21" Type="http://schemas.openxmlformats.org/officeDocument/2006/relationships/tags" Target="../tags/tag499.xml"/><Relationship Id="rId34" Type="http://schemas.openxmlformats.org/officeDocument/2006/relationships/tags" Target="../tags/tag512.xml"/><Relationship Id="rId42" Type="http://schemas.openxmlformats.org/officeDocument/2006/relationships/tags" Target="../tags/tag520.xml"/><Relationship Id="rId7" Type="http://schemas.openxmlformats.org/officeDocument/2006/relationships/tags" Target="../tags/tag485.xml"/><Relationship Id="rId12" Type="http://schemas.openxmlformats.org/officeDocument/2006/relationships/tags" Target="../tags/tag490.xml"/><Relationship Id="rId17" Type="http://schemas.openxmlformats.org/officeDocument/2006/relationships/tags" Target="../tags/tag495.xml"/><Relationship Id="rId25" Type="http://schemas.openxmlformats.org/officeDocument/2006/relationships/tags" Target="../tags/tag503.xml"/><Relationship Id="rId33" Type="http://schemas.openxmlformats.org/officeDocument/2006/relationships/tags" Target="../tags/tag511.xml"/><Relationship Id="rId38" Type="http://schemas.openxmlformats.org/officeDocument/2006/relationships/tags" Target="../tags/tag516.xml"/><Relationship Id="rId2" Type="http://schemas.openxmlformats.org/officeDocument/2006/relationships/tags" Target="../tags/tag480.xml"/><Relationship Id="rId16" Type="http://schemas.openxmlformats.org/officeDocument/2006/relationships/tags" Target="../tags/tag494.xml"/><Relationship Id="rId20" Type="http://schemas.openxmlformats.org/officeDocument/2006/relationships/tags" Target="../tags/tag498.xml"/><Relationship Id="rId29" Type="http://schemas.openxmlformats.org/officeDocument/2006/relationships/tags" Target="../tags/tag507.xml"/><Relationship Id="rId41" Type="http://schemas.openxmlformats.org/officeDocument/2006/relationships/tags" Target="../tags/tag519.xml"/><Relationship Id="rId1" Type="http://schemas.openxmlformats.org/officeDocument/2006/relationships/tags" Target="../tags/tag479.xml"/><Relationship Id="rId6" Type="http://schemas.openxmlformats.org/officeDocument/2006/relationships/tags" Target="../tags/tag484.xml"/><Relationship Id="rId11" Type="http://schemas.openxmlformats.org/officeDocument/2006/relationships/tags" Target="../tags/tag489.xml"/><Relationship Id="rId24" Type="http://schemas.openxmlformats.org/officeDocument/2006/relationships/tags" Target="../tags/tag502.xml"/><Relationship Id="rId32" Type="http://schemas.openxmlformats.org/officeDocument/2006/relationships/tags" Target="../tags/tag510.xml"/><Relationship Id="rId37" Type="http://schemas.openxmlformats.org/officeDocument/2006/relationships/tags" Target="../tags/tag515.xml"/><Relationship Id="rId40" Type="http://schemas.openxmlformats.org/officeDocument/2006/relationships/tags" Target="../tags/tag518.xml"/><Relationship Id="rId5" Type="http://schemas.openxmlformats.org/officeDocument/2006/relationships/tags" Target="../tags/tag483.xml"/><Relationship Id="rId15" Type="http://schemas.openxmlformats.org/officeDocument/2006/relationships/tags" Target="../tags/tag493.xml"/><Relationship Id="rId23" Type="http://schemas.openxmlformats.org/officeDocument/2006/relationships/tags" Target="../tags/tag501.xml"/><Relationship Id="rId28" Type="http://schemas.openxmlformats.org/officeDocument/2006/relationships/tags" Target="../tags/tag506.xml"/><Relationship Id="rId36" Type="http://schemas.openxmlformats.org/officeDocument/2006/relationships/tags" Target="../tags/tag514.xml"/><Relationship Id="rId10" Type="http://schemas.openxmlformats.org/officeDocument/2006/relationships/tags" Target="../tags/tag488.xml"/><Relationship Id="rId19" Type="http://schemas.openxmlformats.org/officeDocument/2006/relationships/tags" Target="../tags/tag497.xml"/><Relationship Id="rId31" Type="http://schemas.openxmlformats.org/officeDocument/2006/relationships/tags" Target="../tags/tag509.xml"/><Relationship Id="rId44" Type="http://schemas.openxmlformats.org/officeDocument/2006/relationships/notesSlide" Target="../notesSlides/notesSlide15.xml"/><Relationship Id="rId4" Type="http://schemas.openxmlformats.org/officeDocument/2006/relationships/tags" Target="../tags/tag482.xml"/><Relationship Id="rId9" Type="http://schemas.openxmlformats.org/officeDocument/2006/relationships/tags" Target="../tags/tag487.xml"/><Relationship Id="rId14" Type="http://schemas.openxmlformats.org/officeDocument/2006/relationships/tags" Target="../tags/tag492.xml"/><Relationship Id="rId22" Type="http://schemas.openxmlformats.org/officeDocument/2006/relationships/tags" Target="../tags/tag500.xml"/><Relationship Id="rId27" Type="http://schemas.openxmlformats.org/officeDocument/2006/relationships/tags" Target="../tags/tag505.xml"/><Relationship Id="rId30" Type="http://schemas.openxmlformats.org/officeDocument/2006/relationships/tags" Target="../tags/tag508.xml"/><Relationship Id="rId35" Type="http://schemas.openxmlformats.org/officeDocument/2006/relationships/tags" Target="../tags/tag513.xml"/><Relationship Id="rId43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28.xml"/><Relationship Id="rId3" Type="http://schemas.openxmlformats.org/officeDocument/2006/relationships/tags" Target="../tags/tag523.xml"/><Relationship Id="rId7" Type="http://schemas.openxmlformats.org/officeDocument/2006/relationships/tags" Target="../tags/tag527.xml"/><Relationship Id="rId2" Type="http://schemas.openxmlformats.org/officeDocument/2006/relationships/tags" Target="../tags/tag522.xml"/><Relationship Id="rId1" Type="http://schemas.openxmlformats.org/officeDocument/2006/relationships/tags" Target="../tags/tag521.xml"/><Relationship Id="rId6" Type="http://schemas.openxmlformats.org/officeDocument/2006/relationships/tags" Target="../tags/tag526.xml"/><Relationship Id="rId11" Type="http://schemas.openxmlformats.org/officeDocument/2006/relationships/image" Target="../media/image11.png"/><Relationship Id="rId5" Type="http://schemas.openxmlformats.org/officeDocument/2006/relationships/tags" Target="../tags/tag525.xml"/><Relationship Id="rId10" Type="http://schemas.openxmlformats.org/officeDocument/2006/relationships/notesSlide" Target="../notesSlides/notesSlide16.xml"/><Relationship Id="rId4" Type="http://schemas.openxmlformats.org/officeDocument/2006/relationships/tags" Target="../tags/tag524.xml"/><Relationship Id="rId9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36.xml"/><Relationship Id="rId13" Type="http://schemas.openxmlformats.org/officeDocument/2006/relationships/tags" Target="../tags/tag541.xml"/><Relationship Id="rId18" Type="http://schemas.openxmlformats.org/officeDocument/2006/relationships/tags" Target="../tags/tag546.xml"/><Relationship Id="rId26" Type="http://schemas.openxmlformats.org/officeDocument/2006/relationships/tags" Target="../tags/tag554.xml"/><Relationship Id="rId3" Type="http://schemas.openxmlformats.org/officeDocument/2006/relationships/tags" Target="../tags/tag531.xml"/><Relationship Id="rId21" Type="http://schemas.openxmlformats.org/officeDocument/2006/relationships/tags" Target="../tags/tag549.xml"/><Relationship Id="rId34" Type="http://schemas.openxmlformats.org/officeDocument/2006/relationships/tags" Target="../tags/tag562.xml"/><Relationship Id="rId7" Type="http://schemas.openxmlformats.org/officeDocument/2006/relationships/tags" Target="../tags/tag535.xml"/><Relationship Id="rId12" Type="http://schemas.openxmlformats.org/officeDocument/2006/relationships/tags" Target="../tags/tag540.xml"/><Relationship Id="rId17" Type="http://schemas.openxmlformats.org/officeDocument/2006/relationships/tags" Target="../tags/tag545.xml"/><Relationship Id="rId25" Type="http://schemas.openxmlformats.org/officeDocument/2006/relationships/tags" Target="../tags/tag553.xml"/><Relationship Id="rId33" Type="http://schemas.openxmlformats.org/officeDocument/2006/relationships/tags" Target="../tags/tag561.xml"/><Relationship Id="rId38" Type="http://schemas.openxmlformats.org/officeDocument/2006/relationships/notesSlide" Target="../notesSlides/notesSlide17.xml"/><Relationship Id="rId2" Type="http://schemas.openxmlformats.org/officeDocument/2006/relationships/tags" Target="../tags/tag530.xml"/><Relationship Id="rId16" Type="http://schemas.openxmlformats.org/officeDocument/2006/relationships/tags" Target="../tags/tag544.xml"/><Relationship Id="rId20" Type="http://schemas.openxmlformats.org/officeDocument/2006/relationships/tags" Target="../tags/tag548.xml"/><Relationship Id="rId29" Type="http://schemas.openxmlformats.org/officeDocument/2006/relationships/tags" Target="../tags/tag557.xml"/><Relationship Id="rId1" Type="http://schemas.openxmlformats.org/officeDocument/2006/relationships/tags" Target="../tags/tag529.xml"/><Relationship Id="rId6" Type="http://schemas.openxmlformats.org/officeDocument/2006/relationships/tags" Target="../tags/tag534.xml"/><Relationship Id="rId11" Type="http://schemas.openxmlformats.org/officeDocument/2006/relationships/tags" Target="../tags/tag539.xml"/><Relationship Id="rId24" Type="http://schemas.openxmlformats.org/officeDocument/2006/relationships/tags" Target="../tags/tag552.xml"/><Relationship Id="rId32" Type="http://schemas.openxmlformats.org/officeDocument/2006/relationships/tags" Target="../tags/tag560.xml"/><Relationship Id="rId37" Type="http://schemas.openxmlformats.org/officeDocument/2006/relationships/slideLayout" Target="../slideLayouts/slideLayout7.xml"/><Relationship Id="rId5" Type="http://schemas.openxmlformats.org/officeDocument/2006/relationships/tags" Target="../tags/tag533.xml"/><Relationship Id="rId15" Type="http://schemas.openxmlformats.org/officeDocument/2006/relationships/tags" Target="../tags/tag543.xml"/><Relationship Id="rId23" Type="http://schemas.openxmlformats.org/officeDocument/2006/relationships/tags" Target="../tags/tag551.xml"/><Relationship Id="rId28" Type="http://schemas.openxmlformats.org/officeDocument/2006/relationships/tags" Target="../tags/tag556.xml"/><Relationship Id="rId36" Type="http://schemas.openxmlformats.org/officeDocument/2006/relationships/tags" Target="../tags/tag564.xml"/><Relationship Id="rId10" Type="http://schemas.openxmlformats.org/officeDocument/2006/relationships/tags" Target="../tags/tag538.xml"/><Relationship Id="rId19" Type="http://schemas.openxmlformats.org/officeDocument/2006/relationships/tags" Target="../tags/tag547.xml"/><Relationship Id="rId31" Type="http://schemas.openxmlformats.org/officeDocument/2006/relationships/tags" Target="../tags/tag559.xml"/><Relationship Id="rId4" Type="http://schemas.openxmlformats.org/officeDocument/2006/relationships/tags" Target="../tags/tag532.xml"/><Relationship Id="rId9" Type="http://schemas.openxmlformats.org/officeDocument/2006/relationships/tags" Target="../tags/tag537.xml"/><Relationship Id="rId14" Type="http://schemas.openxmlformats.org/officeDocument/2006/relationships/tags" Target="../tags/tag542.xml"/><Relationship Id="rId22" Type="http://schemas.openxmlformats.org/officeDocument/2006/relationships/tags" Target="../tags/tag550.xml"/><Relationship Id="rId27" Type="http://schemas.openxmlformats.org/officeDocument/2006/relationships/tags" Target="../tags/tag555.xml"/><Relationship Id="rId30" Type="http://schemas.openxmlformats.org/officeDocument/2006/relationships/tags" Target="../tags/tag558.xml"/><Relationship Id="rId35" Type="http://schemas.openxmlformats.org/officeDocument/2006/relationships/tags" Target="../tags/tag56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72.xml"/><Relationship Id="rId13" Type="http://schemas.openxmlformats.org/officeDocument/2006/relationships/tags" Target="../tags/tag577.xml"/><Relationship Id="rId18" Type="http://schemas.openxmlformats.org/officeDocument/2006/relationships/tags" Target="../tags/tag582.xml"/><Relationship Id="rId26" Type="http://schemas.openxmlformats.org/officeDocument/2006/relationships/tags" Target="../tags/tag590.xml"/><Relationship Id="rId39" Type="http://schemas.openxmlformats.org/officeDocument/2006/relationships/tags" Target="../tags/tag603.xml"/><Relationship Id="rId3" Type="http://schemas.openxmlformats.org/officeDocument/2006/relationships/tags" Target="../tags/tag567.xml"/><Relationship Id="rId21" Type="http://schemas.openxmlformats.org/officeDocument/2006/relationships/tags" Target="../tags/tag585.xml"/><Relationship Id="rId34" Type="http://schemas.openxmlformats.org/officeDocument/2006/relationships/tags" Target="../tags/tag598.xml"/><Relationship Id="rId42" Type="http://schemas.openxmlformats.org/officeDocument/2006/relationships/tags" Target="../tags/tag606.xml"/><Relationship Id="rId47" Type="http://schemas.openxmlformats.org/officeDocument/2006/relationships/image" Target="../media/image12.png"/><Relationship Id="rId7" Type="http://schemas.openxmlformats.org/officeDocument/2006/relationships/tags" Target="../tags/tag571.xml"/><Relationship Id="rId12" Type="http://schemas.openxmlformats.org/officeDocument/2006/relationships/tags" Target="../tags/tag576.xml"/><Relationship Id="rId17" Type="http://schemas.openxmlformats.org/officeDocument/2006/relationships/tags" Target="../tags/tag581.xml"/><Relationship Id="rId25" Type="http://schemas.openxmlformats.org/officeDocument/2006/relationships/tags" Target="../tags/tag589.xml"/><Relationship Id="rId33" Type="http://schemas.openxmlformats.org/officeDocument/2006/relationships/tags" Target="../tags/tag597.xml"/><Relationship Id="rId38" Type="http://schemas.openxmlformats.org/officeDocument/2006/relationships/tags" Target="../tags/tag602.xml"/><Relationship Id="rId46" Type="http://schemas.openxmlformats.org/officeDocument/2006/relationships/slideLayout" Target="../slideLayouts/slideLayout7.xml"/><Relationship Id="rId2" Type="http://schemas.openxmlformats.org/officeDocument/2006/relationships/tags" Target="../tags/tag566.xml"/><Relationship Id="rId16" Type="http://schemas.openxmlformats.org/officeDocument/2006/relationships/tags" Target="../tags/tag580.xml"/><Relationship Id="rId20" Type="http://schemas.openxmlformats.org/officeDocument/2006/relationships/tags" Target="../tags/tag584.xml"/><Relationship Id="rId29" Type="http://schemas.openxmlformats.org/officeDocument/2006/relationships/tags" Target="../tags/tag593.xml"/><Relationship Id="rId41" Type="http://schemas.openxmlformats.org/officeDocument/2006/relationships/tags" Target="../tags/tag605.xml"/><Relationship Id="rId1" Type="http://schemas.openxmlformats.org/officeDocument/2006/relationships/tags" Target="../tags/tag565.xml"/><Relationship Id="rId6" Type="http://schemas.openxmlformats.org/officeDocument/2006/relationships/tags" Target="../tags/tag570.xml"/><Relationship Id="rId11" Type="http://schemas.openxmlformats.org/officeDocument/2006/relationships/tags" Target="../tags/tag575.xml"/><Relationship Id="rId24" Type="http://schemas.openxmlformats.org/officeDocument/2006/relationships/tags" Target="../tags/tag588.xml"/><Relationship Id="rId32" Type="http://schemas.openxmlformats.org/officeDocument/2006/relationships/tags" Target="../tags/tag596.xml"/><Relationship Id="rId37" Type="http://schemas.openxmlformats.org/officeDocument/2006/relationships/tags" Target="../tags/tag601.xml"/><Relationship Id="rId40" Type="http://schemas.openxmlformats.org/officeDocument/2006/relationships/tags" Target="../tags/tag604.xml"/><Relationship Id="rId45" Type="http://schemas.openxmlformats.org/officeDocument/2006/relationships/tags" Target="../tags/tag609.xml"/><Relationship Id="rId5" Type="http://schemas.openxmlformats.org/officeDocument/2006/relationships/tags" Target="../tags/tag569.xml"/><Relationship Id="rId15" Type="http://schemas.openxmlformats.org/officeDocument/2006/relationships/tags" Target="../tags/tag579.xml"/><Relationship Id="rId23" Type="http://schemas.openxmlformats.org/officeDocument/2006/relationships/tags" Target="../tags/tag587.xml"/><Relationship Id="rId28" Type="http://schemas.openxmlformats.org/officeDocument/2006/relationships/tags" Target="../tags/tag592.xml"/><Relationship Id="rId36" Type="http://schemas.openxmlformats.org/officeDocument/2006/relationships/tags" Target="../tags/tag600.xml"/><Relationship Id="rId10" Type="http://schemas.openxmlformats.org/officeDocument/2006/relationships/tags" Target="../tags/tag574.xml"/><Relationship Id="rId19" Type="http://schemas.openxmlformats.org/officeDocument/2006/relationships/tags" Target="../tags/tag583.xml"/><Relationship Id="rId31" Type="http://schemas.openxmlformats.org/officeDocument/2006/relationships/tags" Target="../tags/tag595.xml"/><Relationship Id="rId44" Type="http://schemas.openxmlformats.org/officeDocument/2006/relationships/tags" Target="../tags/tag608.xml"/><Relationship Id="rId4" Type="http://schemas.openxmlformats.org/officeDocument/2006/relationships/tags" Target="../tags/tag568.xml"/><Relationship Id="rId9" Type="http://schemas.openxmlformats.org/officeDocument/2006/relationships/tags" Target="../tags/tag573.xml"/><Relationship Id="rId14" Type="http://schemas.openxmlformats.org/officeDocument/2006/relationships/tags" Target="../tags/tag578.xml"/><Relationship Id="rId22" Type="http://schemas.openxmlformats.org/officeDocument/2006/relationships/tags" Target="../tags/tag586.xml"/><Relationship Id="rId27" Type="http://schemas.openxmlformats.org/officeDocument/2006/relationships/tags" Target="../tags/tag591.xml"/><Relationship Id="rId30" Type="http://schemas.openxmlformats.org/officeDocument/2006/relationships/tags" Target="../tags/tag594.xml"/><Relationship Id="rId35" Type="http://schemas.openxmlformats.org/officeDocument/2006/relationships/tags" Target="../tags/tag599.xml"/><Relationship Id="rId43" Type="http://schemas.openxmlformats.org/officeDocument/2006/relationships/tags" Target="../tags/tag60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622.xml"/><Relationship Id="rId18" Type="http://schemas.openxmlformats.org/officeDocument/2006/relationships/tags" Target="../tags/tag627.xml"/><Relationship Id="rId26" Type="http://schemas.openxmlformats.org/officeDocument/2006/relationships/tags" Target="../tags/tag635.xml"/><Relationship Id="rId39" Type="http://schemas.openxmlformats.org/officeDocument/2006/relationships/tags" Target="../tags/tag648.xml"/><Relationship Id="rId21" Type="http://schemas.openxmlformats.org/officeDocument/2006/relationships/tags" Target="../tags/tag630.xml"/><Relationship Id="rId34" Type="http://schemas.openxmlformats.org/officeDocument/2006/relationships/tags" Target="../tags/tag643.xml"/><Relationship Id="rId42" Type="http://schemas.openxmlformats.org/officeDocument/2006/relationships/tags" Target="../tags/tag651.xml"/><Relationship Id="rId47" Type="http://schemas.openxmlformats.org/officeDocument/2006/relationships/tags" Target="../tags/tag656.xml"/><Relationship Id="rId50" Type="http://schemas.openxmlformats.org/officeDocument/2006/relationships/tags" Target="../tags/tag659.xml"/><Relationship Id="rId55" Type="http://schemas.openxmlformats.org/officeDocument/2006/relationships/tags" Target="../tags/tag664.xml"/><Relationship Id="rId63" Type="http://schemas.openxmlformats.org/officeDocument/2006/relationships/tags" Target="../tags/tag672.xml"/><Relationship Id="rId68" Type="http://schemas.openxmlformats.org/officeDocument/2006/relationships/tags" Target="../tags/tag677.xml"/><Relationship Id="rId76" Type="http://schemas.openxmlformats.org/officeDocument/2006/relationships/tags" Target="../tags/tag685.xml"/><Relationship Id="rId84" Type="http://schemas.openxmlformats.org/officeDocument/2006/relationships/tags" Target="../tags/tag693.xml"/><Relationship Id="rId89" Type="http://schemas.openxmlformats.org/officeDocument/2006/relationships/tags" Target="../tags/tag698.xml"/><Relationship Id="rId7" Type="http://schemas.openxmlformats.org/officeDocument/2006/relationships/tags" Target="../tags/tag616.xml"/><Relationship Id="rId71" Type="http://schemas.openxmlformats.org/officeDocument/2006/relationships/tags" Target="../tags/tag680.xml"/><Relationship Id="rId92" Type="http://schemas.openxmlformats.org/officeDocument/2006/relationships/tags" Target="../tags/tag701.xml"/><Relationship Id="rId2" Type="http://schemas.openxmlformats.org/officeDocument/2006/relationships/tags" Target="../tags/tag611.xml"/><Relationship Id="rId16" Type="http://schemas.openxmlformats.org/officeDocument/2006/relationships/tags" Target="../tags/tag625.xml"/><Relationship Id="rId29" Type="http://schemas.openxmlformats.org/officeDocument/2006/relationships/tags" Target="../tags/tag638.xml"/><Relationship Id="rId11" Type="http://schemas.openxmlformats.org/officeDocument/2006/relationships/tags" Target="../tags/tag620.xml"/><Relationship Id="rId24" Type="http://schemas.openxmlformats.org/officeDocument/2006/relationships/tags" Target="../tags/tag633.xml"/><Relationship Id="rId32" Type="http://schemas.openxmlformats.org/officeDocument/2006/relationships/tags" Target="../tags/tag641.xml"/><Relationship Id="rId37" Type="http://schemas.openxmlformats.org/officeDocument/2006/relationships/tags" Target="../tags/tag646.xml"/><Relationship Id="rId40" Type="http://schemas.openxmlformats.org/officeDocument/2006/relationships/tags" Target="../tags/tag649.xml"/><Relationship Id="rId45" Type="http://schemas.openxmlformats.org/officeDocument/2006/relationships/tags" Target="../tags/tag654.xml"/><Relationship Id="rId53" Type="http://schemas.openxmlformats.org/officeDocument/2006/relationships/tags" Target="../tags/tag662.xml"/><Relationship Id="rId58" Type="http://schemas.openxmlformats.org/officeDocument/2006/relationships/tags" Target="../tags/tag667.xml"/><Relationship Id="rId66" Type="http://schemas.openxmlformats.org/officeDocument/2006/relationships/tags" Target="../tags/tag675.xml"/><Relationship Id="rId74" Type="http://schemas.openxmlformats.org/officeDocument/2006/relationships/tags" Target="../tags/tag683.xml"/><Relationship Id="rId79" Type="http://schemas.openxmlformats.org/officeDocument/2006/relationships/tags" Target="../tags/tag688.xml"/><Relationship Id="rId87" Type="http://schemas.openxmlformats.org/officeDocument/2006/relationships/tags" Target="../tags/tag696.xml"/><Relationship Id="rId5" Type="http://schemas.openxmlformats.org/officeDocument/2006/relationships/tags" Target="../tags/tag614.xml"/><Relationship Id="rId61" Type="http://schemas.openxmlformats.org/officeDocument/2006/relationships/tags" Target="../tags/tag670.xml"/><Relationship Id="rId82" Type="http://schemas.openxmlformats.org/officeDocument/2006/relationships/tags" Target="../tags/tag691.xml"/><Relationship Id="rId90" Type="http://schemas.openxmlformats.org/officeDocument/2006/relationships/tags" Target="../tags/tag699.xml"/><Relationship Id="rId95" Type="http://schemas.openxmlformats.org/officeDocument/2006/relationships/slideLayout" Target="../slideLayouts/slideLayout2.xml"/><Relationship Id="rId19" Type="http://schemas.openxmlformats.org/officeDocument/2006/relationships/tags" Target="../tags/tag628.xml"/><Relationship Id="rId14" Type="http://schemas.openxmlformats.org/officeDocument/2006/relationships/tags" Target="../tags/tag623.xml"/><Relationship Id="rId22" Type="http://schemas.openxmlformats.org/officeDocument/2006/relationships/tags" Target="../tags/tag631.xml"/><Relationship Id="rId27" Type="http://schemas.openxmlformats.org/officeDocument/2006/relationships/tags" Target="../tags/tag636.xml"/><Relationship Id="rId30" Type="http://schemas.openxmlformats.org/officeDocument/2006/relationships/tags" Target="../tags/tag639.xml"/><Relationship Id="rId35" Type="http://schemas.openxmlformats.org/officeDocument/2006/relationships/tags" Target="../tags/tag644.xml"/><Relationship Id="rId43" Type="http://schemas.openxmlformats.org/officeDocument/2006/relationships/tags" Target="../tags/tag652.xml"/><Relationship Id="rId48" Type="http://schemas.openxmlformats.org/officeDocument/2006/relationships/tags" Target="../tags/tag657.xml"/><Relationship Id="rId56" Type="http://schemas.openxmlformats.org/officeDocument/2006/relationships/tags" Target="../tags/tag665.xml"/><Relationship Id="rId64" Type="http://schemas.openxmlformats.org/officeDocument/2006/relationships/tags" Target="../tags/tag673.xml"/><Relationship Id="rId69" Type="http://schemas.openxmlformats.org/officeDocument/2006/relationships/tags" Target="../tags/tag678.xml"/><Relationship Id="rId77" Type="http://schemas.openxmlformats.org/officeDocument/2006/relationships/tags" Target="../tags/tag686.xml"/><Relationship Id="rId8" Type="http://schemas.openxmlformats.org/officeDocument/2006/relationships/tags" Target="../tags/tag617.xml"/><Relationship Id="rId51" Type="http://schemas.openxmlformats.org/officeDocument/2006/relationships/tags" Target="../tags/tag660.xml"/><Relationship Id="rId72" Type="http://schemas.openxmlformats.org/officeDocument/2006/relationships/tags" Target="../tags/tag681.xml"/><Relationship Id="rId80" Type="http://schemas.openxmlformats.org/officeDocument/2006/relationships/tags" Target="../tags/tag689.xml"/><Relationship Id="rId85" Type="http://schemas.openxmlformats.org/officeDocument/2006/relationships/tags" Target="../tags/tag694.xml"/><Relationship Id="rId93" Type="http://schemas.openxmlformats.org/officeDocument/2006/relationships/tags" Target="../tags/tag702.xml"/><Relationship Id="rId3" Type="http://schemas.openxmlformats.org/officeDocument/2006/relationships/tags" Target="../tags/tag612.xml"/><Relationship Id="rId12" Type="http://schemas.openxmlformats.org/officeDocument/2006/relationships/tags" Target="../tags/tag621.xml"/><Relationship Id="rId17" Type="http://schemas.openxmlformats.org/officeDocument/2006/relationships/tags" Target="../tags/tag626.xml"/><Relationship Id="rId25" Type="http://schemas.openxmlformats.org/officeDocument/2006/relationships/tags" Target="../tags/tag634.xml"/><Relationship Id="rId33" Type="http://schemas.openxmlformats.org/officeDocument/2006/relationships/tags" Target="../tags/tag642.xml"/><Relationship Id="rId38" Type="http://schemas.openxmlformats.org/officeDocument/2006/relationships/tags" Target="../tags/tag647.xml"/><Relationship Id="rId46" Type="http://schemas.openxmlformats.org/officeDocument/2006/relationships/tags" Target="../tags/tag655.xml"/><Relationship Id="rId59" Type="http://schemas.openxmlformats.org/officeDocument/2006/relationships/tags" Target="../tags/tag668.xml"/><Relationship Id="rId67" Type="http://schemas.openxmlformats.org/officeDocument/2006/relationships/tags" Target="../tags/tag676.xml"/><Relationship Id="rId20" Type="http://schemas.openxmlformats.org/officeDocument/2006/relationships/tags" Target="../tags/tag629.xml"/><Relationship Id="rId41" Type="http://schemas.openxmlformats.org/officeDocument/2006/relationships/tags" Target="../tags/tag650.xml"/><Relationship Id="rId54" Type="http://schemas.openxmlformats.org/officeDocument/2006/relationships/tags" Target="../tags/tag663.xml"/><Relationship Id="rId62" Type="http://schemas.openxmlformats.org/officeDocument/2006/relationships/tags" Target="../tags/tag671.xml"/><Relationship Id="rId70" Type="http://schemas.openxmlformats.org/officeDocument/2006/relationships/tags" Target="../tags/tag679.xml"/><Relationship Id="rId75" Type="http://schemas.openxmlformats.org/officeDocument/2006/relationships/tags" Target="../tags/tag684.xml"/><Relationship Id="rId83" Type="http://schemas.openxmlformats.org/officeDocument/2006/relationships/tags" Target="../tags/tag692.xml"/><Relationship Id="rId88" Type="http://schemas.openxmlformats.org/officeDocument/2006/relationships/tags" Target="../tags/tag697.xml"/><Relationship Id="rId91" Type="http://schemas.openxmlformats.org/officeDocument/2006/relationships/tags" Target="../tags/tag700.xml"/><Relationship Id="rId96" Type="http://schemas.openxmlformats.org/officeDocument/2006/relationships/notesSlide" Target="../notesSlides/notesSlide19.xml"/><Relationship Id="rId1" Type="http://schemas.openxmlformats.org/officeDocument/2006/relationships/tags" Target="../tags/tag610.xml"/><Relationship Id="rId6" Type="http://schemas.openxmlformats.org/officeDocument/2006/relationships/tags" Target="../tags/tag615.xml"/><Relationship Id="rId15" Type="http://schemas.openxmlformats.org/officeDocument/2006/relationships/tags" Target="../tags/tag624.xml"/><Relationship Id="rId23" Type="http://schemas.openxmlformats.org/officeDocument/2006/relationships/tags" Target="../tags/tag632.xml"/><Relationship Id="rId28" Type="http://schemas.openxmlformats.org/officeDocument/2006/relationships/tags" Target="../tags/tag637.xml"/><Relationship Id="rId36" Type="http://schemas.openxmlformats.org/officeDocument/2006/relationships/tags" Target="../tags/tag645.xml"/><Relationship Id="rId49" Type="http://schemas.openxmlformats.org/officeDocument/2006/relationships/tags" Target="../tags/tag658.xml"/><Relationship Id="rId57" Type="http://schemas.openxmlformats.org/officeDocument/2006/relationships/tags" Target="../tags/tag666.xml"/><Relationship Id="rId10" Type="http://schemas.openxmlformats.org/officeDocument/2006/relationships/tags" Target="../tags/tag619.xml"/><Relationship Id="rId31" Type="http://schemas.openxmlformats.org/officeDocument/2006/relationships/tags" Target="../tags/tag640.xml"/><Relationship Id="rId44" Type="http://schemas.openxmlformats.org/officeDocument/2006/relationships/tags" Target="../tags/tag653.xml"/><Relationship Id="rId52" Type="http://schemas.openxmlformats.org/officeDocument/2006/relationships/tags" Target="../tags/tag661.xml"/><Relationship Id="rId60" Type="http://schemas.openxmlformats.org/officeDocument/2006/relationships/tags" Target="../tags/tag669.xml"/><Relationship Id="rId65" Type="http://schemas.openxmlformats.org/officeDocument/2006/relationships/tags" Target="../tags/tag674.xml"/><Relationship Id="rId73" Type="http://schemas.openxmlformats.org/officeDocument/2006/relationships/tags" Target="../tags/tag682.xml"/><Relationship Id="rId78" Type="http://schemas.openxmlformats.org/officeDocument/2006/relationships/tags" Target="../tags/tag687.xml"/><Relationship Id="rId81" Type="http://schemas.openxmlformats.org/officeDocument/2006/relationships/tags" Target="../tags/tag690.xml"/><Relationship Id="rId86" Type="http://schemas.openxmlformats.org/officeDocument/2006/relationships/tags" Target="../tags/tag695.xml"/><Relationship Id="rId94" Type="http://schemas.openxmlformats.org/officeDocument/2006/relationships/tags" Target="../tags/tag703.xml"/><Relationship Id="rId4" Type="http://schemas.openxmlformats.org/officeDocument/2006/relationships/tags" Target="../tags/tag613.xml"/><Relationship Id="rId9" Type="http://schemas.openxmlformats.org/officeDocument/2006/relationships/tags" Target="../tags/tag6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729.xml"/><Relationship Id="rId117" Type="http://schemas.openxmlformats.org/officeDocument/2006/relationships/tags" Target="../tags/tag820.xml"/><Relationship Id="rId21" Type="http://schemas.openxmlformats.org/officeDocument/2006/relationships/tags" Target="../tags/tag724.xml"/><Relationship Id="rId42" Type="http://schemas.openxmlformats.org/officeDocument/2006/relationships/tags" Target="../tags/tag745.xml"/><Relationship Id="rId47" Type="http://schemas.openxmlformats.org/officeDocument/2006/relationships/tags" Target="../tags/tag750.xml"/><Relationship Id="rId63" Type="http://schemas.openxmlformats.org/officeDocument/2006/relationships/tags" Target="../tags/tag766.xml"/><Relationship Id="rId68" Type="http://schemas.openxmlformats.org/officeDocument/2006/relationships/tags" Target="../tags/tag771.xml"/><Relationship Id="rId84" Type="http://schemas.openxmlformats.org/officeDocument/2006/relationships/tags" Target="../tags/tag787.xml"/><Relationship Id="rId89" Type="http://schemas.openxmlformats.org/officeDocument/2006/relationships/tags" Target="../tags/tag792.xml"/><Relationship Id="rId112" Type="http://schemas.openxmlformats.org/officeDocument/2006/relationships/tags" Target="../tags/tag815.xml"/><Relationship Id="rId133" Type="http://schemas.openxmlformats.org/officeDocument/2006/relationships/tags" Target="../tags/tag836.xml"/><Relationship Id="rId138" Type="http://schemas.openxmlformats.org/officeDocument/2006/relationships/tags" Target="../tags/tag841.xml"/><Relationship Id="rId16" Type="http://schemas.openxmlformats.org/officeDocument/2006/relationships/tags" Target="../tags/tag719.xml"/><Relationship Id="rId107" Type="http://schemas.openxmlformats.org/officeDocument/2006/relationships/tags" Target="../tags/tag810.xml"/><Relationship Id="rId11" Type="http://schemas.openxmlformats.org/officeDocument/2006/relationships/tags" Target="../tags/tag714.xml"/><Relationship Id="rId32" Type="http://schemas.openxmlformats.org/officeDocument/2006/relationships/tags" Target="../tags/tag735.xml"/><Relationship Id="rId37" Type="http://schemas.openxmlformats.org/officeDocument/2006/relationships/tags" Target="../tags/tag740.xml"/><Relationship Id="rId53" Type="http://schemas.openxmlformats.org/officeDocument/2006/relationships/tags" Target="../tags/tag756.xml"/><Relationship Id="rId58" Type="http://schemas.openxmlformats.org/officeDocument/2006/relationships/tags" Target="../tags/tag761.xml"/><Relationship Id="rId74" Type="http://schemas.openxmlformats.org/officeDocument/2006/relationships/tags" Target="../tags/tag777.xml"/><Relationship Id="rId79" Type="http://schemas.openxmlformats.org/officeDocument/2006/relationships/tags" Target="../tags/tag782.xml"/><Relationship Id="rId102" Type="http://schemas.openxmlformats.org/officeDocument/2006/relationships/tags" Target="../tags/tag805.xml"/><Relationship Id="rId123" Type="http://schemas.openxmlformats.org/officeDocument/2006/relationships/tags" Target="../tags/tag826.xml"/><Relationship Id="rId128" Type="http://schemas.openxmlformats.org/officeDocument/2006/relationships/tags" Target="../tags/tag831.xml"/><Relationship Id="rId5" Type="http://schemas.openxmlformats.org/officeDocument/2006/relationships/tags" Target="../tags/tag708.xml"/><Relationship Id="rId90" Type="http://schemas.openxmlformats.org/officeDocument/2006/relationships/tags" Target="../tags/tag793.xml"/><Relationship Id="rId95" Type="http://schemas.openxmlformats.org/officeDocument/2006/relationships/tags" Target="../tags/tag798.xml"/><Relationship Id="rId22" Type="http://schemas.openxmlformats.org/officeDocument/2006/relationships/tags" Target="../tags/tag725.xml"/><Relationship Id="rId27" Type="http://schemas.openxmlformats.org/officeDocument/2006/relationships/tags" Target="../tags/tag730.xml"/><Relationship Id="rId43" Type="http://schemas.openxmlformats.org/officeDocument/2006/relationships/tags" Target="../tags/tag746.xml"/><Relationship Id="rId48" Type="http://schemas.openxmlformats.org/officeDocument/2006/relationships/tags" Target="../tags/tag751.xml"/><Relationship Id="rId64" Type="http://schemas.openxmlformats.org/officeDocument/2006/relationships/tags" Target="../tags/tag767.xml"/><Relationship Id="rId69" Type="http://schemas.openxmlformats.org/officeDocument/2006/relationships/tags" Target="../tags/tag772.xml"/><Relationship Id="rId113" Type="http://schemas.openxmlformats.org/officeDocument/2006/relationships/tags" Target="../tags/tag816.xml"/><Relationship Id="rId118" Type="http://schemas.openxmlformats.org/officeDocument/2006/relationships/tags" Target="../tags/tag821.xml"/><Relationship Id="rId134" Type="http://schemas.openxmlformats.org/officeDocument/2006/relationships/tags" Target="../tags/tag837.xml"/><Relationship Id="rId139" Type="http://schemas.openxmlformats.org/officeDocument/2006/relationships/tags" Target="../tags/tag842.xml"/><Relationship Id="rId8" Type="http://schemas.openxmlformats.org/officeDocument/2006/relationships/tags" Target="../tags/tag711.xml"/><Relationship Id="rId51" Type="http://schemas.openxmlformats.org/officeDocument/2006/relationships/tags" Target="../tags/tag754.xml"/><Relationship Id="rId72" Type="http://schemas.openxmlformats.org/officeDocument/2006/relationships/tags" Target="../tags/tag775.xml"/><Relationship Id="rId80" Type="http://schemas.openxmlformats.org/officeDocument/2006/relationships/tags" Target="../tags/tag783.xml"/><Relationship Id="rId85" Type="http://schemas.openxmlformats.org/officeDocument/2006/relationships/tags" Target="../tags/tag788.xml"/><Relationship Id="rId93" Type="http://schemas.openxmlformats.org/officeDocument/2006/relationships/tags" Target="../tags/tag796.xml"/><Relationship Id="rId98" Type="http://schemas.openxmlformats.org/officeDocument/2006/relationships/tags" Target="../tags/tag801.xml"/><Relationship Id="rId121" Type="http://schemas.openxmlformats.org/officeDocument/2006/relationships/tags" Target="../tags/tag824.xml"/><Relationship Id="rId142" Type="http://schemas.openxmlformats.org/officeDocument/2006/relationships/slideLayout" Target="../slideLayouts/slideLayout13.xml"/><Relationship Id="rId3" Type="http://schemas.openxmlformats.org/officeDocument/2006/relationships/tags" Target="../tags/tag706.xml"/><Relationship Id="rId12" Type="http://schemas.openxmlformats.org/officeDocument/2006/relationships/tags" Target="../tags/tag715.xml"/><Relationship Id="rId17" Type="http://schemas.openxmlformats.org/officeDocument/2006/relationships/tags" Target="../tags/tag720.xml"/><Relationship Id="rId25" Type="http://schemas.openxmlformats.org/officeDocument/2006/relationships/tags" Target="../tags/tag728.xml"/><Relationship Id="rId33" Type="http://schemas.openxmlformats.org/officeDocument/2006/relationships/tags" Target="../tags/tag736.xml"/><Relationship Id="rId38" Type="http://schemas.openxmlformats.org/officeDocument/2006/relationships/tags" Target="../tags/tag741.xml"/><Relationship Id="rId46" Type="http://schemas.openxmlformats.org/officeDocument/2006/relationships/tags" Target="../tags/tag749.xml"/><Relationship Id="rId59" Type="http://schemas.openxmlformats.org/officeDocument/2006/relationships/tags" Target="../tags/tag762.xml"/><Relationship Id="rId67" Type="http://schemas.openxmlformats.org/officeDocument/2006/relationships/tags" Target="../tags/tag770.xml"/><Relationship Id="rId103" Type="http://schemas.openxmlformats.org/officeDocument/2006/relationships/tags" Target="../tags/tag806.xml"/><Relationship Id="rId108" Type="http://schemas.openxmlformats.org/officeDocument/2006/relationships/tags" Target="../tags/tag811.xml"/><Relationship Id="rId116" Type="http://schemas.openxmlformats.org/officeDocument/2006/relationships/tags" Target="../tags/tag819.xml"/><Relationship Id="rId124" Type="http://schemas.openxmlformats.org/officeDocument/2006/relationships/tags" Target="../tags/tag827.xml"/><Relationship Id="rId129" Type="http://schemas.openxmlformats.org/officeDocument/2006/relationships/tags" Target="../tags/tag832.xml"/><Relationship Id="rId137" Type="http://schemas.openxmlformats.org/officeDocument/2006/relationships/tags" Target="../tags/tag840.xml"/><Relationship Id="rId20" Type="http://schemas.openxmlformats.org/officeDocument/2006/relationships/tags" Target="../tags/tag723.xml"/><Relationship Id="rId41" Type="http://schemas.openxmlformats.org/officeDocument/2006/relationships/tags" Target="../tags/tag744.xml"/><Relationship Id="rId54" Type="http://schemas.openxmlformats.org/officeDocument/2006/relationships/tags" Target="../tags/tag757.xml"/><Relationship Id="rId62" Type="http://schemas.openxmlformats.org/officeDocument/2006/relationships/tags" Target="../tags/tag765.xml"/><Relationship Id="rId70" Type="http://schemas.openxmlformats.org/officeDocument/2006/relationships/tags" Target="../tags/tag773.xml"/><Relationship Id="rId75" Type="http://schemas.openxmlformats.org/officeDocument/2006/relationships/tags" Target="../tags/tag778.xml"/><Relationship Id="rId83" Type="http://schemas.openxmlformats.org/officeDocument/2006/relationships/tags" Target="../tags/tag786.xml"/><Relationship Id="rId88" Type="http://schemas.openxmlformats.org/officeDocument/2006/relationships/tags" Target="../tags/tag791.xml"/><Relationship Id="rId91" Type="http://schemas.openxmlformats.org/officeDocument/2006/relationships/tags" Target="../tags/tag794.xml"/><Relationship Id="rId96" Type="http://schemas.openxmlformats.org/officeDocument/2006/relationships/tags" Target="../tags/tag799.xml"/><Relationship Id="rId111" Type="http://schemas.openxmlformats.org/officeDocument/2006/relationships/tags" Target="../tags/tag814.xml"/><Relationship Id="rId132" Type="http://schemas.openxmlformats.org/officeDocument/2006/relationships/tags" Target="../tags/tag835.xml"/><Relationship Id="rId140" Type="http://schemas.openxmlformats.org/officeDocument/2006/relationships/tags" Target="../tags/tag843.xml"/><Relationship Id="rId1" Type="http://schemas.openxmlformats.org/officeDocument/2006/relationships/tags" Target="../tags/tag704.xml"/><Relationship Id="rId6" Type="http://schemas.openxmlformats.org/officeDocument/2006/relationships/tags" Target="../tags/tag709.xml"/><Relationship Id="rId15" Type="http://schemas.openxmlformats.org/officeDocument/2006/relationships/tags" Target="../tags/tag718.xml"/><Relationship Id="rId23" Type="http://schemas.openxmlformats.org/officeDocument/2006/relationships/tags" Target="../tags/tag726.xml"/><Relationship Id="rId28" Type="http://schemas.openxmlformats.org/officeDocument/2006/relationships/tags" Target="../tags/tag731.xml"/><Relationship Id="rId36" Type="http://schemas.openxmlformats.org/officeDocument/2006/relationships/tags" Target="../tags/tag739.xml"/><Relationship Id="rId49" Type="http://schemas.openxmlformats.org/officeDocument/2006/relationships/tags" Target="../tags/tag752.xml"/><Relationship Id="rId57" Type="http://schemas.openxmlformats.org/officeDocument/2006/relationships/tags" Target="../tags/tag760.xml"/><Relationship Id="rId106" Type="http://schemas.openxmlformats.org/officeDocument/2006/relationships/tags" Target="../tags/tag809.xml"/><Relationship Id="rId114" Type="http://schemas.openxmlformats.org/officeDocument/2006/relationships/tags" Target="../tags/tag817.xml"/><Relationship Id="rId119" Type="http://schemas.openxmlformats.org/officeDocument/2006/relationships/tags" Target="../tags/tag822.xml"/><Relationship Id="rId127" Type="http://schemas.openxmlformats.org/officeDocument/2006/relationships/tags" Target="../tags/tag830.xml"/><Relationship Id="rId10" Type="http://schemas.openxmlformats.org/officeDocument/2006/relationships/tags" Target="../tags/tag713.xml"/><Relationship Id="rId31" Type="http://schemas.openxmlformats.org/officeDocument/2006/relationships/tags" Target="../tags/tag734.xml"/><Relationship Id="rId44" Type="http://schemas.openxmlformats.org/officeDocument/2006/relationships/tags" Target="../tags/tag747.xml"/><Relationship Id="rId52" Type="http://schemas.openxmlformats.org/officeDocument/2006/relationships/tags" Target="../tags/tag755.xml"/><Relationship Id="rId60" Type="http://schemas.openxmlformats.org/officeDocument/2006/relationships/tags" Target="../tags/tag763.xml"/><Relationship Id="rId65" Type="http://schemas.openxmlformats.org/officeDocument/2006/relationships/tags" Target="../tags/tag768.xml"/><Relationship Id="rId73" Type="http://schemas.openxmlformats.org/officeDocument/2006/relationships/tags" Target="../tags/tag776.xml"/><Relationship Id="rId78" Type="http://schemas.openxmlformats.org/officeDocument/2006/relationships/tags" Target="../tags/tag781.xml"/><Relationship Id="rId81" Type="http://schemas.openxmlformats.org/officeDocument/2006/relationships/tags" Target="../tags/tag784.xml"/><Relationship Id="rId86" Type="http://schemas.openxmlformats.org/officeDocument/2006/relationships/tags" Target="../tags/tag789.xml"/><Relationship Id="rId94" Type="http://schemas.openxmlformats.org/officeDocument/2006/relationships/tags" Target="../tags/tag797.xml"/><Relationship Id="rId99" Type="http://schemas.openxmlformats.org/officeDocument/2006/relationships/tags" Target="../tags/tag802.xml"/><Relationship Id="rId101" Type="http://schemas.openxmlformats.org/officeDocument/2006/relationships/tags" Target="../tags/tag804.xml"/><Relationship Id="rId122" Type="http://schemas.openxmlformats.org/officeDocument/2006/relationships/tags" Target="../tags/tag825.xml"/><Relationship Id="rId130" Type="http://schemas.openxmlformats.org/officeDocument/2006/relationships/tags" Target="../tags/tag833.xml"/><Relationship Id="rId135" Type="http://schemas.openxmlformats.org/officeDocument/2006/relationships/tags" Target="../tags/tag838.xml"/><Relationship Id="rId143" Type="http://schemas.openxmlformats.org/officeDocument/2006/relationships/notesSlide" Target="../notesSlides/notesSlide22.xml"/><Relationship Id="rId4" Type="http://schemas.openxmlformats.org/officeDocument/2006/relationships/tags" Target="../tags/tag707.xml"/><Relationship Id="rId9" Type="http://schemas.openxmlformats.org/officeDocument/2006/relationships/tags" Target="../tags/tag712.xml"/><Relationship Id="rId13" Type="http://schemas.openxmlformats.org/officeDocument/2006/relationships/tags" Target="../tags/tag716.xml"/><Relationship Id="rId18" Type="http://schemas.openxmlformats.org/officeDocument/2006/relationships/tags" Target="../tags/tag721.xml"/><Relationship Id="rId39" Type="http://schemas.openxmlformats.org/officeDocument/2006/relationships/tags" Target="../tags/tag742.xml"/><Relationship Id="rId109" Type="http://schemas.openxmlformats.org/officeDocument/2006/relationships/tags" Target="../tags/tag812.xml"/><Relationship Id="rId34" Type="http://schemas.openxmlformats.org/officeDocument/2006/relationships/tags" Target="../tags/tag737.xml"/><Relationship Id="rId50" Type="http://schemas.openxmlformats.org/officeDocument/2006/relationships/tags" Target="../tags/tag753.xml"/><Relationship Id="rId55" Type="http://schemas.openxmlformats.org/officeDocument/2006/relationships/tags" Target="../tags/tag758.xml"/><Relationship Id="rId76" Type="http://schemas.openxmlformats.org/officeDocument/2006/relationships/tags" Target="../tags/tag779.xml"/><Relationship Id="rId97" Type="http://schemas.openxmlformats.org/officeDocument/2006/relationships/tags" Target="../tags/tag800.xml"/><Relationship Id="rId104" Type="http://schemas.openxmlformats.org/officeDocument/2006/relationships/tags" Target="../tags/tag807.xml"/><Relationship Id="rId120" Type="http://schemas.openxmlformats.org/officeDocument/2006/relationships/tags" Target="../tags/tag823.xml"/><Relationship Id="rId125" Type="http://schemas.openxmlformats.org/officeDocument/2006/relationships/tags" Target="../tags/tag828.xml"/><Relationship Id="rId141" Type="http://schemas.openxmlformats.org/officeDocument/2006/relationships/tags" Target="../tags/tag844.xml"/><Relationship Id="rId7" Type="http://schemas.openxmlformats.org/officeDocument/2006/relationships/tags" Target="../tags/tag710.xml"/><Relationship Id="rId71" Type="http://schemas.openxmlformats.org/officeDocument/2006/relationships/tags" Target="../tags/tag774.xml"/><Relationship Id="rId92" Type="http://schemas.openxmlformats.org/officeDocument/2006/relationships/tags" Target="../tags/tag795.xml"/><Relationship Id="rId2" Type="http://schemas.openxmlformats.org/officeDocument/2006/relationships/tags" Target="../tags/tag705.xml"/><Relationship Id="rId29" Type="http://schemas.openxmlformats.org/officeDocument/2006/relationships/tags" Target="../tags/tag732.xml"/><Relationship Id="rId24" Type="http://schemas.openxmlformats.org/officeDocument/2006/relationships/tags" Target="../tags/tag727.xml"/><Relationship Id="rId40" Type="http://schemas.openxmlformats.org/officeDocument/2006/relationships/tags" Target="../tags/tag743.xml"/><Relationship Id="rId45" Type="http://schemas.openxmlformats.org/officeDocument/2006/relationships/tags" Target="../tags/tag748.xml"/><Relationship Id="rId66" Type="http://schemas.openxmlformats.org/officeDocument/2006/relationships/tags" Target="../tags/tag769.xml"/><Relationship Id="rId87" Type="http://schemas.openxmlformats.org/officeDocument/2006/relationships/tags" Target="../tags/tag790.xml"/><Relationship Id="rId110" Type="http://schemas.openxmlformats.org/officeDocument/2006/relationships/tags" Target="../tags/tag813.xml"/><Relationship Id="rId115" Type="http://schemas.openxmlformats.org/officeDocument/2006/relationships/tags" Target="../tags/tag818.xml"/><Relationship Id="rId131" Type="http://schemas.openxmlformats.org/officeDocument/2006/relationships/tags" Target="../tags/tag834.xml"/><Relationship Id="rId136" Type="http://schemas.openxmlformats.org/officeDocument/2006/relationships/tags" Target="../tags/tag839.xml"/><Relationship Id="rId61" Type="http://schemas.openxmlformats.org/officeDocument/2006/relationships/tags" Target="../tags/tag764.xml"/><Relationship Id="rId82" Type="http://schemas.openxmlformats.org/officeDocument/2006/relationships/tags" Target="../tags/tag785.xml"/><Relationship Id="rId19" Type="http://schemas.openxmlformats.org/officeDocument/2006/relationships/tags" Target="../tags/tag722.xml"/><Relationship Id="rId14" Type="http://schemas.openxmlformats.org/officeDocument/2006/relationships/tags" Target="../tags/tag717.xml"/><Relationship Id="rId30" Type="http://schemas.openxmlformats.org/officeDocument/2006/relationships/tags" Target="../tags/tag733.xml"/><Relationship Id="rId35" Type="http://schemas.openxmlformats.org/officeDocument/2006/relationships/tags" Target="../tags/tag738.xml"/><Relationship Id="rId56" Type="http://schemas.openxmlformats.org/officeDocument/2006/relationships/tags" Target="../tags/tag759.xml"/><Relationship Id="rId77" Type="http://schemas.openxmlformats.org/officeDocument/2006/relationships/tags" Target="../tags/tag780.xml"/><Relationship Id="rId100" Type="http://schemas.openxmlformats.org/officeDocument/2006/relationships/tags" Target="../tags/tag803.xml"/><Relationship Id="rId105" Type="http://schemas.openxmlformats.org/officeDocument/2006/relationships/tags" Target="../tags/tag808.xml"/><Relationship Id="rId126" Type="http://schemas.openxmlformats.org/officeDocument/2006/relationships/tags" Target="../tags/tag829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857.xml"/><Relationship Id="rId18" Type="http://schemas.openxmlformats.org/officeDocument/2006/relationships/tags" Target="../tags/tag862.xml"/><Relationship Id="rId26" Type="http://schemas.openxmlformats.org/officeDocument/2006/relationships/tags" Target="../tags/tag870.xml"/><Relationship Id="rId39" Type="http://schemas.openxmlformats.org/officeDocument/2006/relationships/tags" Target="../tags/tag883.xml"/><Relationship Id="rId21" Type="http://schemas.openxmlformats.org/officeDocument/2006/relationships/tags" Target="../tags/tag865.xml"/><Relationship Id="rId34" Type="http://schemas.openxmlformats.org/officeDocument/2006/relationships/tags" Target="../tags/tag878.xml"/><Relationship Id="rId42" Type="http://schemas.openxmlformats.org/officeDocument/2006/relationships/tags" Target="../tags/tag886.xml"/><Relationship Id="rId47" Type="http://schemas.openxmlformats.org/officeDocument/2006/relationships/tags" Target="../tags/tag891.xml"/><Relationship Id="rId50" Type="http://schemas.openxmlformats.org/officeDocument/2006/relationships/tags" Target="../tags/tag894.xml"/><Relationship Id="rId55" Type="http://schemas.openxmlformats.org/officeDocument/2006/relationships/tags" Target="../tags/tag899.xml"/><Relationship Id="rId63" Type="http://schemas.openxmlformats.org/officeDocument/2006/relationships/tags" Target="../tags/tag907.xml"/><Relationship Id="rId68" Type="http://schemas.openxmlformats.org/officeDocument/2006/relationships/notesSlide" Target="../notesSlides/notesSlide23.xml"/><Relationship Id="rId7" Type="http://schemas.openxmlformats.org/officeDocument/2006/relationships/tags" Target="../tags/tag851.xml"/><Relationship Id="rId2" Type="http://schemas.openxmlformats.org/officeDocument/2006/relationships/tags" Target="../tags/tag846.xml"/><Relationship Id="rId16" Type="http://schemas.openxmlformats.org/officeDocument/2006/relationships/tags" Target="../tags/tag860.xml"/><Relationship Id="rId29" Type="http://schemas.openxmlformats.org/officeDocument/2006/relationships/tags" Target="../tags/tag873.xml"/><Relationship Id="rId1" Type="http://schemas.openxmlformats.org/officeDocument/2006/relationships/tags" Target="../tags/tag845.xml"/><Relationship Id="rId6" Type="http://schemas.openxmlformats.org/officeDocument/2006/relationships/tags" Target="../tags/tag850.xml"/><Relationship Id="rId11" Type="http://schemas.openxmlformats.org/officeDocument/2006/relationships/tags" Target="../tags/tag855.xml"/><Relationship Id="rId24" Type="http://schemas.openxmlformats.org/officeDocument/2006/relationships/tags" Target="../tags/tag868.xml"/><Relationship Id="rId32" Type="http://schemas.openxmlformats.org/officeDocument/2006/relationships/tags" Target="../tags/tag876.xml"/><Relationship Id="rId37" Type="http://schemas.openxmlformats.org/officeDocument/2006/relationships/tags" Target="../tags/tag881.xml"/><Relationship Id="rId40" Type="http://schemas.openxmlformats.org/officeDocument/2006/relationships/tags" Target="../tags/tag884.xml"/><Relationship Id="rId45" Type="http://schemas.openxmlformats.org/officeDocument/2006/relationships/tags" Target="../tags/tag889.xml"/><Relationship Id="rId53" Type="http://schemas.openxmlformats.org/officeDocument/2006/relationships/tags" Target="../tags/tag897.xml"/><Relationship Id="rId58" Type="http://schemas.openxmlformats.org/officeDocument/2006/relationships/tags" Target="../tags/tag902.xml"/><Relationship Id="rId66" Type="http://schemas.openxmlformats.org/officeDocument/2006/relationships/tags" Target="../tags/tag910.xml"/><Relationship Id="rId5" Type="http://schemas.openxmlformats.org/officeDocument/2006/relationships/tags" Target="../tags/tag849.xml"/><Relationship Id="rId15" Type="http://schemas.openxmlformats.org/officeDocument/2006/relationships/tags" Target="../tags/tag859.xml"/><Relationship Id="rId23" Type="http://schemas.openxmlformats.org/officeDocument/2006/relationships/tags" Target="../tags/tag867.xml"/><Relationship Id="rId28" Type="http://schemas.openxmlformats.org/officeDocument/2006/relationships/tags" Target="../tags/tag872.xml"/><Relationship Id="rId36" Type="http://schemas.openxmlformats.org/officeDocument/2006/relationships/tags" Target="../tags/tag880.xml"/><Relationship Id="rId49" Type="http://schemas.openxmlformats.org/officeDocument/2006/relationships/tags" Target="../tags/tag893.xml"/><Relationship Id="rId57" Type="http://schemas.openxmlformats.org/officeDocument/2006/relationships/tags" Target="../tags/tag901.xml"/><Relationship Id="rId61" Type="http://schemas.openxmlformats.org/officeDocument/2006/relationships/tags" Target="../tags/tag905.xml"/><Relationship Id="rId10" Type="http://schemas.openxmlformats.org/officeDocument/2006/relationships/tags" Target="../tags/tag854.xml"/><Relationship Id="rId19" Type="http://schemas.openxmlformats.org/officeDocument/2006/relationships/tags" Target="../tags/tag863.xml"/><Relationship Id="rId31" Type="http://schemas.openxmlformats.org/officeDocument/2006/relationships/tags" Target="../tags/tag875.xml"/><Relationship Id="rId44" Type="http://schemas.openxmlformats.org/officeDocument/2006/relationships/tags" Target="../tags/tag888.xml"/><Relationship Id="rId52" Type="http://schemas.openxmlformats.org/officeDocument/2006/relationships/tags" Target="../tags/tag896.xml"/><Relationship Id="rId60" Type="http://schemas.openxmlformats.org/officeDocument/2006/relationships/tags" Target="../tags/tag904.xml"/><Relationship Id="rId65" Type="http://schemas.openxmlformats.org/officeDocument/2006/relationships/tags" Target="../tags/tag909.xml"/><Relationship Id="rId4" Type="http://schemas.openxmlformats.org/officeDocument/2006/relationships/tags" Target="../tags/tag848.xml"/><Relationship Id="rId9" Type="http://schemas.openxmlformats.org/officeDocument/2006/relationships/tags" Target="../tags/tag853.xml"/><Relationship Id="rId14" Type="http://schemas.openxmlformats.org/officeDocument/2006/relationships/tags" Target="../tags/tag858.xml"/><Relationship Id="rId22" Type="http://schemas.openxmlformats.org/officeDocument/2006/relationships/tags" Target="../tags/tag866.xml"/><Relationship Id="rId27" Type="http://schemas.openxmlformats.org/officeDocument/2006/relationships/tags" Target="../tags/tag871.xml"/><Relationship Id="rId30" Type="http://schemas.openxmlformats.org/officeDocument/2006/relationships/tags" Target="../tags/tag874.xml"/><Relationship Id="rId35" Type="http://schemas.openxmlformats.org/officeDocument/2006/relationships/tags" Target="../tags/tag879.xml"/><Relationship Id="rId43" Type="http://schemas.openxmlformats.org/officeDocument/2006/relationships/tags" Target="../tags/tag887.xml"/><Relationship Id="rId48" Type="http://schemas.openxmlformats.org/officeDocument/2006/relationships/tags" Target="../tags/tag892.xml"/><Relationship Id="rId56" Type="http://schemas.openxmlformats.org/officeDocument/2006/relationships/tags" Target="../tags/tag900.xml"/><Relationship Id="rId64" Type="http://schemas.openxmlformats.org/officeDocument/2006/relationships/tags" Target="../tags/tag908.xml"/><Relationship Id="rId8" Type="http://schemas.openxmlformats.org/officeDocument/2006/relationships/tags" Target="../tags/tag852.xml"/><Relationship Id="rId51" Type="http://schemas.openxmlformats.org/officeDocument/2006/relationships/tags" Target="../tags/tag895.xml"/><Relationship Id="rId3" Type="http://schemas.openxmlformats.org/officeDocument/2006/relationships/tags" Target="../tags/tag847.xml"/><Relationship Id="rId12" Type="http://schemas.openxmlformats.org/officeDocument/2006/relationships/tags" Target="../tags/tag856.xml"/><Relationship Id="rId17" Type="http://schemas.openxmlformats.org/officeDocument/2006/relationships/tags" Target="../tags/tag861.xml"/><Relationship Id="rId25" Type="http://schemas.openxmlformats.org/officeDocument/2006/relationships/tags" Target="../tags/tag869.xml"/><Relationship Id="rId33" Type="http://schemas.openxmlformats.org/officeDocument/2006/relationships/tags" Target="../tags/tag877.xml"/><Relationship Id="rId38" Type="http://schemas.openxmlformats.org/officeDocument/2006/relationships/tags" Target="../tags/tag882.xml"/><Relationship Id="rId46" Type="http://schemas.openxmlformats.org/officeDocument/2006/relationships/tags" Target="../tags/tag890.xml"/><Relationship Id="rId59" Type="http://schemas.openxmlformats.org/officeDocument/2006/relationships/tags" Target="../tags/tag903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864.xml"/><Relationship Id="rId41" Type="http://schemas.openxmlformats.org/officeDocument/2006/relationships/tags" Target="../tags/tag885.xml"/><Relationship Id="rId54" Type="http://schemas.openxmlformats.org/officeDocument/2006/relationships/tags" Target="../tags/tag898.xml"/><Relationship Id="rId62" Type="http://schemas.openxmlformats.org/officeDocument/2006/relationships/tags" Target="../tags/tag90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918.xml"/><Relationship Id="rId13" Type="http://schemas.openxmlformats.org/officeDocument/2006/relationships/tags" Target="../tags/tag92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913.xml"/><Relationship Id="rId7" Type="http://schemas.openxmlformats.org/officeDocument/2006/relationships/tags" Target="../tags/tag917.xml"/><Relationship Id="rId12" Type="http://schemas.openxmlformats.org/officeDocument/2006/relationships/tags" Target="../tags/tag922.xml"/><Relationship Id="rId17" Type="http://schemas.openxmlformats.org/officeDocument/2006/relationships/tags" Target="../tags/tag927.xml"/><Relationship Id="rId2" Type="http://schemas.openxmlformats.org/officeDocument/2006/relationships/tags" Target="../tags/tag912.xml"/><Relationship Id="rId16" Type="http://schemas.openxmlformats.org/officeDocument/2006/relationships/tags" Target="../tags/tag926.xml"/><Relationship Id="rId1" Type="http://schemas.openxmlformats.org/officeDocument/2006/relationships/tags" Target="../tags/tag911.xml"/><Relationship Id="rId6" Type="http://schemas.openxmlformats.org/officeDocument/2006/relationships/tags" Target="../tags/tag916.xml"/><Relationship Id="rId11" Type="http://schemas.openxmlformats.org/officeDocument/2006/relationships/tags" Target="../tags/tag921.xml"/><Relationship Id="rId5" Type="http://schemas.openxmlformats.org/officeDocument/2006/relationships/tags" Target="../tags/tag915.xml"/><Relationship Id="rId15" Type="http://schemas.openxmlformats.org/officeDocument/2006/relationships/tags" Target="../tags/tag925.xml"/><Relationship Id="rId10" Type="http://schemas.openxmlformats.org/officeDocument/2006/relationships/tags" Target="../tags/tag920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914.xml"/><Relationship Id="rId9" Type="http://schemas.openxmlformats.org/officeDocument/2006/relationships/tags" Target="../tags/tag919.xml"/><Relationship Id="rId14" Type="http://schemas.openxmlformats.org/officeDocument/2006/relationships/tags" Target="../tags/tag9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935.xml"/><Relationship Id="rId3" Type="http://schemas.openxmlformats.org/officeDocument/2006/relationships/tags" Target="../tags/tag930.xml"/><Relationship Id="rId7" Type="http://schemas.openxmlformats.org/officeDocument/2006/relationships/tags" Target="../tags/tag934.xml"/><Relationship Id="rId12" Type="http://schemas.openxmlformats.org/officeDocument/2006/relationships/notesSlide" Target="../notesSlides/notesSlide25.xml"/><Relationship Id="rId2" Type="http://schemas.openxmlformats.org/officeDocument/2006/relationships/tags" Target="../tags/tag929.xml"/><Relationship Id="rId1" Type="http://schemas.openxmlformats.org/officeDocument/2006/relationships/tags" Target="../tags/tag928.xml"/><Relationship Id="rId6" Type="http://schemas.openxmlformats.org/officeDocument/2006/relationships/tags" Target="../tags/tag93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32.xml"/><Relationship Id="rId10" Type="http://schemas.openxmlformats.org/officeDocument/2006/relationships/tags" Target="../tags/tag937.xml"/><Relationship Id="rId4" Type="http://schemas.openxmlformats.org/officeDocument/2006/relationships/tags" Target="../tags/tag931.xml"/><Relationship Id="rId9" Type="http://schemas.openxmlformats.org/officeDocument/2006/relationships/tags" Target="../tags/tag936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963.xml"/><Relationship Id="rId117" Type="http://schemas.openxmlformats.org/officeDocument/2006/relationships/tags" Target="../tags/tag1054.xml"/><Relationship Id="rId21" Type="http://schemas.openxmlformats.org/officeDocument/2006/relationships/tags" Target="../tags/tag958.xml"/><Relationship Id="rId42" Type="http://schemas.openxmlformats.org/officeDocument/2006/relationships/tags" Target="../tags/tag979.xml"/><Relationship Id="rId47" Type="http://schemas.openxmlformats.org/officeDocument/2006/relationships/tags" Target="../tags/tag984.xml"/><Relationship Id="rId63" Type="http://schemas.openxmlformats.org/officeDocument/2006/relationships/tags" Target="../tags/tag1000.xml"/><Relationship Id="rId68" Type="http://schemas.openxmlformats.org/officeDocument/2006/relationships/tags" Target="../tags/tag1005.xml"/><Relationship Id="rId84" Type="http://schemas.openxmlformats.org/officeDocument/2006/relationships/tags" Target="../tags/tag1021.xml"/><Relationship Id="rId89" Type="http://schemas.openxmlformats.org/officeDocument/2006/relationships/tags" Target="../tags/tag1026.xml"/><Relationship Id="rId112" Type="http://schemas.openxmlformats.org/officeDocument/2006/relationships/tags" Target="../tags/tag1049.xml"/><Relationship Id="rId133" Type="http://schemas.openxmlformats.org/officeDocument/2006/relationships/tags" Target="../tags/tag1070.xml"/><Relationship Id="rId16" Type="http://schemas.openxmlformats.org/officeDocument/2006/relationships/tags" Target="../tags/tag953.xml"/><Relationship Id="rId107" Type="http://schemas.openxmlformats.org/officeDocument/2006/relationships/tags" Target="../tags/tag1044.xml"/><Relationship Id="rId11" Type="http://schemas.openxmlformats.org/officeDocument/2006/relationships/tags" Target="../tags/tag948.xml"/><Relationship Id="rId32" Type="http://schemas.openxmlformats.org/officeDocument/2006/relationships/tags" Target="../tags/tag969.xml"/><Relationship Id="rId37" Type="http://schemas.openxmlformats.org/officeDocument/2006/relationships/tags" Target="../tags/tag974.xml"/><Relationship Id="rId53" Type="http://schemas.openxmlformats.org/officeDocument/2006/relationships/tags" Target="../tags/tag990.xml"/><Relationship Id="rId58" Type="http://schemas.openxmlformats.org/officeDocument/2006/relationships/tags" Target="../tags/tag995.xml"/><Relationship Id="rId74" Type="http://schemas.openxmlformats.org/officeDocument/2006/relationships/tags" Target="../tags/tag1011.xml"/><Relationship Id="rId79" Type="http://schemas.openxmlformats.org/officeDocument/2006/relationships/tags" Target="../tags/tag1016.xml"/><Relationship Id="rId102" Type="http://schemas.openxmlformats.org/officeDocument/2006/relationships/tags" Target="../tags/tag1039.xml"/><Relationship Id="rId123" Type="http://schemas.openxmlformats.org/officeDocument/2006/relationships/tags" Target="../tags/tag1060.xml"/><Relationship Id="rId128" Type="http://schemas.openxmlformats.org/officeDocument/2006/relationships/tags" Target="../tags/tag1065.xml"/><Relationship Id="rId5" Type="http://schemas.openxmlformats.org/officeDocument/2006/relationships/tags" Target="../tags/tag942.xml"/><Relationship Id="rId90" Type="http://schemas.openxmlformats.org/officeDocument/2006/relationships/tags" Target="../tags/tag1027.xml"/><Relationship Id="rId95" Type="http://schemas.openxmlformats.org/officeDocument/2006/relationships/tags" Target="../tags/tag1032.xml"/><Relationship Id="rId14" Type="http://schemas.openxmlformats.org/officeDocument/2006/relationships/tags" Target="../tags/tag951.xml"/><Relationship Id="rId22" Type="http://schemas.openxmlformats.org/officeDocument/2006/relationships/tags" Target="../tags/tag959.xml"/><Relationship Id="rId27" Type="http://schemas.openxmlformats.org/officeDocument/2006/relationships/tags" Target="../tags/tag964.xml"/><Relationship Id="rId30" Type="http://schemas.openxmlformats.org/officeDocument/2006/relationships/tags" Target="../tags/tag967.xml"/><Relationship Id="rId35" Type="http://schemas.openxmlformats.org/officeDocument/2006/relationships/tags" Target="../tags/tag972.xml"/><Relationship Id="rId43" Type="http://schemas.openxmlformats.org/officeDocument/2006/relationships/tags" Target="../tags/tag980.xml"/><Relationship Id="rId48" Type="http://schemas.openxmlformats.org/officeDocument/2006/relationships/tags" Target="../tags/tag985.xml"/><Relationship Id="rId56" Type="http://schemas.openxmlformats.org/officeDocument/2006/relationships/tags" Target="../tags/tag993.xml"/><Relationship Id="rId64" Type="http://schemas.openxmlformats.org/officeDocument/2006/relationships/tags" Target="../tags/tag1001.xml"/><Relationship Id="rId69" Type="http://schemas.openxmlformats.org/officeDocument/2006/relationships/tags" Target="../tags/tag1006.xml"/><Relationship Id="rId77" Type="http://schemas.openxmlformats.org/officeDocument/2006/relationships/tags" Target="../tags/tag1014.xml"/><Relationship Id="rId100" Type="http://schemas.openxmlformats.org/officeDocument/2006/relationships/tags" Target="../tags/tag1037.xml"/><Relationship Id="rId105" Type="http://schemas.openxmlformats.org/officeDocument/2006/relationships/tags" Target="../tags/tag1042.xml"/><Relationship Id="rId113" Type="http://schemas.openxmlformats.org/officeDocument/2006/relationships/tags" Target="../tags/tag1050.xml"/><Relationship Id="rId118" Type="http://schemas.openxmlformats.org/officeDocument/2006/relationships/tags" Target="../tags/tag1055.xml"/><Relationship Id="rId126" Type="http://schemas.openxmlformats.org/officeDocument/2006/relationships/tags" Target="../tags/tag1063.xml"/><Relationship Id="rId134" Type="http://schemas.openxmlformats.org/officeDocument/2006/relationships/tags" Target="../tags/tag1071.xml"/><Relationship Id="rId8" Type="http://schemas.openxmlformats.org/officeDocument/2006/relationships/tags" Target="../tags/tag945.xml"/><Relationship Id="rId51" Type="http://schemas.openxmlformats.org/officeDocument/2006/relationships/tags" Target="../tags/tag988.xml"/><Relationship Id="rId72" Type="http://schemas.openxmlformats.org/officeDocument/2006/relationships/tags" Target="../tags/tag1009.xml"/><Relationship Id="rId80" Type="http://schemas.openxmlformats.org/officeDocument/2006/relationships/tags" Target="../tags/tag1017.xml"/><Relationship Id="rId85" Type="http://schemas.openxmlformats.org/officeDocument/2006/relationships/tags" Target="../tags/tag1022.xml"/><Relationship Id="rId93" Type="http://schemas.openxmlformats.org/officeDocument/2006/relationships/tags" Target="../tags/tag1030.xml"/><Relationship Id="rId98" Type="http://schemas.openxmlformats.org/officeDocument/2006/relationships/tags" Target="../tags/tag1035.xml"/><Relationship Id="rId121" Type="http://schemas.openxmlformats.org/officeDocument/2006/relationships/tags" Target="../tags/tag1058.xml"/><Relationship Id="rId3" Type="http://schemas.openxmlformats.org/officeDocument/2006/relationships/tags" Target="../tags/tag940.xml"/><Relationship Id="rId12" Type="http://schemas.openxmlformats.org/officeDocument/2006/relationships/tags" Target="../tags/tag949.xml"/><Relationship Id="rId17" Type="http://schemas.openxmlformats.org/officeDocument/2006/relationships/tags" Target="../tags/tag954.xml"/><Relationship Id="rId25" Type="http://schemas.openxmlformats.org/officeDocument/2006/relationships/tags" Target="../tags/tag962.xml"/><Relationship Id="rId33" Type="http://schemas.openxmlformats.org/officeDocument/2006/relationships/tags" Target="../tags/tag970.xml"/><Relationship Id="rId38" Type="http://schemas.openxmlformats.org/officeDocument/2006/relationships/tags" Target="../tags/tag975.xml"/><Relationship Id="rId46" Type="http://schemas.openxmlformats.org/officeDocument/2006/relationships/tags" Target="../tags/tag983.xml"/><Relationship Id="rId59" Type="http://schemas.openxmlformats.org/officeDocument/2006/relationships/tags" Target="../tags/tag996.xml"/><Relationship Id="rId67" Type="http://schemas.openxmlformats.org/officeDocument/2006/relationships/tags" Target="../tags/tag1004.xml"/><Relationship Id="rId103" Type="http://schemas.openxmlformats.org/officeDocument/2006/relationships/tags" Target="../tags/tag1040.xml"/><Relationship Id="rId108" Type="http://schemas.openxmlformats.org/officeDocument/2006/relationships/tags" Target="../tags/tag1045.xml"/><Relationship Id="rId116" Type="http://schemas.openxmlformats.org/officeDocument/2006/relationships/tags" Target="../tags/tag1053.xml"/><Relationship Id="rId124" Type="http://schemas.openxmlformats.org/officeDocument/2006/relationships/tags" Target="../tags/tag1061.xml"/><Relationship Id="rId129" Type="http://schemas.openxmlformats.org/officeDocument/2006/relationships/tags" Target="../tags/tag1066.xml"/><Relationship Id="rId137" Type="http://schemas.openxmlformats.org/officeDocument/2006/relationships/notesSlide" Target="../notesSlides/notesSlide26.xml"/><Relationship Id="rId20" Type="http://schemas.openxmlformats.org/officeDocument/2006/relationships/tags" Target="../tags/tag957.xml"/><Relationship Id="rId41" Type="http://schemas.openxmlformats.org/officeDocument/2006/relationships/tags" Target="../tags/tag978.xml"/><Relationship Id="rId54" Type="http://schemas.openxmlformats.org/officeDocument/2006/relationships/tags" Target="../tags/tag991.xml"/><Relationship Id="rId62" Type="http://schemas.openxmlformats.org/officeDocument/2006/relationships/tags" Target="../tags/tag999.xml"/><Relationship Id="rId70" Type="http://schemas.openxmlformats.org/officeDocument/2006/relationships/tags" Target="../tags/tag1007.xml"/><Relationship Id="rId75" Type="http://schemas.openxmlformats.org/officeDocument/2006/relationships/tags" Target="../tags/tag1012.xml"/><Relationship Id="rId83" Type="http://schemas.openxmlformats.org/officeDocument/2006/relationships/tags" Target="../tags/tag1020.xml"/><Relationship Id="rId88" Type="http://schemas.openxmlformats.org/officeDocument/2006/relationships/tags" Target="../tags/tag1025.xml"/><Relationship Id="rId91" Type="http://schemas.openxmlformats.org/officeDocument/2006/relationships/tags" Target="../tags/tag1028.xml"/><Relationship Id="rId96" Type="http://schemas.openxmlformats.org/officeDocument/2006/relationships/tags" Target="../tags/tag1033.xml"/><Relationship Id="rId111" Type="http://schemas.openxmlformats.org/officeDocument/2006/relationships/tags" Target="../tags/tag1048.xml"/><Relationship Id="rId132" Type="http://schemas.openxmlformats.org/officeDocument/2006/relationships/tags" Target="../tags/tag1069.xml"/><Relationship Id="rId1" Type="http://schemas.openxmlformats.org/officeDocument/2006/relationships/tags" Target="../tags/tag938.xml"/><Relationship Id="rId6" Type="http://schemas.openxmlformats.org/officeDocument/2006/relationships/tags" Target="../tags/tag943.xml"/><Relationship Id="rId15" Type="http://schemas.openxmlformats.org/officeDocument/2006/relationships/tags" Target="../tags/tag952.xml"/><Relationship Id="rId23" Type="http://schemas.openxmlformats.org/officeDocument/2006/relationships/tags" Target="../tags/tag960.xml"/><Relationship Id="rId28" Type="http://schemas.openxmlformats.org/officeDocument/2006/relationships/tags" Target="../tags/tag965.xml"/><Relationship Id="rId36" Type="http://schemas.openxmlformats.org/officeDocument/2006/relationships/tags" Target="../tags/tag973.xml"/><Relationship Id="rId49" Type="http://schemas.openxmlformats.org/officeDocument/2006/relationships/tags" Target="../tags/tag986.xml"/><Relationship Id="rId57" Type="http://schemas.openxmlformats.org/officeDocument/2006/relationships/tags" Target="../tags/tag994.xml"/><Relationship Id="rId106" Type="http://schemas.openxmlformats.org/officeDocument/2006/relationships/tags" Target="../tags/tag1043.xml"/><Relationship Id="rId114" Type="http://schemas.openxmlformats.org/officeDocument/2006/relationships/tags" Target="../tags/tag1051.xml"/><Relationship Id="rId119" Type="http://schemas.openxmlformats.org/officeDocument/2006/relationships/tags" Target="../tags/tag1056.xml"/><Relationship Id="rId127" Type="http://schemas.openxmlformats.org/officeDocument/2006/relationships/tags" Target="../tags/tag1064.xml"/><Relationship Id="rId10" Type="http://schemas.openxmlformats.org/officeDocument/2006/relationships/tags" Target="../tags/tag947.xml"/><Relationship Id="rId31" Type="http://schemas.openxmlformats.org/officeDocument/2006/relationships/tags" Target="../tags/tag968.xml"/><Relationship Id="rId44" Type="http://schemas.openxmlformats.org/officeDocument/2006/relationships/tags" Target="../tags/tag981.xml"/><Relationship Id="rId52" Type="http://schemas.openxmlformats.org/officeDocument/2006/relationships/tags" Target="../tags/tag989.xml"/><Relationship Id="rId60" Type="http://schemas.openxmlformats.org/officeDocument/2006/relationships/tags" Target="../tags/tag997.xml"/><Relationship Id="rId65" Type="http://schemas.openxmlformats.org/officeDocument/2006/relationships/tags" Target="../tags/tag1002.xml"/><Relationship Id="rId73" Type="http://schemas.openxmlformats.org/officeDocument/2006/relationships/tags" Target="../tags/tag1010.xml"/><Relationship Id="rId78" Type="http://schemas.openxmlformats.org/officeDocument/2006/relationships/tags" Target="../tags/tag1015.xml"/><Relationship Id="rId81" Type="http://schemas.openxmlformats.org/officeDocument/2006/relationships/tags" Target="../tags/tag1018.xml"/><Relationship Id="rId86" Type="http://schemas.openxmlformats.org/officeDocument/2006/relationships/tags" Target="../tags/tag1023.xml"/><Relationship Id="rId94" Type="http://schemas.openxmlformats.org/officeDocument/2006/relationships/tags" Target="../tags/tag1031.xml"/><Relationship Id="rId99" Type="http://schemas.openxmlformats.org/officeDocument/2006/relationships/tags" Target="../tags/tag1036.xml"/><Relationship Id="rId101" Type="http://schemas.openxmlformats.org/officeDocument/2006/relationships/tags" Target="../tags/tag1038.xml"/><Relationship Id="rId122" Type="http://schemas.openxmlformats.org/officeDocument/2006/relationships/tags" Target="../tags/tag1059.xml"/><Relationship Id="rId130" Type="http://schemas.openxmlformats.org/officeDocument/2006/relationships/tags" Target="../tags/tag1067.xml"/><Relationship Id="rId135" Type="http://schemas.openxmlformats.org/officeDocument/2006/relationships/tags" Target="../tags/tag1072.xml"/><Relationship Id="rId4" Type="http://schemas.openxmlformats.org/officeDocument/2006/relationships/tags" Target="../tags/tag941.xml"/><Relationship Id="rId9" Type="http://schemas.openxmlformats.org/officeDocument/2006/relationships/tags" Target="../tags/tag946.xml"/><Relationship Id="rId13" Type="http://schemas.openxmlformats.org/officeDocument/2006/relationships/tags" Target="../tags/tag950.xml"/><Relationship Id="rId18" Type="http://schemas.openxmlformats.org/officeDocument/2006/relationships/tags" Target="../tags/tag955.xml"/><Relationship Id="rId39" Type="http://schemas.openxmlformats.org/officeDocument/2006/relationships/tags" Target="../tags/tag976.xml"/><Relationship Id="rId109" Type="http://schemas.openxmlformats.org/officeDocument/2006/relationships/tags" Target="../tags/tag1046.xml"/><Relationship Id="rId34" Type="http://schemas.openxmlformats.org/officeDocument/2006/relationships/tags" Target="../tags/tag971.xml"/><Relationship Id="rId50" Type="http://schemas.openxmlformats.org/officeDocument/2006/relationships/tags" Target="../tags/tag987.xml"/><Relationship Id="rId55" Type="http://schemas.openxmlformats.org/officeDocument/2006/relationships/tags" Target="../tags/tag992.xml"/><Relationship Id="rId76" Type="http://schemas.openxmlformats.org/officeDocument/2006/relationships/tags" Target="../tags/tag1013.xml"/><Relationship Id="rId97" Type="http://schemas.openxmlformats.org/officeDocument/2006/relationships/tags" Target="../tags/tag1034.xml"/><Relationship Id="rId104" Type="http://schemas.openxmlformats.org/officeDocument/2006/relationships/tags" Target="../tags/tag1041.xml"/><Relationship Id="rId120" Type="http://schemas.openxmlformats.org/officeDocument/2006/relationships/tags" Target="../tags/tag1057.xml"/><Relationship Id="rId125" Type="http://schemas.openxmlformats.org/officeDocument/2006/relationships/tags" Target="../tags/tag1062.xml"/><Relationship Id="rId7" Type="http://schemas.openxmlformats.org/officeDocument/2006/relationships/tags" Target="../tags/tag944.xml"/><Relationship Id="rId71" Type="http://schemas.openxmlformats.org/officeDocument/2006/relationships/tags" Target="../tags/tag1008.xml"/><Relationship Id="rId92" Type="http://schemas.openxmlformats.org/officeDocument/2006/relationships/tags" Target="../tags/tag1029.xml"/><Relationship Id="rId2" Type="http://schemas.openxmlformats.org/officeDocument/2006/relationships/tags" Target="../tags/tag939.xml"/><Relationship Id="rId29" Type="http://schemas.openxmlformats.org/officeDocument/2006/relationships/tags" Target="../tags/tag966.xml"/><Relationship Id="rId24" Type="http://schemas.openxmlformats.org/officeDocument/2006/relationships/tags" Target="../tags/tag961.xml"/><Relationship Id="rId40" Type="http://schemas.openxmlformats.org/officeDocument/2006/relationships/tags" Target="../tags/tag977.xml"/><Relationship Id="rId45" Type="http://schemas.openxmlformats.org/officeDocument/2006/relationships/tags" Target="../tags/tag982.xml"/><Relationship Id="rId66" Type="http://schemas.openxmlformats.org/officeDocument/2006/relationships/tags" Target="../tags/tag1003.xml"/><Relationship Id="rId87" Type="http://schemas.openxmlformats.org/officeDocument/2006/relationships/tags" Target="../tags/tag1024.xml"/><Relationship Id="rId110" Type="http://schemas.openxmlformats.org/officeDocument/2006/relationships/tags" Target="../tags/tag1047.xml"/><Relationship Id="rId115" Type="http://schemas.openxmlformats.org/officeDocument/2006/relationships/tags" Target="../tags/tag1052.xml"/><Relationship Id="rId131" Type="http://schemas.openxmlformats.org/officeDocument/2006/relationships/tags" Target="../tags/tag1068.xml"/><Relationship Id="rId136" Type="http://schemas.openxmlformats.org/officeDocument/2006/relationships/slideLayout" Target="../slideLayouts/slideLayout2.xml"/><Relationship Id="rId61" Type="http://schemas.openxmlformats.org/officeDocument/2006/relationships/tags" Target="../tags/tag998.xml"/><Relationship Id="rId82" Type="http://schemas.openxmlformats.org/officeDocument/2006/relationships/tags" Target="../tags/tag1019.xml"/><Relationship Id="rId19" Type="http://schemas.openxmlformats.org/officeDocument/2006/relationships/tags" Target="../tags/tag956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1084.xml"/><Relationship Id="rId18" Type="http://schemas.openxmlformats.org/officeDocument/2006/relationships/tags" Target="../tags/tag1089.xml"/><Relationship Id="rId26" Type="http://schemas.openxmlformats.org/officeDocument/2006/relationships/tags" Target="../tags/tag1097.xml"/><Relationship Id="rId39" Type="http://schemas.openxmlformats.org/officeDocument/2006/relationships/tags" Target="../tags/tag1110.xml"/><Relationship Id="rId21" Type="http://schemas.openxmlformats.org/officeDocument/2006/relationships/tags" Target="../tags/tag1092.xml"/><Relationship Id="rId34" Type="http://schemas.openxmlformats.org/officeDocument/2006/relationships/tags" Target="../tags/tag1105.xml"/><Relationship Id="rId42" Type="http://schemas.openxmlformats.org/officeDocument/2006/relationships/tags" Target="../tags/tag1113.xml"/><Relationship Id="rId47" Type="http://schemas.openxmlformats.org/officeDocument/2006/relationships/tags" Target="../tags/tag1118.xml"/><Relationship Id="rId50" Type="http://schemas.openxmlformats.org/officeDocument/2006/relationships/tags" Target="../tags/tag1121.xml"/><Relationship Id="rId55" Type="http://schemas.openxmlformats.org/officeDocument/2006/relationships/tags" Target="../tags/tag1126.xml"/><Relationship Id="rId63" Type="http://schemas.openxmlformats.org/officeDocument/2006/relationships/tags" Target="../tags/tag1134.xml"/><Relationship Id="rId68" Type="http://schemas.openxmlformats.org/officeDocument/2006/relationships/tags" Target="../tags/tag1139.xml"/><Relationship Id="rId7" Type="http://schemas.openxmlformats.org/officeDocument/2006/relationships/tags" Target="../tags/tag1078.xml"/><Relationship Id="rId71" Type="http://schemas.openxmlformats.org/officeDocument/2006/relationships/tags" Target="../tags/tag1142.xml"/><Relationship Id="rId2" Type="http://schemas.openxmlformats.org/officeDocument/2006/relationships/tags" Target="../tags/tag1073.xml"/><Relationship Id="rId16" Type="http://schemas.openxmlformats.org/officeDocument/2006/relationships/tags" Target="../tags/tag1087.xml"/><Relationship Id="rId29" Type="http://schemas.openxmlformats.org/officeDocument/2006/relationships/tags" Target="../tags/tag1100.xml"/><Relationship Id="rId11" Type="http://schemas.openxmlformats.org/officeDocument/2006/relationships/tags" Target="../tags/tag1082.xml"/><Relationship Id="rId24" Type="http://schemas.openxmlformats.org/officeDocument/2006/relationships/tags" Target="../tags/tag1095.xml"/><Relationship Id="rId32" Type="http://schemas.openxmlformats.org/officeDocument/2006/relationships/tags" Target="../tags/tag1103.xml"/><Relationship Id="rId37" Type="http://schemas.openxmlformats.org/officeDocument/2006/relationships/tags" Target="../tags/tag1108.xml"/><Relationship Id="rId40" Type="http://schemas.openxmlformats.org/officeDocument/2006/relationships/tags" Target="../tags/tag1111.xml"/><Relationship Id="rId45" Type="http://schemas.openxmlformats.org/officeDocument/2006/relationships/tags" Target="../tags/tag1116.xml"/><Relationship Id="rId53" Type="http://schemas.openxmlformats.org/officeDocument/2006/relationships/tags" Target="../tags/tag1124.xml"/><Relationship Id="rId58" Type="http://schemas.openxmlformats.org/officeDocument/2006/relationships/tags" Target="../tags/tag1129.xml"/><Relationship Id="rId66" Type="http://schemas.openxmlformats.org/officeDocument/2006/relationships/tags" Target="../tags/tag1137.xml"/><Relationship Id="rId74" Type="http://schemas.openxmlformats.org/officeDocument/2006/relationships/notesSlide" Target="../notesSlides/notesSlide27.xml"/><Relationship Id="rId5" Type="http://schemas.openxmlformats.org/officeDocument/2006/relationships/tags" Target="../tags/tag1076.xml"/><Relationship Id="rId15" Type="http://schemas.openxmlformats.org/officeDocument/2006/relationships/tags" Target="../tags/tag1086.xml"/><Relationship Id="rId23" Type="http://schemas.openxmlformats.org/officeDocument/2006/relationships/tags" Target="../tags/tag1094.xml"/><Relationship Id="rId28" Type="http://schemas.openxmlformats.org/officeDocument/2006/relationships/tags" Target="../tags/tag1099.xml"/><Relationship Id="rId36" Type="http://schemas.openxmlformats.org/officeDocument/2006/relationships/tags" Target="../tags/tag1107.xml"/><Relationship Id="rId49" Type="http://schemas.openxmlformats.org/officeDocument/2006/relationships/tags" Target="../tags/tag1120.xml"/><Relationship Id="rId57" Type="http://schemas.openxmlformats.org/officeDocument/2006/relationships/tags" Target="../tags/tag1128.xml"/><Relationship Id="rId61" Type="http://schemas.openxmlformats.org/officeDocument/2006/relationships/tags" Target="../tags/tag1132.xml"/><Relationship Id="rId10" Type="http://schemas.openxmlformats.org/officeDocument/2006/relationships/tags" Target="../tags/tag1081.xml"/><Relationship Id="rId19" Type="http://schemas.openxmlformats.org/officeDocument/2006/relationships/tags" Target="../tags/tag1090.xml"/><Relationship Id="rId31" Type="http://schemas.openxmlformats.org/officeDocument/2006/relationships/tags" Target="../tags/tag1102.xml"/><Relationship Id="rId44" Type="http://schemas.openxmlformats.org/officeDocument/2006/relationships/tags" Target="../tags/tag1115.xml"/><Relationship Id="rId52" Type="http://schemas.openxmlformats.org/officeDocument/2006/relationships/tags" Target="../tags/tag1123.xml"/><Relationship Id="rId60" Type="http://schemas.openxmlformats.org/officeDocument/2006/relationships/tags" Target="../tags/tag1131.xml"/><Relationship Id="rId65" Type="http://schemas.openxmlformats.org/officeDocument/2006/relationships/tags" Target="../tags/tag1136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1075.xml"/><Relationship Id="rId9" Type="http://schemas.openxmlformats.org/officeDocument/2006/relationships/tags" Target="../tags/tag1080.xml"/><Relationship Id="rId14" Type="http://schemas.openxmlformats.org/officeDocument/2006/relationships/tags" Target="../tags/tag1085.xml"/><Relationship Id="rId22" Type="http://schemas.openxmlformats.org/officeDocument/2006/relationships/tags" Target="../tags/tag1093.xml"/><Relationship Id="rId27" Type="http://schemas.openxmlformats.org/officeDocument/2006/relationships/tags" Target="../tags/tag1098.xml"/><Relationship Id="rId30" Type="http://schemas.openxmlformats.org/officeDocument/2006/relationships/tags" Target="../tags/tag1101.xml"/><Relationship Id="rId35" Type="http://schemas.openxmlformats.org/officeDocument/2006/relationships/tags" Target="../tags/tag1106.xml"/><Relationship Id="rId43" Type="http://schemas.openxmlformats.org/officeDocument/2006/relationships/tags" Target="../tags/tag1114.xml"/><Relationship Id="rId48" Type="http://schemas.openxmlformats.org/officeDocument/2006/relationships/tags" Target="../tags/tag1119.xml"/><Relationship Id="rId56" Type="http://schemas.openxmlformats.org/officeDocument/2006/relationships/tags" Target="../tags/tag1127.xml"/><Relationship Id="rId64" Type="http://schemas.openxmlformats.org/officeDocument/2006/relationships/tags" Target="../tags/tag1135.xml"/><Relationship Id="rId69" Type="http://schemas.openxmlformats.org/officeDocument/2006/relationships/tags" Target="../tags/tag1140.xml"/><Relationship Id="rId8" Type="http://schemas.openxmlformats.org/officeDocument/2006/relationships/tags" Target="../tags/tag1079.xml"/><Relationship Id="rId51" Type="http://schemas.openxmlformats.org/officeDocument/2006/relationships/tags" Target="../tags/tag1122.xml"/><Relationship Id="rId72" Type="http://schemas.openxmlformats.org/officeDocument/2006/relationships/tags" Target="../tags/tag1143.xml"/><Relationship Id="rId3" Type="http://schemas.openxmlformats.org/officeDocument/2006/relationships/tags" Target="../tags/tag1074.xml"/><Relationship Id="rId12" Type="http://schemas.openxmlformats.org/officeDocument/2006/relationships/tags" Target="../tags/tag1083.xml"/><Relationship Id="rId17" Type="http://schemas.openxmlformats.org/officeDocument/2006/relationships/tags" Target="../tags/tag1088.xml"/><Relationship Id="rId25" Type="http://schemas.openxmlformats.org/officeDocument/2006/relationships/tags" Target="../tags/tag1096.xml"/><Relationship Id="rId33" Type="http://schemas.openxmlformats.org/officeDocument/2006/relationships/tags" Target="../tags/tag1104.xml"/><Relationship Id="rId38" Type="http://schemas.openxmlformats.org/officeDocument/2006/relationships/tags" Target="../tags/tag1109.xml"/><Relationship Id="rId46" Type="http://schemas.openxmlformats.org/officeDocument/2006/relationships/tags" Target="../tags/tag1117.xml"/><Relationship Id="rId59" Type="http://schemas.openxmlformats.org/officeDocument/2006/relationships/tags" Target="../tags/tag1130.xml"/><Relationship Id="rId67" Type="http://schemas.openxmlformats.org/officeDocument/2006/relationships/tags" Target="../tags/tag1138.xml"/><Relationship Id="rId20" Type="http://schemas.openxmlformats.org/officeDocument/2006/relationships/tags" Target="../tags/tag1091.xml"/><Relationship Id="rId41" Type="http://schemas.openxmlformats.org/officeDocument/2006/relationships/tags" Target="../tags/tag1112.xml"/><Relationship Id="rId54" Type="http://schemas.openxmlformats.org/officeDocument/2006/relationships/tags" Target="../tags/tag1125.xml"/><Relationship Id="rId62" Type="http://schemas.openxmlformats.org/officeDocument/2006/relationships/tags" Target="../tags/tag1133.xml"/><Relationship Id="rId70" Type="http://schemas.openxmlformats.org/officeDocument/2006/relationships/tags" Target="../tags/tag1141.xml"/><Relationship Id="rId1" Type="http://schemas.openxmlformats.org/officeDocument/2006/relationships/vmlDrawing" Target="../drawings/vmlDrawing6.vml"/><Relationship Id="rId6" Type="http://schemas.openxmlformats.org/officeDocument/2006/relationships/tags" Target="../tags/tag107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9" Type="http://schemas.openxmlformats.org/officeDocument/2006/relationships/tags" Target="../tags/tag76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34" Type="http://schemas.openxmlformats.org/officeDocument/2006/relationships/tags" Target="../tags/tag71.xml"/><Relationship Id="rId42" Type="http://schemas.openxmlformats.org/officeDocument/2006/relationships/slideLayout" Target="../slideLayouts/slideLayout7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33" Type="http://schemas.openxmlformats.org/officeDocument/2006/relationships/tags" Target="../tags/tag70.xml"/><Relationship Id="rId38" Type="http://schemas.openxmlformats.org/officeDocument/2006/relationships/tags" Target="../tags/tag75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tags" Target="../tags/tag66.xml"/><Relationship Id="rId41" Type="http://schemas.openxmlformats.org/officeDocument/2006/relationships/tags" Target="../tags/tag78.xml"/><Relationship Id="rId1" Type="http://schemas.openxmlformats.org/officeDocument/2006/relationships/vmlDrawing" Target="../drawings/vmlDrawing1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32" Type="http://schemas.openxmlformats.org/officeDocument/2006/relationships/tags" Target="../tags/tag69.xml"/><Relationship Id="rId37" Type="http://schemas.openxmlformats.org/officeDocument/2006/relationships/tags" Target="../tags/tag74.xml"/><Relationship Id="rId40" Type="http://schemas.openxmlformats.org/officeDocument/2006/relationships/tags" Target="../tags/tag77.xml"/><Relationship Id="rId45" Type="http://schemas.openxmlformats.org/officeDocument/2006/relationships/oleObject" Target="../embeddings/oleObject2.bin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36" Type="http://schemas.openxmlformats.org/officeDocument/2006/relationships/tags" Target="../tags/tag73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tags" Target="../tags/tag68.xml"/><Relationship Id="rId44" Type="http://schemas.openxmlformats.org/officeDocument/2006/relationships/oleObject" Target="../embeddings/oleObject1.bin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tags" Target="../tags/tag67.xml"/><Relationship Id="rId35" Type="http://schemas.openxmlformats.org/officeDocument/2006/relationships/tags" Target="../tags/tag72.xml"/><Relationship Id="rId4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9" Type="http://schemas.openxmlformats.org/officeDocument/2006/relationships/tags" Target="../tags/tag116.xm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42" Type="http://schemas.openxmlformats.org/officeDocument/2006/relationships/tags" Target="../tags/tag119.xml"/><Relationship Id="rId47" Type="http://schemas.openxmlformats.org/officeDocument/2006/relationships/slideLayout" Target="../slideLayouts/slideLayout7.xml"/><Relationship Id="rId50" Type="http://schemas.openxmlformats.org/officeDocument/2006/relationships/oleObject" Target="../embeddings/oleObject4.bin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46" Type="http://schemas.openxmlformats.org/officeDocument/2006/relationships/tags" Target="../tags/tag123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29" Type="http://schemas.openxmlformats.org/officeDocument/2006/relationships/tags" Target="../tags/tag106.xml"/><Relationship Id="rId41" Type="http://schemas.openxmlformats.org/officeDocument/2006/relationships/tags" Target="../tags/tag118.xml"/><Relationship Id="rId1" Type="http://schemas.openxmlformats.org/officeDocument/2006/relationships/vmlDrawing" Target="../drawings/vmlDrawing2.v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49" Type="http://schemas.openxmlformats.org/officeDocument/2006/relationships/oleObject" Target="../embeddings/oleObject3.bin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4" Type="http://schemas.openxmlformats.org/officeDocument/2006/relationships/tags" Target="../tags/tag121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43" Type="http://schemas.openxmlformats.org/officeDocument/2006/relationships/tags" Target="../tags/tag120.xml"/><Relationship Id="rId48" Type="http://schemas.openxmlformats.org/officeDocument/2006/relationships/notesSlide" Target="../notesSlides/notesSlide6.xml"/><Relationship Id="rId8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14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Do Now: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Graph the following:</a:t>
            </a:r>
          </a:p>
          <a:p>
            <a:r>
              <a:rPr lang="en-US" sz="3200" dirty="0" smtClean="0"/>
              <a:t>Y=3x</a:t>
            </a:r>
          </a:p>
        </p:txBody>
      </p:sp>
      <p:grpSp>
        <p:nvGrpSpPr>
          <p:cNvPr id="30" name="SMARTInkShape-Group1"/>
          <p:cNvGrpSpPr/>
          <p:nvPr/>
        </p:nvGrpSpPr>
        <p:grpSpPr>
          <a:xfrm>
            <a:off x="3376022" y="2156782"/>
            <a:ext cx="2827922" cy="3620035"/>
            <a:chOff x="3376022" y="2156782"/>
            <a:chExt cx="2827922" cy="3620035"/>
          </a:xfrm>
        </p:grpSpPr>
        <p:sp>
          <p:nvSpPr>
            <p:cNvPr id="4" name="SMARTInkShape-1"/>
            <p:cNvSpPr/>
            <p:nvPr>
              <p:custDataLst>
                <p:tags r:id="rId6"/>
              </p:custDataLst>
            </p:nvPr>
          </p:nvSpPr>
          <p:spPr>
            <a:xfrm>
              <a:off x="4652367" y="2232421"/>
              <a:ext cx="62508" cy="3437931"/>
            </a:xfrm>
            <a:custGeom>
              <a:avLst/>
              <a:gdLst/>
              <a:ahLst/>
              <a:cxnLst/>
              <a:rect l="0" t="0" r="0" b="0"/>
              <a:pathLst>
                <a:path w="62508" h="3437931">
                  <a:moveTo>
                    <a:pt x="8929" y="0"/>
                  </a:moveTo>
                  <a:lnTo>
                    <a:pt x="8929" y="0"/>
                  </a:lnTo>
                  <a:lnTo>
                    <a:pt x="8929" y="44033"/>
                  </a:lnTo>
                  <a:lnTo>
                    <a:pt x="8929" y="80246"/>
                  </a:lnTo>
                  <a:lnTo>
                    <a:pt x="6284" y="116062"/>
                  </a:lnTo>
                  <a:lnTo>
                    <a:pt x="1241" y="151800"/>
                  </a:lnTo>
                  <a:lnTo>
                    <a:pt x="245" y="188515"/>
                  </a:lnTo>
                  <a:lnTo>
                    <a:pt x="48" y="232956"/>
                  </a:lnTo>
                  <a:lnTo>
                    <a:pt x="14" y="270769"/>
                  </a:lnTo>
                  <a:lnTo>
                    <a:pt x="4" y="310746"/>
                  </a:lnTo>
                  <a:lnTo>
                    <a:pt x="1" y="350373"/>
                  </a:lnTo>
                  <a:lnTo>
                    <a:pt x="0" y="390887"/>
                  </a:lnTo>
                  <a:lnTo>
                    <a:pt x="0" y="430673"/>
                  </a:lnTo>
                  <a:lnTo>
                    <a:pt x="992" y="460293"/>
                  </a:lnTo>
                  <a:lnTo>
                    <a:pt x="4740" y="493301"/>
                  </a:lnTo>
                  <a:lnTo>
                    <a:pt x="7067" y="525170"/>
                  </a:lnTo>
                  <a:lnTo>
                    <a:pt x="8102" y="556862"/>
                  </a:lnTo>
                  <a:lnTo>
                    <a:pt x="8561" y="590791"/>
                  </a:lnTo>
                  <a:lnTo>
                    <a:pt x="8766" y="623069"/>
                  </a:lnTo>
                  <a:lnTo>
                    <a:pt x="8857" y="654943"/>
                  </a:lnTo>
                  <a:lnTo>
                    <a:pt x="8897" y="688953"/>
                  </a:lnTo>
                  <a:lnTo>
                    <a:pt x="11561" y="723913"/>
                  </a:lnTo>
                  <a:lnTo>
                    <a:pt x="14068" y="759294"/>
                  </a:lnTo>
                  <a:lnTo>
                    <a:pt x="11875" y="794862"/>
                  </a:lnTo>
                  <a:lnTo>
                    <a:pt x="12884" y="830514"/>
                  </a:lnTo>
                  <a:lnTo>
                    <a:pt x="15648" y="866204"/>
                  </a:lnTo>
                  <a:lnTo>
                    <a:pt x="16876" y="901909"/>
                  </a:lnTo>
                  <a:lnTo>
                    <a:pt x="17422" y="937622"/>
                  </a:lnTo>
                  <a:lnTo>
                    <a:pt x="18657" y="973338"/>
                  </a:lnTo>
                  <a:lnTo>
                    <a:pt x="22513" y="1009056"/>
                  </a:lnTo>
                  <a:lnTo>
                    <a:pt x="24888" y="1044774"/>
                  </a:lnTo>
                  <a:lnTo>
                    <a:pt x="25944" y="1081485"/>
                  </a:lnTo>
                  <a:lnTo>
                    <a:pt x="26414" y="1120952"/>
                  </a:lnTo>
                  <a:lnTo>
                    <a:pt x="29268" y="1161643"/>
                  </a:lnTo>
                  <a:lnTo>
                    <a:pt x="32852" y="1201888"/>
                  </a:lnTo>
                  <a:lnTo>
                    <a:pt x="34444" y="1239618"/>
                  </a:lnTo>
                  <a:lnTo>
                    <a:pt x="37798" y="1278876"/>
                  </a:lnTo>
                  <a:lnTo>
                    <a:pt x="41603" y="1319475"/>
                  </a:lnTo>
                  <a:lnTo>
                    <a:pt x="43295" y="1360670"/>
                  </a:lnTo>
                  <a:lnTo>
                    <a:pt x="44047" y="1402131"/>
                  </a:lnTo>
                  <a:lnTo>
                    <a:pt x="44381" y="1442716"/>
                  </a:lnTo>
                  <a:lnTo>
                    <a:pt x="44529" y="1480598"/>
                  </a:lnTo>
                  <a:lnTo>
                    <a:pt x="44595" y="1519924"/>
                  </a:lnTo>
                  <a:lnTo>
                    <a:pt x="44624" y="1560553"/>
                  </a:lnTo>
                  <a:lnTo>
                    <a:pt x="44638" y="1601762"/>
                  </a:lnTo>
                  <a:lnTo>
                    <a:pt x="47289" y="1643227"/>
                  </a:lnTo>
                  <a:lnTo>
                    <a:pt x="50783" y="1684808"/>
                  </a:lnTo>
                  <a:lnTo>
                    <a:pt x="52336" y="1726439"/>
                  </a:lnTo>
                  <a:lnTo>
                    <a:pt x="53026" y="1768093"/>
                  </a:lnTo>
                  <a:lnTo>
                    <a:pt x="53332" y="1809757"/>
                  </a:lnTo>
                  <a:lnTo>
                    <a:pt x="53469" y="1851425"/>
                  </a:lnTo>
                  <a:lnTo>
                    <a:pt x="53529" y="1890449"/>
                  </a:lnTo>
                  <a:lnTo>
                    <a:pt x="53556" y="1928630"/>
                  </a:lnTo>
                  <a:lnTo>
                    <a:pt x="53568" y="1968750"/>
                  </a:lnTo>
                  <a:lnTo>
                    <a:pt x="53574" y="2009732"/>
                  </a:lnTo>
                  <a:lnTo>
                    <a:pt x="53576" y="2051097"/>
                  </a:lnTo>
                  <a:lnTo>
                    <a:pt x="53577" y="2092632"/>
                  </a:lnTo>
                  <a:lnTo>
                    <a:pt x="53577" y="2134244"/>
                  </a:lnTo>
                  <a:lnTo>
                    <a:pt x="54570" y="2174897"/>
                  </a:lnTo>
                  <a:lnTo>
                    <a:pt x="58318" y="2212808"/>
                  </a:lnTo>
                  <a:lnTo>
                    <a:pt x="58000" y="2252148"/>
                  </a:lnTo>
                  <a:lnTo>
                    <a:pt x="56535" y="2292783"/>
                  </a:lnTo>
                  <a:lnTo>
                    <a:pt x="59192" y="2333994"/>
                  </a:lnTo>
                  <a:lnTo>
                    <a:pt x="61034" y="2372815"/>
                  </a:lnTo>
                  <a:lnTo>
                    <a:pt x="61853" y="2410905"/>
                  </a:lnTo>
                  <a:lnTo>
                    <a:pt x="62216" y="2450985"/>
                  </a:lnTo>
                  <a:lnTo>
                    <a:pt x="62378" y="2489303"/>
                  </a:lnTo>
                  <a:lnTo>
                    <a:pt x="62450" y="2526178"/>
                  </a:lnTo>
                  <a:lnTo>
                    <a:pt x="62482" y="2562410"/>
                  </a:lnTo>
                  <a:lnTo>
                    <a:pt x="62497" y="2601002"/>
                  </a:lnTo>
                  <a:lnTo>
                    <a:pt x="62502" y="2640314"/>
                  </a:lnTo>
                  <a:lnTo>
                    <a:pt x="62505" y="2677629"/>
                  </a:lnTo>
                  <a:lnTo>
                    <a:pt x="62507" y="2716703"/>
                  </a:lnTo>
                  <a:lnTo>
                    <a:pt x="61515" y="2756229"/>
                  </a:lnTo>
                  <a:lnTo>
                    <a:pt x="57767" y="2793638"/>
                  </a:lnTo>
                  <a:lnTo>
                    <a:pt x="55440" y="2830110"/>
                  </a:lnTo>
                  <a:lnTo>
                    <a:pt x="54405" y="2866163"/>
                  </a:lnTo>
                  <a:lnTo>
                    <a:pt x="53946" y="2902029"/>
                  </a:lnTo>
                  <a:lnTo>
                    <a:pt x="53741" y="2935169"/>
                  </a:lnTo>
                  <a:lnTo>
                    <a:pt x="52658" y="2966434"/>
                  </a:lnTo>
                  <a:lnTo>
                    <a:pt x="48870" y="2996866"/>
                  </a:lnTo>
                  <a:lnTo>
                    <a:pt x="46524" y="3029573"/>
                  </a:lnTo>
                  <a:lnTo>
                    <a:pt x="45482" y="3062961"/>
                  </a:lnTo>
                  <a:lnTo>
                    <a:pt x="45019" y="3094337"/>
                  </a:lnTo>
                  <a:lnTo>
                    <a:pt x="44813" y="3124818"/>
                  </a:lnTo>
                  <a:lnTo>
                    <a:pt x="44721" y="3154902"/>
                  </a:lnTo>
                  <a:lnTo>
                    <a:pt x="44670" y="3198737"/>
                  </a:lnTo>
                  <a:lnTo>
                    <a:pt x="44654" y="3238294"/>
                  </a:lnTo>
                  <a:lnTo>
                    <a:pt x="44650" y="3279008"/>
                  </a:lnTo>
                  <a:lnTo>
                    <a:pt x="44649" y="3323084"/>
                  </a:lnTo>
                  <a:lnTo>
                    <a:pt x="44648" y="3364973"/>
                  </a:lnTo>
                  <a:lnTo>
                    <a:pt x="44648" y="3407508"/>
                  </a:lnTo>
                  <a:lnTo>
                    <a:pt x="44648" y="3437356"/>
                  </a:lnTo>
                  <a:lnTo>
                    <a:pt x="53578" y="3437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7"/>
              </p:custDataLst>
            </p:nvPr>
          </p:nvSpPr>
          <p:spPr>
            <a:xfrm>
              <a:off x="4589859" y="5464968"/>
              <a:ext cx="214102" cy="311849"/>
            </a:xfrm>
            <a:custGeom>
              <a:avLst/>
              <a:gdLst/>
              <a:ahLst/>
              <a:cxnLst/>
              <a:rect l="0" t="0" r="0" b="0"/>
              <a:pathLst>
                <a:path w="214102" h="311849">
                  <a:moveTo>
                    <a:pt x="196453" y="0"/>
                  </a:moveTo>
                  <a:lnTo>
                    <a:pt x="196453" y="0"/>
                  </a:lnTo>
                  <a:lnTo>
                    <a:pt x="197445" y="32037"/>
                  </a:lnTo>
                  <a:lnTo>
                    <a:pt x="208882" y="72129"/>
                  </a:lnTo>
                  <a:lnTo>
                    <a:pt x="213240" y="114422"/>
                  </a:lnTo>
                  <a:lnTo>
                    <a:pt x="214101" y="158348"/>
                  </a:lnTo>
                  <a:lnTo>
                    <a:pt x="211604" y="186816"/>
                  </a:lnTo>
                  <a:lnTo>
                    <a:pt x="201871" y="223102"/>
                  </a:lnTo>
                  <a:lnTo>
                    <a:pt x="187453" y="265227"/>
                  </a:lnTo>
                  <a:lnTo>
                    <a:pt x="175603" y="291177"/>
                  </a:lnTo>
                  <a:lnTo>
                    <a:pt x="167012" y="300730"/>
                  </a:lnTo>
                  <a:lnTo>
                    <a:pt x="157571" y="307291"/>
                  </a:lnTo>
                  <a:lnTo>
                    <a:pt x="150068" y="310206"/>
                  </a:lnTo>
                  <a:lnTo>
                    <a:pt x="135525" y="311848"/>
                  </a:lnTo>
                  <a:lnTo>
                    <a:pt x="127041" y="309587"/>
                  </a:lnTo>
                  <a:lnTo>
                    <a:pt x="91869" y="286790"/>
                  </a:lnTo>
                  <a:lnTo>
                    <a:pt x="58680" y="246942"/>
                  </a:lnTo>
                  <a:lnTo>
                    <a:pt x="42412" y="228169"/>
                  </a:lnTo>
                  <a:lnTo>
                    <a:pt x="16018" y="18537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8"/>
              </p:custDataLst>
            </p:nvPr>
          </p:nvSpPr>
          <p:spPr>
            <a:xfrm>
              <a:off x="4598789" y="2156782"/>
              <a:ext cx="178594" cy="173867"/>
            </a:xfrm>
            <a:custGeom>
              <a:avLst/>
              <a:gdLst/>
              <a:ahLst/>
              <a:cxnLst/>
              <a:rect l="0" t="0" r="0" b="0"/>
              <a:pathLst>
                <a:path w="178594" h="173867">
                  <a:moveTo>
                    <a:pt x="0" y="39921"/>
                  </a:moveTo>
                  <a:lnTo>
                    <a:pt x="0" y="39921"/>
                  </a:lnTo>
                  <a:lnTo>
                    <a:pt x="16250" y="15108"/>
                  </a:lnTo>
                  <a:lnTo>
                    <a:pt x="30147" y="876"/>
                  </a:lnTo>
                  <a:lnTo>
                    <a:pt x="32004" y="0"/>
                  </a:lnTo>
                  <a:lnTo>
                    <a:pt x="33242" y="409"/>
                  </a:lnTo>
                  <a:lnTo>
                    <a:pt x="34068" y="1673"/>
                  </a:lnTo>
                  <a:lnTo>
                    <a:pt x="35610" y="2516"/>
                  </a:lnTo>
                  <a:lnTo>
                    <a:pt x="42521" y="4694"/>
                  </a:lnTo>
                  <a:lnTo>
                    <a:pt x="48002" y="8720"/>
                  </a:lnTo>
                  <a:lnTo>
                    <a:pt x="51100" y="13817"/>
                  </a:lnTo>
                  <a:lnTo>
                    <a:pt x="71605" y="58030"/>
                  </a:lnTo>
                  <a:lnTo>
                    <a:pt x="83062" y="75713"/>
                  </a:lnTo>
                  <a:lnTo>
                    <a:pt x="114508" y="117316"/>
                  </a:lnTo>
                  <a:lnTo>
                    <a:pt x="158143" y="153913"/>
                  </a:lnTo>
                  <a:lnTo>
                    <a:pt x="178593" y="17386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9"/>
              </p:custDataLst>
            </p:nvPr>
          </p:nvSpPr>
          <p:spPr>
            <a:xfrm>
              <a:off x="3473648" y="3205767"/>
              <a:ext cx="2730296" cy="410757"/>
            </a:xfrm>
            <a:custGeom>
              <a:avLst/>
              <a:gdLst/>
              <a:ahLst/>
              <a:cxnLst/>
              <a:rect l="0" t="0" r="0" b="0"/>
              <a:pathLst>
                <a:path w="2730296" h="410757">
                  <a:moveTo>
                    <a:pt x="0" y="26779"/>
                  </a:moveTo>
                  <a:lnTo>
                    <a:pt x="0" y="26779"/>
                  </a:lnTo>
                  <a:lnTo>
                    <a:pt x="12429" y="26779"/>
                  </a:lnTo>
                  <a:lnTo>
                    <a:pt x="56477" y="15756"/>
                  </a:lnTo>
                  <a:lnTo>
                    <a:pt x="89870" y="10270"/>
                  </a:lnTo>
                  <a:lnTo>
                    <a:pt x="134020" y="9098"/>
                  </a:lnTo>
                  <a:lnTo>
                    <a:pt x="160757" y="6327"/>
                  </a:lnTo>
                  <a:lnTo>
                    <a:pt x="201198" y="1242"/>
                  </a:lnTo>
                  <a:lnTo>
                    <a:pt x="235672" y="361"/>
                  </a:lnTo>
                  <a:lnTo>
                    <a:pt x="271022" y="100"/>
                  </a:lnTo>
                  <a:lnTo>
                    <a:pt x="306632" y="23"/>
                  </a:lnTo>
                  <a:lnTo>
                    <a:pt x="342318" y="0"/>
                  </a:lnTo>
                  <a:lnTo>
                    <a:pt x="382768" y="4733"/>
                  </a:lnTo>
                  <a:lnTo>
                    <a:pt x="426172" y="7679"/>
                  </a:lnTo>
                  <a:lnTo>
                    <a:pt x="465712" y="8552"/>
                  </a:lnTo>
                  <a:lnTo>
                    <a:pt x="507303" y="8811"/>
                  </a:lnTo>
                  <a:lnTo>
                    <a:pt x="551045" y="13628"/>
                  </a:lnTo>
                  <a:lnTo>
                    <a:pt x="583245" y="15974"/>
                  </a:lnTo>
                  <a:lnTo>
                    <a:pt x="616408" y="17016"/>
                  </a:lnTo>
                  <a:lnTo>
                    <a:pt x="647683" y="17479"/>
                  </a:lnTo>
                  <a:lnTo>
                    <a:pt x="678119" y="20331"/>
                  </a:lnTo>
                  <a:lnTo>
                    <a:pt x="709176" y="23913"/>
                  </a:lnTo>
                  <a:lnTo>
                    <a:pt x="742822" y="25505"/>
                  </a:lnTo>
                  <a:lnTo>
                    <a:pt x="774974" y="28859"/>
                  </a:lnTo>
                  <a:lnTo>
                    <a:pt x="806792" y="32664"/>
                  </a:lnTo>
                  <a:lnTo>
                    <a:pt x="840777" y="34356"/>
                  </a:lnTo>
                  <a:lnTo>
                    <a:pt x="873080" y="37754"/>
                  </a:lnTo>
                  <a:lnTo>
                    <a:pt x="903973" y="42571"/>
                  </a:lnTo>
                  <a:lnTo>
                    <a:pt x="934240" y="48019"/>
                  </a:lnTo>
                  <a:lnTo>
                    <a:pt x="966874" y="51102"/>
                  </a:lnTo>
                  <a:lnTo>
                    <a:pt x="1000230" y="53465"/>
                  </a:lnTo>
                  <a:lnTo>
                    <a:pt x="1031591" y="57822"/>
                  </a:lnTo>
                  <a:lnTo>
                    <a:pt x="1064711" y="63066"/>
                  </a:lnTo>
                  <a:lnTo>
                    <a:pt x="1098283" y="68703"/>
                  </a:lnTo>
                  <a:lnTo>
                    <a:pt x="1129740" y="74516"/>
                  </a:lnTo>
                  <a:lnTo>
                    <a:pt x="1162904" y="80407"/>
                  </a:lnTo>
                  <a:lnTo>
                    <a:pt x="1197487" y="85341"/>
                  </a:lnTo>
                  <a:lnTo>
                    <a:pt x="1232701" y="87533"/>
                  </a:lnTo>
                  <a:lnTo>
                    <a:pt x="1265549" y="91153"/>
                  </a:lnTo>
                  <a:lnTo>
                    <a:pt x="1297677" y="96070"/>
                  </a:lnTo>
                  <a:lnTo>
                    <a:pt x="1331800" y="101562"/>
                  </a:lnTo>
                  <a:lnTo>
                    <a:pt x="1364164" y="107310"/>
                  </a:lnTo>
                  <a:lnTo>
                    <a:pt x="1396076" y="112180"/>
                  </a:lnTo>
                  <a:lnTo>
                    <a:pt x="1430103" y="114345"/>
                  </a:lnTo>
                  <a:lnTo>
                    <a:pt x="1462424" y="117952"/>
                  </a:lnTo>
                  <a:lnTo>
                    <a:pt x="1494318" y="122863"/>
                  </a:lnTo>
                  <a:lnTo>
                    <a:pt x="1528336" y="128353"/>
                  </a:lnTo>
                  <a:lnTo>
                    <a:pt x="1560654" y="134100"/>
                  </a:lnTo>
                  <a:lnTo>
                    <a:pt x="1591553" y="139962"/>
                  </a:lnTo>
                  <a:lnTo>
                    <a:pt x="1621823" y="145874"/>
                  </a:lnTo>
                  <a:lnTo>
                    <a:pt x="1654458" y="151810"/>
                  </a:lnTo>
                  <a:lnTo>
                    <a:pt x="1687815" y="157754"/>
                  </a:lnTo>
                  <a:lnTo>
                    <a:pt x="1719176" y="163704"/>
                  </a:lnTo>
                  <a:lnTo>
                    <a:pt x="1749651" y="169656"/>
                  </a:lnTo>
                  <a:lnTo>
                    <a:pt x="1779732" y="175608"/>
                  </a:lnTo>
                  <a:lnTo>
                    <a:pt x="1809638" y="181561"/>
                  </a:lnTo>
                  <a:lnTo>
                    <a:pt x="1842112" y="187514"/>
                  </a:lnTo>
                  <a:lnTo>
                    <a:pt x="1875396" y="193467"/>
                  </a:lnTo>
                  <a:lnTo>
                    <a:pt x="1906725" y="199420"/>
                  </a:lnTo>
                  <a:lnTo>
                    <a:pt x="1937186" y="205373"/>
                  </a:lnTo>
                  <a:lnTo>
                    <a:pt x="1967260" y="211326"/>
                  </a:lnTo>
                  <a:lnTo>
                    <a:pt x="2011090" y="219264"/>
                  </a:lnTo>
                  <a:lnTo>
                    <a:pt x="2050646" y="223048"/>
                  </a:lnTo>
                  <a:lnTo>
                    <a:pt x="2093344" y="230013"/>
                  </a:lnTo>
                  <a:lnTo>
                    <a:pt x="2136423" y="237368"/>
                  </a:lnTo>
                  <a:lnTo>
                    <a:pt x="2175756" y="240981"/>
                  </a:lnTo>
                  <a:lnTo>
                    <a:pt x="2217396" y="246902"/>
                  </a:lnTo>
                  <a:lnTo>
                    <a:pt x="2256303" y="250089"/>
                  </a:lnTo>
                  <a:lnTo>
                    <a:pt x="2297816" y="255885"/>
                  </a:lnTo>
                  <a:lnTo>
                    <a:pt x="2335693" y="259035"/>
                  </a:lnTo>
                  <a:lnTo>
                    <a:pt x="2372051" y="265811"/>
                  </a:lnTo>
                  <a:lnTo>
                    <a:pt x="2407959" y="273110"/>
                  </a:lnTo>
                  <a:lnTo>
                    <a:pt x="2443734" y="276706"/>
                  </a:lnTo>
                  <a:lnTo>
                    <a:pt x="2479470" y="282623"/>
                  </a:lnTo>
                  <a:lnTo>
                    <a:pt x="2514201" y="284816"/>
                  </a:lnTo>
                  <a:lnTo>
                    <a:pt x="2553106" y="285558"/>
                  </a:lnTo>
                  <a:lnTo>
                    <a:pt x="2591307" y="284724"/>
                  </a:lnTo>
                  <a:lnTo>
                    <a:pt x="2617442" y="278049"/>
                  </a:lnTo>
                  <a:lnTo>
                    <a:pt x="2621063" y="275652"/>
                  </a:lnTo>
                  <a:lnTo>
                    <a:pt x="2637065" y="256802"/>
                  </a:lnTo>
                  <a:lnTo>
                    <a:pt x="2640466" y="245097"/>
                  </a:lnTo>
                  <a:lnTo>
                    <a:pt x="2640986" y="230966"/>
                  </a:lnTo>
                  <a:lnTo>
                    <a:pt x="2630599" y="199654"/>
                  </a:lnTo>
                  <a:lnTo>
                    <a:pt x="2618248" y="175654"/>
                  </a:lnTo>
                  <a:lnTo>
                    <a:pt x="2603276" y="158754"/>
                  </a:lnTo>
                  <a:lnTo>
                    <a:pt x="2564725" y="126816"/>
                  </a:lnTo>
                  <a:lnTo>
                    <a:pt x="2564090" y="127205"/>
                  </a:lnTo>
                  <a:lnTo>
                    <a:pt x="2563384" y="130283"/>
                  </a:lnTo>
                  <a:lnTo>
                    <a:pt x="2562988" y="137594"/>
                  </a:lnTo>
                  <a:lnTo>
                    <a:pt x="2565540" y="143168"/>
                  </a:lnTo>
                  <a:lnTo>
                    <a:pt x="2607772" y="187754"/>
                  </a:lnTo>
                  <a:lnTo>
                    <a:pt x="2644403" y="223448"/>
                  </a:lnTo>
                  <a:lnTo>
                    <a:pt x="2688751" y="261685"/>
                  </a:lnTo>
                  <a:lnTo>
                    <a:pt x="2721398" y="303585"/>
                  </a:lnTo>
                  <a:lnTo>
                    <a:pt x="2729200" y="318809"/>
                  </a:lnTo>
                  <a:lnTo>
                    <a:pt x="2730295" y="322669"/>
                  </a:lnTo>
                  <a:lnTo>
                    <a:pt x="2730032" y="326234"/>
                  </a:lnTo>
                  <a:lnTo>
                    <a:pt x="2727095" y="332842"/>
                  </a:lnTo>
                  <a:lnTo>
                    <a:pt x="2719863" y="342140"/>
                  </a:lnTo>
                  <a:lnTo>
                    <a:pt x="2694967" y="360141"/>
                  </a:lnTo>
                  <a:lnTo>
                    <a:pt x="2683068" y="363455"/>
                  </a:lnTo>
                  <a:lnTo>
                    <a:pt x="2675728" y="364339"/>
                  </a:lnTo>
                  <a:lnTo>
                    <a:pt x="2662280" y="370613"/>
                  </a:lnTo>
                  <a:lnTo>
                    <a:pt x="2649689" y="378032"/>
                  </a:lnTo>
                  <a:lnTo>
                    <a:pt x="2614707" y="392666"/>
                  </a:lnTo>
                  <a:lnTo>
                    <a:pt x="2590955" y="407688"/>
                  </a:lnTo>
                  <a:lnTo>
                    <a:pt x="2580680" y="41075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>
              <p:custDataLst>
                <p:tags r:id="rId10"/>
              </p:custDataLst>
            </p:nvPr>
          </p:nvSpPr>
          <p:spPr>
            <a:xfrm>
              <a:off x="3376022" y="3080742"/>
              <a:ext cx="142275" cy="205384"/>
            </a:xfrm>
            <a:custGeom>
              <a:avLst/>
              <a:gdLst/>
              <a:ahLst/>
              <a:cxnLst/>
              <a:rect l="0" t="0" r="0" b="0"/>
              <a:pathLst>
                <a:path w="142275" h="205384">
                  <a:moveTo>
                    <a:pt x="142274" y="0"/>
                  </a:moveTo>
                  <a:lnTo>
                    <a:pt x="142274" y="0"/>
                  </a:lnTo>
                  <a:lnTo>
                    <a:pt x="137534" y="0"/>
                  </a:lnTo>
                  <a:lnTo>
                    <a:pt x="132561" y="2645"/>
                  </a:lnTo>
                  <a:lnTo>
                    <a:pt x="107845" y="21125"/>
                  </a:lnTo>
                  <a:lnTo>
                    <a:pt x="67562" y="65611"/>
                  </a:lnTo>
                  <a:lnTo>
                    <a:pt x="26971" y="100222"/>
                  </a:lnTo>
                  <a:lnTo>
                    <a:pt x="6239" y="118541"/>
                  </a:lnTo>
                  <a:lnTo>
                    <a:pt x="2439" y="127430"/>
                  </a:lnTo>
                  <a:lnTo>
                    <a:pt x="0" y="144564"/>
                  </a:lnTo>
                  <a:lnTo>
                    <a:pt x="2312" y="151232"/>
                  </a:lnTo>
                  <a:lnTo>
                    <a:pt x="4318" y="154400"/>
                  </a:lnTo>
                  <a:lnTo>
                    <a:pt x="21795" y="166612"/>
                  </a:lnTo>
                  <a:lnTo>
                    <a:pt x="63220" y="185532"/>
                  </a:lnTo>
                  <a:lnTo>
                    <a:pt x="106556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11"/>
              </p:custDataLst>
            </p:nvPr>
          </p:nvSpPr>
          <p:spPr>
            <a:xfrm>
              <a:off x="4848830" y="3232546"/>
              <a:ext cx="8921" cy="178595"/>
            </a:xfrm>
            <a:custGeom>
              <a:avLst/>
              <a:gdLst/>
              <a:ahLst/>
              <a:cxnLst/>
              <a:rect l="0" t="0" r="0" b="0"/>
              <a:pathLst>
                <a:path w="8921" h="178595">
                  <a:moveTo>
                    <a:pt x="8920" y="0"/>
                  </a:moveTo>
                  <a:lnTo>
                    <a:pt x="8920" y="0"/>
                  </a:lnTo>
                  <a:lnTo>
                    <a:pt x="4179" y="4741"/>
                  </a:lnTo>
                  <a:lnTo>
                    <a:pt x="1852" y="12360"/>
                  </a:lnTo>
                  <a:lnTo>
                    <a:pt x="63" y="55716"/>
                  </a:lnTo>
                  <a:lnTo>
                    <a:pt x="0" y="98508"/>
                  </a:lnTo>
                  <a:lnTo>
                    <a:pt x="984" y="133009"/>
                  </a:lnTo>
                  <a:lnTo>
                    <a:pt x="892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12"/>
              </p:custDataLst>
            </p:nvPr>
          </p:nvSpPr>
          <p:spPr>
            <a:xfrm>
              <a:off x="5080992" y="3241476"/>
              <a:ext cx="17860" cy="169665"/>
            </a:xfrm>
            <a:custGeom>
              <a:avLst/>
              <a:gdLst/>
              <a:ahLst/>
              <a:cxnLst/>
              <a:rect l="0" t="0" r="0" b="0"/>
              <a:pathLst>
                <a:path w="17860" h="169665">
                  <a:moveTo>
                    <a:pt x="0" y="0"/>
                  </a:moveTo>
                  <a:lnTo>
                    <a:pt x="0" y="0"/>
                  </a:lnTo>
                  <a:lnTo>
                    <a:pt x="0" y="12429"/>
                  </a:lnTo>
                  <a:lnTo>
                    <a:pt x="2645" y="18092"/>
                  </a:lnTo>
                  <a:lnTo>
                    <a:pt x="4740" y="20991"/>
                  </a:lnTo>
                  <a:lnTo>
                    <a:pt x="7688" y="34552"/>
                  </a:lnTo>
                  <a:lnTo>
                    <a:pt x="8821" y="73360"/>
                  </a:lnTo>
                  <a:lnTo>
                    <a:pt x="11561" y="109271"/>
                  </a:lnTo>
                  <a:lnTo>
                    <a:pt x="17030" y="150099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13"/>
              </p:custDataLst>
            </p:nvPr>
          </p:nvSpPr>
          <p:spPr>
            <a:xfrm>
              <a:off x="5304234" y="3295054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0" y="0"/>
                  </a:moveTo>
                  <a:lnTo>
                    <a:pt x="0" y="0"/>
                  </a:lnTo>
                  <a:lnTo>
                    <a:pt x="0" y="22123"/>
                  </a:lnTo>
                  <a:lnTo>
                    <a:pt x="8102" y="63116"/>
                  </a:lnTo>
                  <a:lnTo>
                    <a:pt x="9849" y="100003"/>
                  </a:lnTo>
                  <a:lnTo>
                    <a:pt x="17859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>
              <p:custDataLst>
                <p:tags r:id="rId14"/>
              </p:custDataLst>
            </p:nvPr>
          </p:nvSpPr>
          <p:spPr>
            <a:xfrm>
              <a:off x="5545335" y="3357562"/>
              <a:ext cx="26791" cy="98228"/>
            </a:xfrm>
            <a:custGeom>
              <a:avLst/>
              <a:gdLst/>
              <a:ahLst/>
              <a:cxnLst/>
              <a:rect l="0" t="0" r="0" b="0"/>
              <a:pathLst>
                <a:path w="26791" h="98228">
                  <a:moveTo>
                    <a:pt x="0" y="0"/>
                  </a:moveTo>
                  <a:lnTo>
                    <a:pt x="0" y="0"/>
                  </a:lnTo>
                  <a:lnTo>
                    <a:pt x="0" y="12429"/>
                  </a:lnTo>
                  <a:lnTo>
                    <a:pt x="2646" y="18092"/>
                  </a:lnTo>
                  <a:lnTo>
                    <a:pt x="4741" y="20991"/>
                  </a:lnTo>
                  <a:lnTo>
                    <a:pt x="15835" y="65392"/>
                  </a:lnTo>
                  <a:lnTo>
                    <a:pt x="17952" y="79665"/>
                  </a:lnTo>
                  <a:lnTo>
                    <a:pt x="2679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15"/>
              </p:custDataLst>
            </p:nvPr>
          </p:nvSpPr>
          <p:spPr>
            <a:xfrm>
              <a:off x="5822156" y="3393281"/>
              <a:ext cx="26790" cy="125016"/>
            </a:xfrm>
            <a:custGeom>
              <a:avLst/>
              <a:gdLst/>
              <a:ahLst/>
              <a:cxnLst/>
              <a:rect l="0" t="0" r="0" b="0"/>
              <a:pathLst>
                <a:path w="26790" h="125016">
                  <a:moveTo>
                    <a:pt x="0" y="0"/>
                  </a:moveTo>
                  <a:lnTo>
                    <a:pt x="0" y="0"/>
                  </a:lnTo>
                  <a:lnTo>
                    <a:pt x="992" y="14258"/>
                  </a:lnTo>
                  <a:lnTo>
                    <a:pt x="11023" y="51939"/>
                  </a:lnTo>
                  <a:lnTo>
                    <a:pt x="16509" y="88973"/>
                  </a:lnTo>
                  <a:lnTo>
                    <a:pt x="26789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>
              <p:custDataLst>
                <p:tags r:id="rId16"/>
              </p:custDataLst>
            </p:nvPr>
          </p:nvSpPr>
          <p:spPr>
            <a:xfrm>
              <a:off x="4545210" y="3075597"/>
              <a:ext cx="116087" cy="14075"/>
            </a:xfrm>
            <a:custGeom>
              <a:avLst/>
              <a:gdLst/>
              <a:ahLst/>
              <a:cxnLst/>
              <a:rect l="0" t="0" r="0" b="0"/>
              <a:pathLst>
                <a:path w="116087" h="14075">
                  <a:moveTo>
                    <a:pt x="0" y="5145"/>
                  </a:moveTo>
                  <a:lnTo>
                    <a:pt x="0" y="5145"/>
                  </a:lnTo>
                  <a:lnTo>
                    <a:pt x="12429" y="5145"/>
                  </a:lnTo>
                  <a:lnTo>
                    <a:pt x="31045" y="0"/>
                  </a:lnTo>
                  <a:lnTo>
                    <a:pt x="71734" y="4562"/>
                  </a:lnTo>
                  <a:lnTo>
                    <a:pt x="91479" y="5964"/>
                  </a:lnTo>
                  <a:lnTo>
                    <a:pt x="116086" y="1407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>
              <p:custDataLst>
                <p:tags r:id="rId17"/>
              </p:custDataLst>
            </p:nvPr>
          </p:nvSpPr>
          <p:spPr>
            <a:xfrm>
              <a:off x="4607718" y="2866429"/>
              <a:ext cx="62509" cy="17861"/>
            </a:xfrm>
            <a:custGeom>
              <a:avLst/>
              <a:gdLst/>
              <a:ahLst/>
              <a:cxnLst/>
              <a:rect l="0" t="0" r="0" b="0"/>
              <a:pathLst>
                <a:path w="62509" h="17861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6"/>
                  </a:lnTo>
                  <a:lnTo>
                    <a:pt x="15231" y="6137"/>
                  </a:lnTo>
                  <a:lnTo>
                    <a:pt x="26858" y="8378"/>
                  </a:lnTo>
                  <a:lnTo>
                    <a:pt x="33765" y="9677"/>
                  </a:lnTo>
                  <a:lnTo>
                    <a:pt x="62508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>
              <p:custDataLst>
                <p:tags r:id="rId18"/>
              </p:custDataLst>
            </p:nvPr>
          </p:nvSpPr>
          <p:spPr>
            <a:xfrm>
              <a:off x="4572000" y="2670085"/>
              <a:ext cx="98227" cy="8822"/>
            </a:xfrm>
            <a:custGeom>
              <a:avLst/>
              <a:gdLst/>
              <a:ahLst/>
              <a:cxnLst/>
              <a:rect l="0" t="0" r="0" b="0"/>
              <a:pathLst>
                <a:path w="98227" h="8822">
                  <a:moveTo>
                    <a:pt x="0" y="8821"/>
                  </a:moveTo>
                  <a:lnTo>
                    <a:pt x="0" y="8821"/>
                  </a:lnTo>
                  <a:lnTo>
                    <a:pt x="7688" y="1132"/>
                  </a:lnTo>
                  <a:lnTo>
                    <a:pt x="33678" y="0"/>
                  </a:lnTo>
                  <a:lnTo>
                    <a:pt x="74469" y="7999"/>
                  </a:lnTo>
                  <a:lnTo>
                    <a:pt x="98226" y="882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>
              <p:custDataLst>
                <p:tags r:id="rId19"/>
              </p:custDataLst>
            </p:nvPr>
          </p:nvSpPr>
          <p:spPr>
            <a:xfrm>
              <a:off x="4572000" y="2459470"/>
              <a:ext cx="89297" cy="14054"/>
            </a:xfrm>
            <a:custGeom>
              <a:avLst/>
              <a:gdLst/>
              <a:ahLst/>
              <a:cxnLst/>
              <a:rect l="0" t="0" r="0" b="0"/>
              <a:pathLst>
                <a:path w="89297" h="14054">
                  <a:moveTo>
                    <a:pt x="0" y="14053"/>
                  </a:moveTo>
                  <a:lnTo>
                    <a:pt x="0" y="14053"/>
                  </a:lnTo>
                  <a:lnTo>
                    <a:pt x="0" y="6364"/>
                  </a:lnTo>
                  <a:lnTo>
                    <a:pt x="992" y="5951"/>
                  </a:lnTo>
                  <a:lnTo>
                    <a:pt x="37181" y="0"/>
                  </a:lnTo>
                  <a:lnTo>
                    <a:pt x="56106" y="4156"/>
                  </a:lnTo>
                  <a:lnTo>
                    <a:pt x="89296" y="1405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/>
            <p:cNvSpPr/>
            <p:nvPr>
              <p:custDataLst>
                <p:tags r:id="rId20"/>
              </p:custDataLst>
            </p:nvPr>
          </p:nvSpPr>
          <p:spPr>
            <a:xfrm>
              <a:off x="4554140" y="2294929"/>
              <a:ext cx="98228" cy="1"/>
            </a:xfrm>
            <a:custGeom>
              <a:avLst/>
              <a:gdLst/>
              <a:ahLst/>
              <a:cxnLst/>
              <a:rect l="0" t="0" r="0" b="0"/>
              <a:pathLst>
                <a:path w="98228" h="1">
                  <a:moveTo>
                    <a:pt x="0" y="0"/>
                  </a:moveTo>
                  <a:lnTo>
                    <a:pt x="0" y="0"/>
                  </a:lnTo>
                  <a:lnTo>
                    <a:pt x="39333" y="0"/>
                  </a:lnTo>
                  <a:lnTo>
                    <a:pt x="79901" y="0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/>
            <p:cNvSpPr/>
            <p:nvPr>
              <p:custDataLst>
                <p:tags r:id="rId21"/>
              </p:custDataLst>
            </p:nvPr>
          </p:nvSpPr>
          <p:spPr>
            <a:xfrm>
              <a:off x="4299368" y="3125390"/>
              <a:ext cx="13672" cy="125017"/>
            </a:xfrm>
            <a:custGeom>
              <a:avLst/>
              <a:gdLst/>
              <a:ahLst/>
              <a:cxnLst/>
              <a:rect l="0" t="0" r="0" b="0"/>
              <a:pathLst>
                <a:path w="13672" h="125017">
                  <a:moveTo>
                    <a:pt x="4741" y="0"/>
                  </a:moveTo>
                  <a:lnTo>
                    <a:pt x="4741" y="0"/>
                  </a:lnTo>
                  <a:lnTo>
                    <a:pt x="3749" y="22943"/>
                  </a:lnTo>
                  <a:lnTo>
                    <a:pt x="0" y="33679"/>
                  </a:lnTo>
                  <a:lnTo>
                    <a:pt x="319" y="47711"/>
                  </a:lnTo>
                  <a:lnTo>
                    <a:pt x="6998" y="91428"/>
                  </a:lnTo>
                  <a:lnTo>
                    <a:pt x="13671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"/>
            <p:cNvSpPr/>
            <p:nvPr>
              <p:custDataLst>
                <p:tags r:id="rId22"/>
              </p:custDataLst>
            </p:nvPr>
          </p:nvSpPr>
          <p:spPr>
            <a:xfrm>
              <a:off x="4098726" y="3107531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0" y="0"/>
                  </a:moveTo>
                  <a:lnTo>
                    <a:pt x="0" y="0"/>
                  </a:lnTo>
                  <a:lnTo>
                    <a:pt x="0" y="42317"/>
                  </a:lnTo>
                  <a:lnTo>
                    <a:pt x="8930" y="8036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>
              <p:custDataLst>
                <p:tags r:id="rId23"/>
              </p:custDataLst>
            </p:nvPr>
          </p:nvSpPr>
          <p:spPr>
            <a:xfrm>
              <a:off x="3929171" y="3125390"/>
              <a:ext cx="8822" cy="107157"/>
            </a:xfrm>
            <a:custGeom>
              <a:avLst/>
              <a:gdLst/>
              <a:ahLst/>
              <a:cxnLst/>
              <a:rect l="0" t="0" r="0" b="0"/>
              <a:pathLst>
                <a:path w="8822" h="107157">
                  <a:moveTo>
                    <a:pt x="8821" y="0"/>
                  </a:moveTo>
                  <a:lnTo>
                    <a:pt x="8821" y="0"/>
                  </a:lnTo>
                  <a:lnTo>
                    <a:pt x="8821" y="7689"/>
                  </a:lnTo>
                  <a:lnTo>
                    <a:pt x="4080" y="13302"/>
                  </a:lnTo>
                  <a:lnTo>
                    <a:pt x="1753" y="21126"/>
                  </a:lnTo>
                  <a:lnTo>
                    <a:pt x="0" y="64463"/>
                  </a:lnTo>
                  <a:lnTo>
                    <a:pt x="905" y="90492"/>
                  </a:lnTo>
                  <a:lnTo>
                    <a:pt x="8821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>
              <p:custDataLst>
                <p:tags r:id="rId24"/>
              </p:custDataLst>
            </p:nvPr>
          </p:nvSpPr>
          <p:spPr>
            <a:xfrm>
              <a:off x="3696890" y="3098601"/>
              <a:ext cx="17861" cy="107157"/>
            </a:xfrm>
            <a:custGeom>
              <a:avLst/>
              <a:gdLst/>
              <a:ahLst/>
              <a:cxnLst/>
              <a:rect l="0" t="0" r="0" b="0"/>
              <a:pathLst>
                <a:path w="17861" h="107157">
                  <a:moveTo>
                    <a:pt x="17860" y="0"/>
                  </a:moveTo>
                  <a:lnTo>
                    <a:pt x="17860" y="0"/>
                  </a:lnTo>
                  <a:lnTo>
                    <a:pt x="10171" y="15377"/>
                  </a:lnTo>
                  <a:lnTo>
                    <a:pt x="6447" y="44028"/>
                  </a:lnTo>
                  <a:lnTo>
                    <a:pt x="1910" y="6497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>
              <p:custDataLst>
                <p:tags r:id="rId25"/>
              </p:custDataLst>
            </p:nvPr>
          </p:nvSpPr>
          <p:spPr>
            <a:xfrm>
              <a:off x="4455914" y="3134320"/>
              <a:ext cx="1" cy="107157"/>
            </a:xfrm>
            <a:custGeom>
              <a:avLst/>
              <a:gdLst/>
              <a:ahLst/>
              <a:cxnLst/>
              <a:rect l="0" t="0" r="0" b="0"/>
              <a:pathLst>
                <a:path w="1" h="107157">
                  <a:moveTo>
                    <a:pt x="0" y="0"/>
                  </a:moveTo>
                  <a:lnTo>
                    <a:pt x="0" y="0"/>
                  </a:lnTo>
                  <a:lnTo>
                    <a:pt x="0" y="42226"/>
                  </a:lnTo>
                  <a:lnTo>
                    <a:pt x="0" y="8023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>
              <p:custDataLst>
                <p:tags r:id="rId26"/>
              </p:custDataLst>
            </p:nvPr>
          </p:nvSpPr>
          <p:spPr>
            <a:xfrm>
              <a:off x="4563070" y="3482578"/>
              <a:ext cx="71438" cy="35719"/>
            </a:xfrm>
            <a:custGeom>
              <a:avLst/>
              <a:gdLst/>
              <a:ahLst/>
              <a:cxnLst/>
              <a:rect l="0" t="0" r="0" b="0"/>
              <a:pathLst>
                <a:path w="71438" h="35719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984" y="6136"/>
                  </a:lnTo>
                  <a:lnTo>
                    <a:pt x="12273" y="9094"/>
                  </a:lnTo>
                  <a:lnTo>
                    <a:pt x="14135" y="11023"/>
                  </a:lnTo>
                  <a:lnTo>
                    <a:pt x="15377" y="13302"/>
                  </a:lnTo>
                  <a:lnTo>
                    <a:pt x="31627" y="24088"/>
                  </a:lnTo>
                  <a:lnTo>
                    <a:pt x="48176" y="31831"/>
                  </a:lnTo>
                  <a:lnTo>
                    <a:pt x="71437" y="3571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>
              <p:custDataLst>
                <p:tags r:id="rId27"/>
              </p:custDataLst>
            </p:nvPr>
          </p:nvSpPr>
          <p:spPr>
            <a:xfrm>
              <a:off x="4616648" y="3679031"/>
              <a:ext cx="71438" cy="44649"/>
            </a:xfrm>
            <a:custGeom>
              <a:avLst/>
              <a:gdLst/>
              <a:ahLst/>
              <a:cxnLst/>
              <a:rect l="0" t="0" r="0" b="0"/>
              <a:pathLst>
                <a:path w="71438" h="44649">
                  <a:moveTo>
                    <a:pt x="0" y="0"/>
                  </a:moveTo>
                  <a:lnTo>
                    <a:pt x="0" y="0"/>
                  </a:lnTo>
                  <a:lnTo>
                    <a:pt x="41497" y="34429"/>
                  </a:lnTo>
                  <a:lnTo>
                    <a:pt x="45524" y="37835"/>
                  </a:lnTo>
                  <a:lnTo>
                    <a:pt x="55290" y="41620"/>
                  </a:lnTo>
                  <a:lnTo>
                    <a:pt x="71437" y="446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"/>
            <p:cNvSpPr/>
            <p:nvPr>
              <p:custDataLst>
                <p:tags r:id="rId28"/>
              </p:custDataLst>
            </p:nvPr>
          </p:nvSpPr>
          <p:spPr>
            <a:xfrm>
              <a:off x="4607718" y="3893343"/>
              <a:ext cx="116087" cy="62509"/>
            </a:xfrm>
            <a:custGeom>
              <a:avLst/>
              <a:gdLst/>
              <a:ahLst/>
              <a:cxnLst/>
              <a:rect l="0" t="0" r="0" b="0"/>
              <a:pathLst>
                <a:path w="116087" h="62509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5292"/>
                  </a:lnTo>
                  <a:lnTo>
                    <a:pt x="16250" y="15377"/>
                  </a:lnTo>
                  <a:lnTo>
                    <a:pt x="49220" y="32946"/>
                  </a:lnTo>
                  <a:lnTo>
                    <a:pt x="91499" y="50620"/>
                  </a:lnTo>
                  <a:lnTo>
                    <a:pt x="116086" y="6250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"/>
            <p:cNvSpPr/>
            <p:nvPr>
              <p:custDataLst>
                <p:tags r:id="rId29"/>
              </p:custDataLst>
            </p:nvPr>
          </p:nvSpPr>
          <p:spPr>
            <a:xfrm>
              <a:off x="4625578" y="4071937"/>
              <a:ext cx="98227" cy="71439"/>
            </a:xfrm>
            <a:custGeom>
              <a:avLst/>
              <a:gdLst/>
              <a:ahLst/>
              <a:cxnLst/>
              <a:rect l="0" t="0" r="0" b="0"/>
              <a:pathLst>
                <a:path w="98227" h="71439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5" y="9713"/>
                  </a:lnTo>
                  <a:lnTo>
                    <a:pt x="4740" y="12429"/>
                  </a:lnTo>
                  <a:lnTo>
                    <a:pt x="9713" y="15446"/>
                  </a:lnTo>
                  <a:lnTo>
                    <a:pt x="12428" y="16250"/>
                  </a:lnTo>
                  <a:lnTo>
                    <a:pt x="18091" y="22436"/>
                  </a:lnTo>
                  <a:lnTo>
                    <a:pt x="24907" y="30807"/>
                  </a:lnTo>
                  <a:lnTo>
                    <a:pt x="68619" y="56479"/>
                  </a:lnTo>
                  <a:lnTo>
                    <a:pt x="98226" y="7143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"/>
            <p:cNvSpPr/>
            <p:nvPr>
              <p:custDataLst>
                <p:tags r:id="rId30"/>
              </p:custDataLst>
            </p:nvPr>
          </p:nvSpPr>
          <p:spPr>
            <a:xfrm>
              <a:off x="4616648" y="4375546"/>
              <a:ext cx="89298" cy="71439"/>
            </a:xfrm>
            <a:custGeom>
              <a:avLst/>
              <a:gdLst/>
              <a:ahLst/>
              <a:cxnLst/>
              <a:rect l="0" t="0" r="0" b="0"/>
              <a:pathLst>
                <a:path w="89298" h="71439">
                  <a:moveTo>
                    <a:pt x="0" y="0"/>
                  </a:moveTo>
                  <a:lnTo>
                    <a:pt x="0" y="0"/>
                  </a:lnTo>
                  <a:lnTo>
                    <a:pt x="40166" y="35426"/>
                  </a:lnTo>
                  <a:lnTo>
                    <a:pt x="89297" y="7143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6"/>
            <p:cNvSpPr/>
            <p:nvPr>
              <p:custDataLst>
                <p:tags r:id="rId31"/>
              </p:custDataLst>
            </p:nvPr>
          </p:nvSpPr>
          <p:spPr>
            <a:xfrm>
              <a:off x="4581347" y="3232711"/>
              <a:ext cx="124434" cy="124697"/>
            </a:xfrm>
            <a:custGeom>
              <a:avLst/>
              <a:gdLst/>
              <a:ahLst/>
              <a:cxnLst/>
              <a:rect l="0" t="0" r="0" b="0"/>
              <a:pathLst>
                <a:path w="124434" h="124697">
                  <a:moveTo>
                    <a:pt x="79949" y="53414"/>
                  </a:moveTo>
                  <a:lnTo>
                    <a:pt x="79949" y="53414"/>
                  </a:lnTo>
                  <a:lnTo>
                    <a:pt x="71828" y="60543"/>
                  </a:lnTo>
                  <a:lnTo>
                    <a:pt x="56011" y="69664"/>
                  </a:lnTo>
                  <a:lnTo>
                    <a:pt x="49264" y="80277"/>
                  </a:lnTo>
                  <a:lnTo>
                    <a:pt x="45722" y="91249"/>
                  </a:lnTo>
                  <a:lnTo>
                    <a:pt x="44672" y="100783"/>
                  </a:lnTo>
                  <a:lnTo>
                    <a:pt x="47073" y="106878"/>
                  </a:lnTo>
                  <a:lnTo>
                    <a:pt x="50455" y="112894"/>
                  </a:lnTo>
                  <a:lnTo>
                    <a:pt x="51958" y="118875"/>
                  </a:lnTo>
                  <a:lnTo>
                    <a:pt x="53351" y="120867"/>
                  </a:lnTo>
                  <a:lnTo>
                    <a:pt x="55271" y="122195"/>
                  </a:lnTo>
                  <a:lnTo>
                    <a:pt x="60052" y="123670"/>
                  </a:lnTo>
                  <a:lnTo>
                    <a:pt x="78860" y="124696"/>
                  </a:lnTo>
                  <a:lnTo>
                    <a:pt x="87072" y="122136"/>
                  </a:lnTo>
                  <a:lnTo>
                    <a:pt x="103524" y="109611"/>
                  </a:lnTo>
                  <a:lnTo>
                    <a:pt x="111629" y="100932"/>
                  </a:lnTo>
                  <a:lnTo>
                    <a:pt x="113873" y="95038"/>
                  </a:lnTo>
                  <a:lnTo>
                    <a:pt x="115511" y="64793"/>
                  </a:lnTo>
                  <a:lnTo>
                    <a:pt x="112952" y="55825"/>
                  </a:lnTo>
                  <a:lnTo>
                    <a:pt x="103225" y="41984"/>
                  </a:lnTo>
                  <a:lnTo>
                    <a:pt x="78167" y="23690"/>
                  </a:lnTo>
                  <a:lnTo>
                    <a:pt x="68904" y="20359"/>
                  </a:lnTo>
                  <a:lnTo>
                    <a:pt x="51530" y="18221"/>
                  </a:lnTo>
                  <a:lnTo>
                    <a:pt x="44829" y="20574"/>
                  </a:lnTo>
                  <a:lnTo>
                    <a:pt x="38543" y="23935"/>
                  </a:lnTo>
                  <a:lnTo>
                    <a:pt x="29426" y="26820"/>
                  </a:lnTo>
                  <a:lnTo>
                    <a:pt x="23430" y="31011"/>
                  </a:lnTo>
                  <a:lnTo>
                    <a:pt x="20103" y="36180"/>
                  </a:lnTo>
                  <a:lnTo>
                    <a:pt x="12647" y="56656"/>
                  </a:lnTo>
                  <a:lnTo>
                    <a:pt x="16614" y="73892"/>
                  </a:lnTo>
                  <a:lnTo>
                    <a:pt x="19720" y="80044"/>
                  </a:lnTo>
                  <a:lnTo>
                    <a:pt x="21937" y="83073"/>
                  </a:lnTo>
                  <a:lnTo>
                    <a:pt x="27046" y="86439"/>
                  </a:lnTo>
                  <a:lnTo>
                    <a:pt x="32624" y="88928"/>
                  </a:lnTo>
                  <a:lnTo>
                    <a:pt x="41343" y="94914"/>
                  </a:lnTo>
                  <a:lnTo>
                    <a:pt x="50210" y="97129"/>
                  </a:lnTo>
                  <a:lnTo>
                    <a:pt x="56149" y="97647"/>
                  </a:lnTo>
                  <a:lnTo>
                    <a:pt x="85076" y="88943"/>
                  </a:lnTo>
                  <a:lnTo>
                    <a:pt x="91488" y="84749"/>
                  </a:lnTo>
                  <a:lnTo>
                    <a:pt x="94999" y="79577"/>
                  </a:lnTo>
                  <a:lnTo>
                    <a:pt x="97552" y="73972"/>
                  </a:lnTo>
                  <a:lnTo>
                    <a:pt x="101994" y="68173"/>
                  </a:lnTo>
                  <a:lnTo>
                    <a:pt x="104630" y="59643"/>
                  </a:lnTo>
                  <a:lnTo>
                    <a:pt x="106322" y="42737"/>
                  </a:lnTo>
                  <a:lnTo>
                    <a:pt x="101875" y="28202"/>
                  </a:lnTo>
                  <a:lnTo>
                    <a:pt x="91483" y="12641"/>
                  </a:lnTo>
                  <a:lnTo>
                    <a:pt x="85737" y="6188"/>
                  </a:lnTo>
                  <a:lnTo>
                    <a:pt x="77230" y="2659"/>
                  </a:lnTo>
                  <a:lnTo>
                    <a:pt x="45806" y="0"/>
                  </a:lnTo>
                  <a:lnTo>
                    <a:pt x="37325" y="2555"/>
                  </a:lnTo>
                  <a:lnTo>
                    <a:pt x="23795" y="12278"/>
                  </a:lnTo>
                  <a:lnTo>
                    <a:pt x="20265" y="17933"/>
                  </a:lnTo>
                  <a:lnTo>
                    <a:pt x="17704" y="23754"/>
                  </a:lnTo>
                  <a:lnTo>
                    <a:pt x="13259" y="29648"/>
                  </a:lnTo>
                  <a:lnTo>
                    <a:pt x="10622" y="38221"/>
                  </a:lnTo>
                  <a:lnTo>
                    <a:pt x="8635" y="69694"/>
                  </a:lnTo>
                  <a:lnTo>
                    <a:pt x="11213" y="78178"/>
                  </a:lnTo>
                  <a:lnTo>
                    <a:pt x="20952" y="91709"/>
                  </a:lnTo>
                  <a:lnTo>
                    <a:pt x="46013" y="109933"/>
                  </a:lnTo>
                  <a:lnTo>
                    <a:pt x="55276" y="113260"/>
                  </a:lnTo>
                  <a:lnTo>
                    <a:pt x="72650" y="115395"/>
                  </a:lnTo>
                  <a:lnTo>
                    <a:pt x="79351" y="113042"/>
                  </a:lnTo>
                  <a:lnTo>
                    <a:pt x="82527" y="111025"/>
                  </a:lnTo>
                  <a:lnTo>
                    <a:pt x="104824" y="104877"/>
                  </a:lnTo>
                  <a:lnTo>
                    <a:pt x="118266" y="94668"/>
                  </a:lnTo>
                  <a:lnTo>
                    <a:pt x="121784" y="86301"/>
                  </a:lnTo>
                  <a:lnTo>
                    <a:pt x="124433" y="52035"/>
                  </a:lnTo>
                  <a:lnTo>
                    <a:pt x="121879" y="45194"/>
                  </a:lnTo>
                  <a:lnTo>
                    <a:pt x="112154" y="32718"/>
                  </a:lnTo>
                  <a:lnTo>
                    <a:pt x="103854" y="29332"/>
                  </a:lnTo>
                  <a:lnTo>
                    <a:pt x="60153" y="26695"/>
                  </a:lnTo>
                  <a:lnTo>
                    <a:pt x="50315" y="27648"/>
                  </a:lnTo>
                  <a:lnTo>
                    <a:pt x="39198" y="33763"/>
                  </a:lnTo>
                  <a:lnTo>
                    <a:pt x="32734" y="39057"/>
                  </a:lnTo>
                  <a:lnTo>
                    <a:pt x="29199" y="44718"/>
                  </a:lnTo>
                  <a:lnTo>
                    <a:pt x="26636" y="50541"/>
                  </a:lnTo>
                  <a:lnTo>
                    <a:pt x="20607" y="59398"/>
                  </a:lnTo>
                  <a:lnTo>
                    <a:pt x="18848" y="65333"/>
                  </a:lnTo>
                  <a:lnTo>
                    <a:pt x="19372" y="68305"/>
                  </a:lnTo>
                  <a:lnTo>
                    <a:pt x="24695" y="80204"/>
                  </a:lnTo>
                  <a:lnTo>
                    <a:pt x="25253" y="83180"/>
                  </a:lnTo>
                  <a:lnTo>
                    <a:pt x="30781" y="92109"/>
                  </a:lnTo>
                  <a:lnTo>
                    <a:pt x="35937" y="95416"/>
                  </a:lnTo>
                  <a:lnTo>
                    <a:pt x="41537" y="97878"/>
                  </a:lnTo>
                  <a:lnTo>
                    <a:pt x="47333" y="102280"/>
                  </a:lnTo>
                  <a:lnTo>
                    <a:pt x="55862" y="104897"/>
                  </a:lnTo>
                  <a:lnTo>
                    <a:pt x="72766" y="106578"/>
                  </a:lnTo>
                  <a:lnTo>
                    <a:pt x="79402" y="104162"/>
                  </a:lnTo>
                  <a:lnTo>
                    <a:pt x="96013" y="90731"/>
                  </a:lnTo>
                  <a:lnTo>
                    <a:pt x="103591" y="76182"/>
                  </a:lnTo>
                  <a:lnTo>
                    <a:pt x="105340" y="69155"/>
                  </a:lnTo>
                  <a:lnTo>
                    <a:pt x="103470" y="60079"/>
                  </a:lnTo>
                  <a:lnTo>
                    <a:pt x="96840" y="46459"/>
                  </a:lnTo>
                  <a:lnTo>
                    <a:pt x="94186" y="42824"/>
                  </a:lnTo>
                  <a:lnTo>
                    <a:pt x="90433" y="40401"/>
                  </a:lnTo>
                  <a:lnTo>
                    <a:pt x="72797" y="33865"/>
                  </a:lnTo>
                  <a:lnTo>
                    <a:pt x="69228" y="31452"/>
                  </a:lnTo>
                  <a:lnTo>
                    <a:pt x="54724" y="28055"/>
                  </a:lnTo>
                  <a:lnTo>
                    <a:pt x="25035" y="26750"/>
                  </a:lnTo>
                  <a:lnTo>
                    <a:pt x="18170" y="29326"/>
                  </a:lnTo>
                  <a:lnTo>
                    <a:pt x="4337" y="39930"/>
                  </a:lnTo>
                  <a:lnTo>
                    <a:pt x="1695" y="45105"/>
                  </a:lnTo>
                  <a:lnTo>
                    <a:pt x="0" y="51773"/>
                  </a:lnTo>
                  <a:lnTo>
                    <a:pt x="4446" y="57668"/>
                  </a:lnTo>
                  <a:lnTo>
                    <a:pt x="9351" y="60265"/>
                  </a:lnTo>
                  <a:lnTo>
                    <a:pt x="23505" y="63062"/>
                  </a:lnTo>
                  <a:lnTo>
                    <a:pt x="35323" y="69357"/>
                  </a:lnTo>
                  <a:lnTo>
                    <a:pt x="53160" y="7127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MARTInkShape-27"/>
          <p:cNvSpPr/>
          <p:nvPr>
            <p:custDataLst>
              <p:tags r:id="rId1"/>
            </p:custDataLst>
          </p:nvPr>
        </p:nvSpPr>
        <p:spPr>
          <a:xfrm>
            <a:off x="4848856" y="2643342"/>
            <a:ext cx="71389" cy="89098"/>
          </a:xfrm>
          <a:custGeom>
            <a:avLst/>
            <a:gdLst/>
            <a:ahLst/>
            <a:cxnLst/>
            <a:rect l="0" t="0" r="0" b="0"/>
            <a:pathLst>
              <a:path w="71389" h="89098">
                <a:moveTo>
                  <a:pt x="35683" y="53423"/>
                </a:moveTo>
                <a:lnTo>
                  <a:pt x="35683" y="53423"/>
                </a:lnTo>
                <a:lnTo>
                  <a:pt x="27994" y="61112"/>
                </a:lnTo>
                <a:lnTo>
                  <a:pt x="22380" y="61985"/>
                </a:lnTo>
                <a:lnTo>
                  <a:pt x="20861" y="63100"/>
                </a:lnTo>
                <a:lnTo>
                  <a:pt x="19173" y="66984"/>
                </a:lnTo>
                <a:lnTo>
                  <a:pt x="19715" y="69409"/>
                </a:lnTo>
                <a:lnTo>
                  <a:pt x="25069" y="80430"/>
                </a:lnTo>
                <a:lnTo>
                  <a:pt x="25630" y="83334"/>
                </a:lnTo>
                <a:lnTo>
                  <a:pt x="26996" y="85270"/>
                </a:lnTo>
                <a:lnTo>
                  <a:pt x="28899" y="86561"/>
                </a:lnTo>
                <a:lnTo>
                  <a:pt x="36319" y="88377"/>
                </a:lnTo>
                <a:lnTo>
                  <a:pt x="48867" y="89097"/>
                </a:lnTo>
                <a:lnTo>
                  <a:pt x="50426" y="88120"/>
                </a:lnTo>
                <a:lnTo>
                  <a:pt x="51465" y="86476"/>
                </a:lnTo>
                <a:lnTo>
                  <a:pt x="52157" y="84388"/>
                </a:lnTo>
                <a:lnTo>
                  <a:pt x="67700" y="64233"/>
                </a:lnTo>
                <a:lnTo>
                  <a:pt x="71077" y="39358"/>
                </a:lnTo>
                <a:lnTo>
                  <a:pt x="71257" y="32951"/>
                </a:lnTo>
                <a:lnTo>
                  <a:pt x="68691" y="26796"/>
                </a:lnTo>
                <a:lnTo>
                  <a:pt x="58095" y="13496"/>
                </a:lnTo>
                <a:lnTo>
                  <a:pt x="50274" y="10873"/>
                </a:lnTo>
                <a:lnTo>
                  <a:pt x="24108" y="8898"/>
                </a:lnTo>
                <a:lnTo>
                  <a:pt x="17970" y="11475"/>
                </a:lnTo>
                <a:lnTo>
                  <a:pt x="11936" y="14936"/>
                </a:lnTo>
                <a:lnTo>
                  <a:pt x="5946" y="16474"/>
                </a:lnTo>
                <a:lnTo>
                  <a:pt x="3952" y="17876"/>
                </a:lnTo>
                <a:lnTo>
                  <a:pt x="2623" y="19803"/>
                </a:lnTo>
                <a:lnTo>
                  <a:pt x="1146" y="24590"/>
                </a:lnTo>
                <a:lnTo>
                  <a:pt x="120" y="38663"/>
                </a:lnTo>
                <a:lnTo>
                  <a:pt x="7666" y="59358"/>
                </a:lnTo>
                <a:lnTo>
                  <a:pt x="13270" y="66206"/>
                </a:lnTo>
                <a:lnTo>
                  <a:pt x="21091" y="69026"/>
                </a:lnTo>
                <a:lnTo>
                  <a:pt x="47257" y="71150"/>
                </a:lnTo>
                <a:lnTo>
                  <a:pt x="53395" y="68578"/>
                </a:lnTo>
                <a:lnTo>
                  <a:pt x="59429" y="65120"/>
                </a:lnTo>
                <a:lnTo>
                  <a:pt x="65419" y="63582"/>
                </a:lnTo>
                <a:lnTo>
                  <a:pt x="67413" y="62180"/>
                </a:lnTo>
                <a:lnTo>
                  <a:pt x="68743" y="60254"/>
                </a:lnTo>
                <a:lnTo>
                  <a:pt x="70219" y="55467"/>
                </a:lnTo>
                <a:lnTo>
                  <a:pt x="71388" y="23647"/>
                </a:lnTo>
                <a:lnTo>
                  <a:pt x="68749" y="17699"/>
                </a:lnTo>
                <a:lnTo>
                  <a:pt x="58971" y="5797"/>
                </a:lnTo>
                <a:lnTo>
                  <a:pt x="53309" y="2491"/>
                </a:lnTo>
                <a:lnTo>
                  <a:pt x="41590" y="368"/>
                </a:lnTo>
                <a:lnTo>
                  <a:pt x="35662" y="2723"/>
                </a:lnTo>
                <a:lnTo>
                  <a:pt x="5043" y="21972"/>
                </a:lnTo>
                <a:lnTo>
                  <a:pt x="2221" y="27208"/>
                </a:lnTo>
                <a:lnTo>
                  <a:pt x="261" y="41592"/>
                </a:lnTo>
                <a:lnTo>
                  <a:pt x="3" y="56410"/>
                </a:lnTo>
                <a:lnTo>
                  <a:pt x="982" y="58391"/>
                </a:lnTo>
                <a:lnTo>
                  <a:pt x="2627" y="59712"/>
                </a:lnTo>
                <a:lnTo>
                  <a:pt x="7101" y="61179"/>
                </a:lnTo>
                <a:lnTo>
                  <a:pt x="30111" y="62339"/>
                </a:lnTo>
                <a:lnTo>
                  <a:pt x="35852" y="59701"/>
                </a:lnTo>
                <a:lnTo>
                  <a:pt x="38772" y="57608"/>
                </a:lnTo>
                <a:lnTo>
                  <a:pt x="42016" y="52637"/>
                </a:lnTo>
                <a:lnTo>
                  <a:pt x="45263" y="38437"/>
                </a:lnTo>
                <a:lnTo>
                  <a:pt x="50648" y="29580"/>
                </a:lnTo>
                <a:lnTo>
                  <a:pt x="52255" y="23644"/>
                </a:lnTo>
                <a:lnTo>
                  <a:pt x="51692" y="20672"/>
                </a:lnTo>
                <a:lnTo>
                  <a:pt x="46159" y="11748"/>
                </a:lnTo>
                <a:lnTo>
                  <a:pt x="37258" y="1608"/>
                </a:lnTo>
                <a:lnTo>
                  <a:pt x="33737" y="629"/>
                </a:lnTo>
                <a:lnTo>
                  <a:pt x="23392" y="0"/>
                </a:lnTo>
                <a:lnTo>
                  <a:pt x="17652" y="2560"/>
                </a:lnTo>
                <a:lnTo>
                  <a:pt x="4666" y="13151"/>
                </a:lnTo>
                <a:lnTo>
                  <a:pt x="2053" y="18327"/>
                </a:lnTo>
                <a:lnTo>
                  <a:pt x="148" y="35618"/>
                </a:lnTo>
                <a:lnTo>
                  <a:pt x="0" y="42740"/>
                </a:lnTo>
                <a:lnTo>
                  <a:pt x="4715" y="48714"/>
                </a:lnTo>
                <a:lnTo>
                  <a:pt x="9682" y="51331"/>
                </a:lnTo>
                <a:lnTo>
                  <a:pt x="19754" y="53239"/>
                </a:lnTo>
                <a:lnTo>
                  <a:pt x="30111" y="53387"/>
                </a:lnTo>
                <a:lnTo>
                  <a:pt x="35852" y="50761"/>
                </a:lnTo>
                <a:lnTo>
                  <a:pt x="38772" y="48672"/>
                </a:lnTo>
                <a:lnTo>
                  <a:pt x="42016" y="43705"/>
                </a:lnTo>
                <a:lnTo>
                  <a:pt x="42881" y="40991"/>
                </a:lnTo>
                <a:lnTo>
                  <a:pt x="44451" y="39182"/>
                </a:lnTo>
                <a:lnTo>
                  <a:pt x="48840" y="37172"/>
                </a:lnTo>
                <a:lnTo>
                  <a:pt x="50407" y="35644"/>
                </a:lnTo>
                <a:lnTo>
                  <a:pt x="52149" y="31300"/>
                </a:lnTo>
                <a:lnTo>
                  <a:pt x="53506" y="13453"/>
                </a:lnTo>
                <a:lnTo>
                  <a:pt x="52526" y="11893"/>
                </a:lnTo>
                <a:lnTo>
                  <a:pt x="50880" y="10854"/>
                </a:lnTo>
                <a:lnTo>
                  <a:pt x="48790" y="10161"/>
                </a:lnTo>
                <a:lnTo>
                  <a:pt x="46406" y="10691"/>
                </a:lnTo>
                <a:lnTo>
                  <a:pt x="41110" y="13926"/>
                </a:lnTo>
                <a:lnTo>
                  <a:pt x="39301" y="16177"/>
                </a:lnTo>
                <a:lnTo>
                  <a:pt x="33751" y="26920"/>
                </a:lnTo>
                <a:lnTo>
                  <a:pt x="26753" y="35564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SMARTInkShape-Group3"/>
          <p:cNvGrpSpPr/>
          <p:nvPr/>
        </p:nvGrpSpPr>
        <p:grpSpPr>
          <a:xfrm>
            <a:off x="4357809" y="3804091"/>
            <a:ext cx="115965" cy="98183"/>
            <a:chOff x="4357809" y="3804091"/>
            <a:chExt cx="115965" cy="98183"/>
          </a:xfrm>
        </p:grpSpPr>
        <p:sp>
          <p:nvSpPr>
            <p:cNvPr id="32" name="SMARTInkShape-28"/>
            <p:cNvSpPr/>
            <p:nvPr>
              <p:custDataLst>
                <p:tags r:id="rId4"/>
              </p:custDataLst>
            </p:nvPr>
          </p:nvSpPr>
          <p:spPr>
            <a:xfrm>
              <a:off x="4438054" y="3875484"/>
              <a:ext cx="35720" cy="26790"/>
            </a:xfrm>
            <a:custGeom>
              <a:avLst/>
              <a:gdLst/>
              <a:ahLst/>
              <a:cxnLst/>
              <a:rect l="0" t="0" r="0" b="0"/>
              <a:pathLst>
                <a:path w="35720" h="26790">
                  <a:moveTo>
                    <a:pt x="0" y="0"/>
                  </a:moveTo>
                  <a:lnTo>
                    <a:pt x="0" y="0"/>
                  </a:lnTo>
                  <a:lnTo>
                    <a:pt x="8121" y="7129"/>
                  </a:lnTo>
                  <a:lnTo>
                    <a:pt x="35719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"/>
            <p:cNvSpPr/>
            <p:nvPr>
              <p:custDataLst>
                <p:tags r:id="rId5"/>
              </p:custDataLst>
            </p:nvPr>
          </p:nvSpPr>
          <p:spPr>
            <a:xfrm>
              <a:off x="4357809" y="3804091"/>
              <a:ext cx="89176" cy="80324"/>
            </a:xfrm>
            <a:custGeom>
              <a:avLst/>
              <a:gdLst/>
              <a:ahLst/>
              <a:cxnLst/>
              <a:rect l="0" t="0" r="0" b="0"/>
              <a:pathLst>
                <a:path w="89176" h="80324">
                  <a:moveTo>
                    <a:pt x="89175" y="80323"/>
                  </a:moveTo>
                  <a:lnTo>
                    <a:pt x="89175" y="80323"/>
                  </a:lnTo>
                  <a:lnTo>
                    <a:pt x="89175" y="75582"/>
                  </a:lnTo>
                  <a:lnTo>
                    <a:pt x="88183" y="74185"/>
                  </a:lnTo>
                  <a:lnTo>
                    <a:pt x="86529" y="73255"/>
                  </a:lnTo>
                  <a:lnTo>
                    <a:pt x="84434" y="72634"/>
                  </a:lnTo>
                  <a:lnTo>
                    <a:pt x="83038" y="71228"/>
                  </a:lnTo>
                  <a:lnTo>
                    <a:pt x="81486" y="67020"/>
                  </a:lnTo>
                  <a:lnTo>
                    <a:pt x="82065" y="64509"/>
                  </a:lnTo>
                  <a:lnTo>
                    <a:pt x="87477" y="53349"/>
                  </a:lnTo>
                  <a:lnTo>
                    <a:pt x="88042" y="50434"/>
                  </a:lnTo>
                  <a:lnTo>
                    <a:pt x="87428" y="47498"/>
                  </a:lnTo>
                  <a:lnTo>
                    <a:pt x="81822" y="38626"/>
                  </a:lnTo>
                  <a:lnTo>
                    <a:pt x="67043" y="22525"/>
                  </a:lnTo>
                  <a:lnTo>
                    <a:pt x="59164" y="19908"/>
                  </a:lnTo>
                  <a:lnTo>
                    <a:pt x="40643" y="17937"/>
                  </a:lnTo>
                  <a:lnTo>
                    <a:pt x="35194" y="20515"/>
                  </a:lnTo>
                  <a:lnTo>
                    <a:pt x="32352" y="22592"/>
                  </a:lnTo>
                  <a:lnTo>
                    <a:pt x="29194" y="27544"/>
                  </a:lnTo>
                  <a:lnTo>
                    <a:pt x="27166" y="38808"/>
                  </a:lnTo>
                  <a:lnTo>
                    <a:pt x="26711" y="56524"/>
                  </a:lnTo>
                  <a:lnTo>
                    <a:pt x="29333" y="62469"/>
                  </a:lnTo>
                  <a:lnTo>
                    <a:pt x="31421" y="65444"/>
                  </a:lnTo>
                  <a:lnTo>
                    <a:pt x="36387" y="68749"/>
                  </a:lnTo>
                  <a:lnTo>
                    <a:pt x="39100" y="69630"/>
                  </a:lnTo>
                  <a:lnTo>
                    <a:pt x="40909" y="71210"/>
                  </a:lnTo>
                  <a:lnTo>
                    <a:pt x="42919" y="75611"/>
                  </a:lnTo>
                  <a:lnTo>
                    <a:pt x="44447" y="77182"/>
                  </a:lnTo>
                  <a:lnTo>
                    <a:pt x="52074" y="79909"/>
                  </a:lnTo>
                  <a:lnTo>
                    <a:pt x="52534" y="79054"/>
                  </a:lnTo>
                  <a:lnTo>
                    <a:pt x="53046" y="75459"/>
                  </a:lnTo>
                  <a:lnTo>
                    <a:pt x="54175" y="74104"/>
                  </a:lnTo>
                  <a:lnTo>
                    <a:pt x="58075" y="72598"/>
                  </a:lnTo>
                  <a:lnTo>
                    <a:pt x="59512" y="71204"/>
                  </a:lnTo>
                  <a:lnTo>
                    <a:pt x="61109" y="67009"/>
                  </a:lnTo>
                  <a:lnTo>
                    <a:pt x="62376" y="24998"/>
                  </a:lnTo>
                  <a:lnTo>
                    <a:pt x="59736" y="18361"/>
                  </a:lnTo>
                  <a:lnTo>
                    <a:pt x="49956" y="6016"/>
                  </a:lnTo>
                  <a:lnTo>
                    <a:pt x="44294" y="2649"/>
                  </a:lnTo>
                  <a:lnTo>
                    <a:pt x="32574" y="487"/>
                  </a:lnTo>
                  <a:lnTo>
                    <a:pt x="14757" y="2"/>
                  </a:lnTo>
                  <a:lnTo>
                    <a:pt x="12774" y="979"/>
                  </a:lnTo>
                  <a:lnTo>
                    <a:pt x="11452" y="2622"/>
                  </a:lnTo>
                  <a:lnTo>
                    <a:pt x="8991" y="7094"/>
                  </a:lnTo>
                  <a:lnTo>
                    <a:pt x="1274" y="16207"/>
                  </a:lnTo>
                  <a:lnTo>
                    <a:pt x="292" y="22079"/>
                  </a:lnTo>
                  <a:lnTo>
                    <a:pt x="0" y="30102"/>
                  </a:lnTo>
                  <a:lnTo>
                    <a:pt x="952" y="31960"/>
                  </a:lnTo>
                  <a:lnTo>
                    <a:pt x="2579" y="33198"/>
                  </a:lnTo>
                  <a:lnTo>
                    <a:pt x="7577" y="35185"/>
                  </a:lnTo>
                  <a:lnTo>
                    <a:pt x="15694" y="41714"/>
                  </a:lnTo>
                  <a:lnTo>
                    <a:pt x="25026" y="44223"/>
                  </a:lnTo>
                  <a:lnTo>
                    <a:pt x="34212" y="36882"/>
                  </a:lnTo>
                  <a:lnTo>
                    <a:pt x="43163" y="28092"/>
                  </a:lnTo>
                  <a:lnTo>
                    <a:pt x="44123" y="22403"/>
                  </a:lnTo>
                  <a:lnTo>
                    <a:pt x="44491" y="5788"/>
                  </a:lnTo>
                  <a:lnTo>
                    <a:pt x="43511" y="3844"/>
                  </a:lnTo>
                  <a:lnTo>
                    <a:pt x="41865" y="2548"/>
                  </a:lnTo>
                  <a:lnTo>
                    <a:pt x="37390" y="1108"/>
                  </a:lnTo>
                  <a:lnTo>
                    <a:pt x="19455" y="0"/>
                  </a:lnTo>
                  <a:lnTo>
                    <a:pt x="13506" y="4709"/>
                  </a:lnTo>
                  <a:lnTo>
                    <a:pt x="10896" y="9675"/>
                  </a:lnTo>
                  <a:lnTo>
                    <a:pt x="8808" y="2674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4"/>
          <p:cNvGrpSpPr/>
          <p:nvPr/>
        </p:nvGrpSpPr>
        <p:grpSpPr>
          <a:xfrm>
            <a:off x="4045517" y="2223508"/>
            <a:ext cx="1187280" cy="2473458"/>
            <a:chOff x="4045517" y="2223508"/>
            <a:chExt cx="1187280" cy="2473458"/>
          </a:xfrm>
        </p:grpSpPr>
        <p:sp>
          <p:nvSpPr>
            <p:cNvPr id="35" name="SMARTInkShape-30"/>
            <p:cNvSpPr/>
            <p:nvPr>
              <p:custDataLst>
                <p:tags r:id="rId2"/>
              </p:custDataLst>
            </p:nvPr>
          </p:nvSpPr>
          <p:spPr>
            <a:xfrm>
              <a:off x="4045517" y="2232421"/>
              <a:ext cx="1106913" cy="2464545"/>
            </a:xfrm>
            <a:custGeom>
              <a:avLst/>
              <a:gdLst/>
              <a:ahLst/>
              <a:cxnLst/>
              <a:rect l="0" t="0" r="0" b="0"/>
              <a:pathLst>
                <a:path w="1106913" h="2464545">
                  <a:moveTo>
                    <a:pt x="1106912" y="0"/>
                  </a:moveTo>
                  <a:lnTo>
                    <a:pt x="1106912" y="0"/>
                  </a:lnTo>
                  <a:lnTo>
                    <a:pt x="1106912" y="4741"/>
                  </a:lnTo>
                  <a:lnTo>
                    <a:pt x="1104267" y="9714"/>
                  </a:lnTo>
                  <a:lnTo>
                    <a:pt x="1065986" y="50842"/>
                  </a:lnTo>
                  <a:lnTo>
                    <a:pt x="1041457" y="95376"/>
                  </a:lnTo>
                  <a:lnTo>
                    <a:pt x="1030520" y="119088"/>
                  </a:lnTo>
                  <a:lnTo>
                    <a:pt x="1017064" y="160736"/>
                  </a:lnTo>
                  <a:lnTo>
                    <a:pt x="1005876" y="178595"/>
                  </a:lnTo>
                  <a:lnTo>
                    <a:pt x="979278" y="220266"/>
                  </a:lnTo>
                  <a:lnTo>
                    <a:pt x="955121" y="262159"/>
                  </a:lnTo>
                  <a:lnTo>
                    <a:pt x="937249" y="303106"/>
                  </a:lnTo>
                  <a:lnTo>
                    <a:pt x="925673" y="321320"/>
                  </a:lnTo>
                  <a:lnTo>
                    <a:pt x="917221" y="333309"/>
                  </a:lnTo>
                  <a:lnTo>
                    <a:pt x="901141" y="375043"/>
                  </a:lnTo>
                  <a:lnTo>
                    <a:pt x="880671" y="416719"/>
                  </a:lnTo>
                  <a:lnTo>
                    <a:pt x="859856" y="458391"/>
                  </a:lnTo>
                  <a:lnTo>
                    <a:pt x="841998" y="500247"/>
                  </a:lnTo>
                  <a:lnTo>
                    <a:pt x="821162" y="544548"/>
                  </a:lnTo>
                  <a:lnTo>
                    <a:pt x="800326" y="586373"/>
                  </a:lnTo>
                  <a:lnTo>
                    <a:pt x="779490" y="628054"/>
                  </a:lnTo>
                  <a:lnTo>
                    <a:pt x="771553" y="645914"/>
                  </a:lnTo>
                  <a:lnTo>
                    <a:pt x="766776" y="663774"/>
                  </a:lnTo>
                  <a:lnTo>
                    <a:pt x="744354" y="705629"/>
                  </a:lnTo>
                  <a:lnTo>
                    <a:pt x="734626" y="731683"/>
                  </a:lnTo>
                  <a:lnTo>
                    <a:pt x="725100" y="768065"/>
                  </a:lnTo>
                  <a:lnTo>
                    <a:pt x="705029" y="812434"/>
                  </a:lnTo>
                  <a:lnTo>
                    <a:pt x="687213" y="850952"/>
                  </a:lnTo>
                  <a:lnTo>
                    <a:pt x="669357" y="892416"/>
                  </a:lnTo>
                  <a:lnTo>
                    <a:pt x="648522" y="934609"/>
                  </a:lnTo>
                  <a:lnTo>
                    <a:pt x="627686" y="976311"/>
                  </a:lnTo>
                  <a:lnTo>
                    <a:pt x="606850" y="1017985"/>
                  </a:lnTo>
                  <a:lnTo>
                    <a:pt x="586014" y="1062605"/>
                  </a:lnTo>
                  <a:lnTo>
                    <a:pt x="566170" y="1101501"/>
                  </a:lnTo>
                  <a:lnTo>
                    <a:pt x="552720" y="1143010"/>
                  </a:lnTo>
                  <a:lnTo>
                    <a:pt x="532403" y="1184673"/>
                  </a:lnTo>
                  <a:lnTo>
                    <a:pt x="511598" y="1226344"/>
                  </a:lnTo>
                  <a:lnTo>
                    <a:pt x="494733" y="1262063"/>
                  </a:lnTo>
                  <a:lnTo>
                    <a:pt x="481282" y="1306380"/>
                  </a:lnTo>
                  <a:lnTo>
                    <a:pt x="463926" y="1347831"/>
                  </a:lnTo>
                  <a:lnTo>
                    <a:pt x="443136" y="1390023"/>
                  </a:lnTo>
                  <a:lnTo>
                    <a:pt x="422302" y="1431725"/>
                  </a:lnTo>
                  <a:lnTo>
                    <a:pt x="401467" y="1473399"/>
                  </a:lnTo>
                  <a:lnTo>
                    <a:pt x="380631" y="1515071"/>
                  </a:lnTo>
                  <a:lnTo>
                    <a:pt x="362772" y="1558478"/>
                  </a:lnTo>
                  <a:lnTo>
                    <a:pt x="341936" y="1602310"/>
                  </a:lnTo>
                  <a:lnTo>
                    <a:pt x="324076" y="1646198"/>
                  </a:lnTo>
                  <a:lnTo>
                    <a:pt x="306217" y="1689787"/>
                  </a:lnTo>
                  <a:lnTo>
                    <a:pt x="288358" y="1727320"/>
                  </a:lnTo>
                  <a:lnTo>
                    <a:pt x="270498" y="1771212"/>
                  </a:lnTo>
                  <a:lnTo>
                    <a:pt x="255615" y="1813140"/>
                  </a:lnTo>
                  <a:lnTo>
                    <a:pt x="240733" y="1850361"/>
                  </a:lnTo>
                  <a:lnTo>
                    <a:pt x="225850" y="1892354"/>
                  </a:lnTo>
                  <a:lnTo>
                    <a:pt x="210967" y="1930087"/>
                  </a:lnTo>
                  <a:lnTo>
                    <a:pt x="196084" y="1973629"/>
                  </a:lnTo>
                  <a:lnTo>
                    <a:pt x="184178" y="2013953"/>
                  </a:lnTo>
                  <a:lnTo>
                    <a:pt x="172272" y="2053007"/>
                  </a:lnTo>
                  <a:lnTo>
                    <a:pt x="160365" y="2092031"/>
                  </a:lnTo>
                  <a:lnTo>
                    <a:pt x="148459" y="2132923"/>
                  </a:lnTo>
                  <a:lnTo>
                    <a:pt x="136553" y="2175799"/>
                  </a:lnTo>
                  <a:lnTo>
                    <a:pt x="124647" y="2216607"/>
                  </a:lnTo>
                  <a:lnTo>
                    <a:pt x="112740" y="2257851"/>
                  </a:lnTo>
                  <a:lnTo>
                    <a:pt x="100834" y="2295653"/>
                  </a:lnTo>
                  <a:lnTo>
                    <a:pt x="91573" y="2337663"/>
                  </a:lnTo>
                  <a:lnTo>
                    <a:pt x="84710" y="2374919"/>
                  </a:lnTo>
                  <a:lnTo>
                    <a:pt x="67983" y="2416413"/>
                  </a:lnTo>
                  <a:lnTo>
                    <a:pt x="55841" y="2436948"/>
                  </a:lnTo>
                  <a:lnTo>
                    <a:pt x="53729" y="2449542"/>
                  </a:lnTo>
                  <a:lnTo>
                    <a:pt x="52563" y="2451583"/>
                  </a:lnTo>
                  <a:lnTo>
                    <a:pt x="50794" y="2452943"/>
                  </a:lnTo>
                  <a:lnTo>
                    <a:pt x="48623" y="2453850"/>
                  </a:lnTo>
                  <a:lnTo>
                    <a:pt x="47175" y="2453463"/>
                  </a:lnTo>
                  <a:lnTo>
                    <a:pt x="46209" y="2452212"/>
                  </a:lnTo>
                  <a:lnTo>
                    <a:pt x="45566" y="2450386"/>
                  </a:lnTo>
                  <a:lnTo>
                    <a:pt x="44145" y="2449169"/>
                  </a:lnTo>
                  <a:lnTo>
                    <a:pt x="39920" y="2447817"/>
                  </a:lnTo>
                  <a:lnTo>
                    <a:pt x="38397" y="2445471"/>
                  </a:lnTo>
                  <a:lnTo>
                    <a:pt x="35951" y="2427450"/>
                  </a:lnTo>
                  <a:lnTo>
                    <a:pt x="34625" y="2416335"/>
                  </a:lnTo>
                  <a:lnTo>
                    <a:pt x="21134" y="2375058"/>
                  </a:lnTo>
                  <a:lnTo>
                    <a:pt x="16818" y="2330705"/>
                  </a:lnTo>
                  <a:lnTo>
                    <a:pt x="9416" y="2286083"/>
                  </a:lnTo>
                  <a:lnTo>
                    <a:pt x="8611" y="2244177"/>
                  </a:lnTo>
                  <a:lnTo>
                    <a:pt x="7591" y="2235662"/>
                  </a:lnTo>
                  <a:lnTo>
                    <a:pt x="184" y="2213326"/>
                  </a:lnTo>
                  <a:lnTo>
                    <a:pt x="0" y="2210762"/>
                  </a:lnTo>
                  <a:lnTo>
                    <a:pt x="869" y="2209052"/>
                  </a:lnTo>
                  <a:lnTo>
                    <a:pt x="2441" y="2207913"/>
                  </a:lnTo>
                  <a:lnTo>
                    <a:pt x="4481" y="2207152"/>
                  </a:lnTo>
                  <a:lnTo>
                    <a:pt x="5841" y="2207638"/>
                  </a:lnTo>
                  <a:lnTo>
                    <a:pt x="6748" y="2208954"/>
                  </a:lnTo>
                  <a:lnTo>
                    <a:pt x="7352" y="2210824"/>
                  </a:lnTo>
                  <a:lnTo>
                    <a:pt x="8747" y="2212070"/>
                  </a:lnTo>
                  <a:lnTo>
                    <a:pt x="12943" y="2213455"/>
                  </a:lnTo>
                  <a:lnTo>
                    <a:pt x="14459" y="2214816"/>
                  </a:lnTo>
                  <a:lnTo>
                    <a:pt x="21831" y="2231635"/>
                  </a:lnTo>
                  <a:lnTo>
                    <a:pt x="25816" y="2269213"/>
                  </a:lnTo>
                  <a:lnTo>
                    <a:pt x="27333" y="2312931"/>
                  </a:lnTo>
                  <a:lnTo>
                    <a:pt x="34098" y="2357456"/>
                  </a:lnTo>
                  <a:lnTo>
                    <a:pt x="35240" y="2398588"/>
                  </a:lnTo>
                  <a:lnTo>
                    <a:pt x="36335" y="2439759"/>
                  </a:lnTo>
                  <a:lnTo>
                    <a:pt x="44170" y="2464025"/>
                  </a:lnTo>
                  <a:lnTo>
                    <a:pt x="51958" y="2464544"/>
                  </a:lnTo>
                  <a:lnTo>
                    <a:pt x="65528" y="2452161"/>
                  </a:lnTo>
                  <a:lnTo>
                    <a:pt x="78095" y="2434541"/>
                  </a:lnTo>
                  <a:lnTo>
                    <a:pt x="96012" y="2417831"/>
                  </a:lnTo>
                  <a:lnTo>
                    <a:pt x="103982" y="2408092"/>
                  </a:lnTo>
                  <a:lnTo>
                    <a:pt x="146392" y="2378352"/>
                  </a:lnTo>
                  <a:lnTo>
                    <a:pt x="174152" y="2360421"/>
                  </a:lnTo>
                  <a:lnTo>
                    <a:pt x="187154" y="234850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/>
            <p:cNvSpPr/>
            <p:nvPr>
              <p:custDataLst>
                <p:tags r:id="rId3"/>
              </p:custDataLst>
            </p:nvPr>
          </p:nvSpPr>
          <p:spPr>
            <a:xfrm>
              <a:off x="5036343" y="2223508"/>
              <a:ext cx="196454" cy="71313"/>
            </a:xfrm>
            <a:custGeom>
              <a:avLst/>
              <a:gdLst/>
              <a:ahLst/>
              <a:cxnLst/>
              <a:rect l="0" t="0" r="0" b="0"/>
              <a:pathLst>
                <a:path w="196454" h="71313">
                  <a:moveTo>
                    <a:pt x="0" y="62492"/>
                  </a:moveTo>
                  <a:lnTo>
                    <a:pt x="0" y="62492"/>
                  </a:lnTo>
                  <a:lnTo>
                    <a:pt x="0" y="71053"/>
                  </a:lnTo>
                  <a:lnTo>
                    <a:pt x="4741" y="71312"/>
                  </a:lnTo>
                  <a:lnTo>
                    <a:pt x="9714" y="68727"/>
                  </a:lnTo>
                  <a:lnTo>
                    <a:pt x="51138" y="33920"/>
                  </a:lnTo>
                  <a:lnTo>
                    <a:pt x="86368" y="7283"/>
                  </a:lnTo>
                  <a:lnTo>
                    <a:pt x="104194" y="2147"/>
                  </a:lnTo>
                  <a:lnTo>
                    <a:pt x="138117" y="0"/>
                  </a:lnTo>
                  <a:lnTo>
                    <a:pt x="143407" y="2637"/>
                  </a:lnTo>
                  <a:lnTo>
                    <a:pt x="146206" y="4729"/>
                  </a:lnTo>
                  <a:lnTo>
                    <a:pt x="149317" y="9699"/>
                  </a:lnTo>
                  <a:lnTo>
                    <a:pt x="150146" y="12414"/>
                  </a:lnTo>
                  <a:lnTo>
                    <a:pt x="151691" y="14224"/>
                  </a:lnTo>
                  <a:lnTo>
                    <a:pt x="156054" y="16234"/>
                  </a:lnTo>
                  <a:lnTo>
                    <a:pt x="157615" y="17763"/>
                  </a:lnTo>
                  <a:lnTo>
                    <a:pt x="168302" y="34052"/>
                  </a:lnTo>
                  <a:lnTo>
                    <a:pt x="175532" y="42505"/>
                  </a:lnTo>
                  <a:lnTo>
                    <a:pt x="177233" y="47986"/>
                  </a:lnTo>
                  <a:lnTo>
                    <a:pt x="178679" y="49845"/>
                  </a:lnTo>
                  <a:lnTo>
                    <a:pt x="182932" y="51910"/>
                  </a:lnTo>
                  <a:lnTo>
                    <a:pt x="196453" y="5356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304800" y="150495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cost of an item in euros </a:t>
            </a:r>
            <a:r>
              <a:rPr lang="en-US" altLang="en-US" b="1" i="1"/>
              <a:t>e</a:t>
            </a:r>
            <a:r>
              <a:rPr lang="en-US" altLang="en-US" b="1"/>
              <a:t> varies directly as the cost of the item in dollars </a:t>
            </a:r>
            <a:r>
              <a:rPr lang="en-US" altLang="en-US" b="1" i="1"/>
              <a:t>d</a:t>
            </a:r>
            <a:r>
              <a:rPr lang="en-US" altLang="en-US" b="1"/>
              <a:t>, and </a:t>
            </a:r>
            <a:r>
              <a:rPr lang="en-US" altLang="en-US" b="1" i="1"/>
              <a:t>e</a:t>
            </a:r>
            <a:r>
              <a:rPr lang="en-US" altLang="en-US" b="1"/>
              <a:t> = 3.85 euros when </a:t>
            </a:r>
            <a:r>
              <a:rPr lang="en-US" altLang="en-US" b="1" i="1"/>
              <a:t>d</a:t>
            </a:r>
            <a:r>
              <a:rPr lang="en-US" altLang="en-US" b="1"/>
              <a:t> = $5.00. Find </a:t>
            </a:r>
            <a:r>
              <a:rPr lang="en-US" altLang="en-US" b="1" i="1"/>
              <a:t>d</a:t>
            </a:r>
            <a:r>
              <a:rPr lang="en-US" altLang="en-US" b="1"/>
              <a:t> when </a:t>
            </a:r>
            <a:r>
              <a:rPr lang="en-US" altLang="en-US" b="1" i="1"/>
              <a:t>e </a:t>
            </a:r>
            <a:r>
              <a:rPr lang="en-US" altLang="en-US" b="1"/>
              <a:t>= 10.00 euros.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Solving Direct Variation Problems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4098" name="Object 23"/>
          <p:cNvGraphicFramePr>
            <a:graphicFrameLocks noChangeAspect="1"/>
          </p:cNvGraphicFramePr>
          <p:nvPr/>
        </p:nvGraphicFramePr>
        <p:xfrm>
          <a:off x="2432050" y="1497013"/>
          <a:ext cx="165100" cy="279400"/>
        </p:xfrm>
        <a:graphic>
          <a:graphicData uri="http://schemas.openxmlformats.org/presentationml/2006/ole">
            <p:oleObj spid="_x0000_s4098" name="Equation" r:id="rId87" imgW="914400" imgH="289440" progId="">
              <p:embed/>
            </p:oleObj>
          </a:graphicData>
        </a:graphic>
      </p:graphicFrame>
      <p:graphicFrame>
        <p:nvGraphicFramePr>
          <p:cNvPr id="4099" name="Object 25"/>
          <p:cNvGraphicFramePr>
            <a:graphicFrameLocks noChangeAspect="1"/>
          </p:cNvGraphicFramePr>
          <p:nvPr/>
        </p:nvGraphicFramePr>
        <p:xfrm>
          <a:off x="2057400" y="1492250"/>
          <a:ext cx="914400" cy="288925"/>
        </p:xfrm>
        <a:graphic>
          <a:graphicData uri="http://schemas.openxmlformats.org/presentationml/2006/ole">
            <p:oleObj spid="_x0000_s4099" name="Equation" r:id="rId88" imgW="914400" imgH="289440" progId="">
              <p:embed/>
            </p:oleObj>
          </a:graphicData>
        </a:graphic>
      </p:graphicFrame>
      <p:grpSp>
        <p:nvGrpSpPr>
          <p:cNvPr id="14" name="SMARTInkShape-Group30"/>
          <p:cNvGrpSpPr/>
          <p:nvPr/>
        </p:nvGrpSpPr>
        <p:grpSpPr>
          <a:xfrm>
            <a:off x="1549689" y="3080742"/>
            <a:ext cx="905976" cy="678402"/>
            <a:chOff x="1549689" y="3080742"/>
            <a:chExt cx="905976" cy="678402"/>
          </a:xfrm>
        </p:grpSpPr>
        <p:sp>
          <p:nvSpPr>
            <p:cNvPr id="6" name="SMARTInkShape-123"/>
            <p:cNvSpPr/>
            <p:nvPr>
              <p:custDataLst>
                <p:tags r:id="rId77"/>
              </p:custDataLst>
            </p:nvPr>
          </p:nvSpPr>
          <p:spPr>
            <a:xfrm>
              <a:off x="2143125" y="3286125"/>
              <a:ext cx="142876" cy="142876"/>
            </a:xfrm>
            <a:custGeom>
              <a:avLst/>
              <a:gdLst/>
              <a:ahLst/>
              <a:cxnLst/>
              <a:rect l="0" t="0" r="0" b="0"/>
              <a:pathLst>
                <a:path w="142876" h="142876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7" y="2645"/>
                  </a:lnTo>
                  <a:lnTo>
                    <a:pt x="8561" y="7688"/>
                  </a:lnTo>
                  <a:lnTo>
                    <a:pt x="22123" y="16805"/>
                  </a:lnTo>
                  <a:lnTo>
                    <a:pt x="38031" y="34040"/>
                  </a:lnTo>
                  <a:lnTo>
                    <a:pt x="59988" y="52033"/>
                  </a:lnTo>
                  <a:lnTo>
                    <a:pt x="82289" y="77909"/>
                  </a:lnTo>
                  <a:lnTo>
                    <a:pt x="104559" y="96528"/>
                  </a:lnTo>
                  <a:lnTo>
                    <a:pt x="14287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4"/>
            <p:cNvSpPr/>
            <p:nvPr>
              <p:custDataLst>
                <p:tags r:id="rId78"/>
              </p:custDataLst>
            </p:nvPr>
          </p:nvSpPr>
          <p:spPr>
            <a:xfrm>
              <a:off x="2294929" y="3241476"/>
              <a:ext cx="160736" cy="151806"/>
            </a:xfrm>
            <a:custGeom>
              <a:avLst/>
              <a:gdLst/>
              <a:ahLst/>
              <a:cxnLst/>
              <a:rect l="0" t="0" r="0" b="0"/>
              <a:pathLst>
                <a:path w="160736" h="151806">
                  <a:moveTo>
                    <a:pt x="0" y="0"/>
                  </a:moveTo>
                  <a:lnTo>
                    <a:pt x="0" y="0"/>
                  </a:lnTo>
                  <a:lnTo>
                    <a:pt x="7689" y="0"/>
                  </a:lnTo>
                  <a:lnTo>
                    <a:pt x="8102" y="992"/>
                  </a:lnTo>
                  <a:lnTo>
                    <a:pt x="8562" y="4740"/>
                  </a:lnTo>
                  <a:lnTo>
                    <a:pt x="11412" y="9713"/>
                  </a:lnTo>
                  <a:lnTo>
                    <a:pt x="31269" y="30052"/>
                  </a:lnTo>
                  <a:lnTo>
                    <a:pt x="47078" y="41867"/>
                  </a:lnTo>
                  <a:lnTo>
                    <a:pt x="86706" y="86444"/>
                  </a:lnTo>
                  <a:lnTo>
                    <a:pt x="131315" y="122926"/>
                  </a:lnTo>
                  <a:lnTo>
                    <a:pt x="160735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25"/>
            <p:cNvSpPr/>
            <p:nvPr>
              <p:custDataLst>
                <p:tags r:id="rId79"/>
              </p:custDataLst>
            </p:nvPr>
          </p:nvSpPr>
          <p:spPr>
            <a:xfrm>
              <a:off x="2330648" y="3214687"/>
              <a:ext cx="71438" cy="187524"/>
            </a:xfrm>
            <a:custGeom>
              <a:avLst/>
              <a:gdLst/>
              <a:ahLst/>
              <a:cxnLst/>
              <a:rect l="0" t="0" r="0" b="0"/>
              <a:pathLst>
                <a:path w="71438" h="187524">
                  <a:moveTo>
                    <a:pt x="71437" y="0"/>
                  </a:moveTo>
                  <a:lnTo>
                    <a:pt x="71437" y="0"/>
                  </a:lnTo>
                  <a:lnTo>
                    <a:pt x="71437" y="7688"/>
                  </a:lnTo>
                  <a:lnTo>
                    <a:pt x="48514" y="41918"/>
                  </a:lnTo>
                  <a:lnTo>
                    <a:pt x="37859" y="80834"/>
                  </a:lnTo>
                  <a:lnTo>
                    <a:pt x="15618" y="124979"/>
                  </a:lnTo>
                  <a:lnTo>
                    <a:pt x="2253" y="169488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26"/>
            <p:cNvSpPr/>
            <p:nvPr>
              <p:custDataLst>
                <p:tags r:id="rId80"/>
              </p:custDataLst>
            </p:nvPr>
          </p:nvSpPr>
          <p:spPr>
            <a:xfrm>
              <a:off x="2116336" y="3241476"/>
              <a:ext cx="107157" cy="62509"/>
            </a:xfrm>
            <a:custGeom>
              <a:avLst/>
              <a:gdLst/>
              <a:ahLst/>
              <a:cxnLst/>
              <a:rect l="0" t="0" r="0" b="0"/>
              <a:pathLst>
                <a:path w="107157" h="62509">
                  <a:moveTo>
                    <a:pt x="0" y="62508"/>
                  </a:moveTo>
                  <a:lnTo>
                    <a:pt x="0" y="62508"/>
                  </a:lnTo>
                  <a:lnTo>
                    <a:pt x="0" y="49206"/>
                  </a:lnTo>
                  <a:lnTo>
                    <a:pt x="2645" y="44028"/>
                  </a:lnTo>
                  <a:lnTo>
                    <a:pt x="4740" y="41258"/>
                  </a:lnTo>
                  <a:lnTo>
                    <a:pt x="44949" y="15198"/>
                  </a:lnTo>
                  <a:lnTo>
                    <a:pt x="56688" y="6754"/>
                  </a:lnTo>
                  <a:lnTo>
                    <a:pt x="74453" y="2001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27"/>
            <p:cNvSpPr/>
            <p:nvPr>
              <p:custDataLst>
                <p:tags r:id="rId81"/>
              </p:custDataLst>
            </p:nvPr>
          </p:nvSpPr>
          <p:spPr>
            <a:xfrm>
              <a:off x="2053828" y="3080742"/>
              <a:ext cx="53579" cy="366118"/>
            </a:xfrm>
            <a:custGeom>
              <a:avLst/>
              <a:gdLst/>
              <a:ahLst/>
              <a:cxnLst/>
              <a:rect l="0" t="0" r="0" b="0"/>
              <a:pathLst>
                <a:path w="53579" h="366118">
                  <a:moveTo>
                    <a:pt x="0" y="0"/>
                  </a:moveTo>
                  <a:lnTo>
                    <a:pt x="0" y="0"/>
                  </a:lnTo>
                  <a:lnTo>
                    <a:pt x="0" y="20117"/>
                  </a:lnTo>
                  <a:lnTo>
                    <a:pt x="8102" y="63990"/>
                  </a:lnTo>
                  <a:lnTo>
                    <a:pt x="13561" y="107351"/>
                  </a:lnTo>
                  <a:lnTo>
                    <a:pt x="24361" y="151830"/>
                  </a:lnTo>
                  <a:lnTo>
                    <a:pt x="31050" y="192269"/>
                  </a:lnTo>
                  <a:lnTo>
                    <a:pt x="35789" y="231345"/>
                  </a:lnTo>
                  <a:lnTo>
                    <a:pt x="42604" y="267727"/>
                  </a:lnTo>
                  <a:lnTo>
                    <a:pt x="45371" y="306380"/>
                  </a:lnTo>
                  <a:lnTo>
                    <a:pt x="53010" y="349498"/>
                  </a:lnTo>
                  <a:lnTo>
                    <a:pt x="53578" y="36611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28"/>
            <p:cNvSpPr/>
            <p:nvPr>
              <p:custDataLst>
                <p:tags r:id="rId82"/>
              </p:custDataLst>
            </p:nvPr>
          </p:nvSpPr>
          <p:spPr>
            <a:xfrm>
              <a:off x="1821656" y="3348632"/>
              <a:ext cx="125017" cy="17861"/>
            </a:xfrm>
            <a:custGeom>
              <a:avLst/>
              <a:gdLst/>
              <a:ahLst/>
              <a:cxnLst/>
              <a:rect l="0" t="0" r="0" b="0"/>
              <a:pathLst>
                <a:path w="125017" h="17861">
                  <a:moveTo>
                    <a:pt x="0" y="0"/>
                  </a:moveTo>
                  <a:lnTo>
                    <a:pt x="0" y="0"/>
                  </a:lnTo>
                  <a:lnTo>
                    <a:pt x="42859" y="0"/>
                  </a:lnTo>
                  <a:lnTo>
                    <a:pt x="63631" y="993"/>
                  </a:lnTo>
                  <a:lnTo>
                    <a:pt x="106185" y="9094"/>
                  </a:lnTo>
                  <a:lnTo>
                    <a:pt x="125016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29"/>
            <p:cNvSpPr/>
            <p:nvPr>
              <p:custDataLst>
                <p:tags r:id="rId83"/>
              </p:custDataLst>
            </p:nvPr>
          </p:nvSpPr>
          <p:spPr>
            <a:xfrm>
              <a:off x="1821656" y="3277195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0" y="0"/>
                  </a:lnTo>
                  <a:lnTo>
                    <a:pt x="40677" y="0"/>
                  </a:lnTo>
                  <a:lnTo>
                    <a:pt x="53797" y="992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30"/>
            <p:cNvSpPr/>
            <p:nvPr>
              <p:custDataLst>
                <p:tags r:id="rId84"/>
              </p:custDataLst>
            </p:nvPr>
          </p:nvSpPr>
          <p:spPr>
            <a:xfrm>
              <a:off x="1549689" y="3223617"/>
              <a:ext cx="271134" cy="535527"/>
            </a:xfrm>
            <a:custGeom>
              <a:avLst/>
              <a:gdLst/>
              <a:ahLst/>
              <a:cxnLst/>
              <a:rect l="0" t="0" r="0" b="0"/>
              <a:pathLst>
                <a:path w="271134" h="535527">
                  <a:moveTo>
                    <a:pt x="39795" y="0"/>
                  </a:moveTo>
                  <a:lnTo>
                    <a:pt x="39795" y="0"/>
                  </a:lnTo>
                  <a:lnTo>
                    <a:pt x="35055" y="0"/>
                  </a:lnTo>
                  <a:lnTo>
                    <a:pt x="30081" y="2645"/>
                  </a:lnTo>
                  <a:lnTo>
                    <a:pt x="27366" y="4740"/>
                  </a:lnTo>
                  <a:lnTo>
                    <a:pt x="24349" y="9713"/>
                  </a:lnTo>
                  <a:lnTo>
                    <a:pt x="23545" y="12428"/>
                  </a:lnTo>
                  <a:lnTo>
                    <a:pt x="17359" y="18091"/>
                  </a:lnTo>
                  <a:lnTo>
                    <a:pt x="12931" y="20990"/>
                  </a:lnTo>
                  <a:lnTo>
                    <a:pt x="9980" y="24907"/>
                  </a:lnTo>
                  <a:lnTo>
                    <a:pt x="113" y="51138"/>
                  </a:lnTo>
                  <a:lnTo>
                    <a:pt x="0" y="62746"/>
                  </a:lnTo>
                  <a:lnTo>
                    <a:pt x="8578" y="104193"/>
                  </a:lnTo>
                  <a:lnTo>
                    <a:pt x="14116" y="127002"/>
                  </a:lnTo>
                  <a:lnTo>
                    <a:pt x="33008" y="145329"/>
                  </a:lnTo>
                  <a:lnTo>
                    <a:pt x="47265" y="154626"/>
                  </a:lnTo>
                  <a:lnTo>
                    <a:pt x="64057" y="158924"/>
                  </a:lnTo>
                  <a:lnTo>
                    <a:pt x="94625" y="160575"/>
                  </a:lnTo>
                  <a:lnTo>
                    <a:pt x="109509" y="155947"/>
                  </a:lnTo>
                  <a:lnTo>
                    <a:pt x="121746" y="148291"/>
                  </a:lnTo>
                  <a:lnTo>
                    <a:pt x="134770" y="129686"/>
                  </a:lnTo>
                  <a:lnTo>
                    <a:pt x="142901" y="112729"/>
                  </a:lnTo>
                  <a:lnTo>
                    <a:pt x="149360" y="71415"/>
                  </a:lnTo>
                  <a:lnTo>
                    <a:pt x="151534" y="65469"/>
                  </a:lnTo>
                  <a:lnTo>
                    <a:pt x="151991" y="60513"/>
                  </a:lnTo>
                  <a:lnTo>
                    <a:pt x="144688" y="33304"/>
                  </a:lnTo>
                  <a:lnTo>
                    <a:pt x="139338" y="20910"/>
                  </a:lnTo>
                  <a:lnTo>
                    <a:pt x="137907" y="19893"/>
                  </a:lnTo>
                  <a:lnTo>
                    <a:pt x="133671" y="18763"/>
                  </a:lnTo>
                  <a:lnTo>
                    <a:pt x="132145" y="19454"/>
                  </a:lnTo>
                  <a:lnTo>
                    <a:pt x="131127" y="20907"/>
                  </a:lnTo>
                  <a:lnTo>
                    <a:pt x="130449" y="22867"/>
                  </a:lnTo>
                  <a:lnTo>
                    <a:pt x="130989" y="25166"/>
                  </a:lnTo>
                  <a:lnTo>
                    <a:pt x="149882" y="54441"/>
                  </a:lnTo>
                  <a:lnTo>
                    <a:pt x="159168" y="66860"/>
                  </a:lnTo>
                  <a:lnTo>
                    <a:pt x="176366" y="107729"/>
                  </a:lnTo>
                  <a:lnTo>
                    <a:pt x="195683" y="143980"/>
                  </a:lnTo>
                  <a:lnTo>
                    <a:pt x="215961" y="188329"/>
                  </a:lnTo>
                  <a:lnTo>
                    <a:pt x="226599" y="226127"/>
                  </a:lnTo>
                  <a:lnTo>
                    <a:pt x="238681" y="268745"/>
                  </a:lnTo>
                  <a:lnTo>
                    <a:pt x="252182" y="310146"/>
                  </a:lnTo>
                  <a:lnTo>
                    <a:pt x="262467" y="347548"/>
                  </a:lnTo>
                  <a:lnTo>
                    <a:pt x="269152" y="383766"/>
                  </a:lnTo>
                  <a:lnTo>
                    <a:pt x="271133" y="419633"/>
                  </a:lnTo>
                  <a:lnTo>
                    <a:pt x="269074" y="452750"/>
                  </a:lnTo>
                  <a:lnTo>
                    <a:pt x="259489" y="485866"/>
                  </a:lnTo>
                  <a:lnTo>
                    <a:pt x="246221" y="505337"/>
                  </a:lnTo>
                  <a:lnTo>
                    <a:pt x="223960" y="522565"/>
                  </a:lnTo>
                  <a:lnTo>
                    <a:pt x="206369" y="531424"/>
                  </a:lnTo>
                  <a:lnTo>
                    <a:pt x="162158" y="535526"/>
                  </a:lnTo>
                  <a:lnTo>
                    <a:pt x="118067" y="533112"/>
                  </a:lnTo>
                  <a:lnTo>
                    <a:pt x="89496" y="526683"/>
                  </a:lnTo>
                  <a:lnTo>
                    <a:pt x="75514" y="51792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31"/>
          <p:cNvGrpSpPr/>
          <p:nvPr/>
        </p:nvGrpSpPr>
        <p:grpSpPr>
          <a:xfrm>
            <a:off x="1558002" y="3786187"/>
            <a:ext cx="942311" cy="508993"/>
            <a:chOff x="1558002" y="3786187"/>
            <a:chExt cx="942311" cy="508993"/>
          </a:xfrm>
        </p:grpSpPr>
        <p:sp>
          <p:nvSpPr>
            <p:cNvPr id="15" name="SMARTInkShape-131"/>
            <p:cNvSpPr/>
            <p:nvPr>
              <p:custDataLst>
                <p:tags r:id="rId70"/>
              </p:custDataLst>
            </p:nvPr>
          </p:nvSpPr>
          <p:spPr>
            <a:xfrm>
              <a:off x="2357794" y="3866554"/>
              <a:ext cx="142519" cy="428626"/>
            </a:xfrm>
            <a:custGeom>
              <a:avLst/>
              <a:gdLst/>
              <a:ahLst/>
              <a:cxnLst/>
              <a:rect l="0" t="0" r="0" b="0"/>
              <a:pathLst>
                <a:path w="142519" h="428626">
                  <a:moveTo>
                    <a:pt x="142518" y="0"/>
                  </a:moveTo>
                  <a:lnTo>
                    <a:pt x="142518" y="0"/>
                  </a:lnTo>
                  <a:lnTo>
                    <a:pt x="142518" y="43679"/>
                  </a:lnTo>
                  <a:lnTo>
                    <a:pt x="142518" y="82528"/>
                  </a:lnTo>
                  <a:lnTo>
                    <a:pt x="142518" y="116726"/>
                  </a:lnTo>
                  <a:lnTo>
                    <a:pt x="142518" y="154640"/>
                  </a:lnTo>
                  <a:lnTo>
                    <a:pt x="142518" y="194648"/>
                  </a:lnTo>
                  <a:lnTo>
                    <a:pt x="142518" y="238981"/>
                  </a:lnTo>
                  <a:lnTo>
                    <a:pt x="136381" y="276402"/>
                  </a:lnTo>
                  <a:lnTo>
                    <a:pt x="134140" y="312456"/>
                  </a:lnTo>
                  <a:lnTo>
                    <a:pt x="133637" y="353750"/>
                  </a:lnTo>
                  <a:lnTo>
                    <a:pt x="133590" y="378881"/>
                  </a:lnTo>
                  <a:lnTo>
                    <a:pt x="133589" y="375748"/>
                  </a:lnTo>
                  <a:lnTo>
                    <a:pt x="138329" y="370514"/>
                  </a:lnTo>
                  <a:lnTo>
                    <a:pt x="140656" y="362780"/>
                  </a:lnTo>
                  <a:lnTo>
                    <a:pt x="142409" y="324250"/>
                  </a:lnTo>
                  <a:lnTo>
                    <a:pt x="134820" y="281021"/>
                  </a:lnTo>
                  <a:lnTo>
                    <a:pt x="121268" y="244186"/>
                  </a:lnTo>
                  <a:lnTo>
                    <a:pt x="100822" y="204397"/>
                  </a:lnTo>
                  <a:lnTo>
                    <a:pt x="94882" y="199984"/>
                  </a:lnTo>
                  <a:lnTo>
                    <a:pt x="72941" y="189851"/>
                  </a:lnTo>
                  <a:lnTo>
                    <a:pt x="54801" y="187983"/>
                  </a:lnTo>
                  <a:lnTo>
                    <a:pt x="37925" y="192400"/>
                  </a:lnTo>
                  <a:lnTo>
                    <a:pt x="25097" y="199993"/>
                  </a:lnTo>
                  <a:lnTo>
                    <a:pt x="11874" y="218576"/>
                  </a:lnTo>
                  <a:lnTo>
                    <a:pt x="3708" y="236522"/>
                  </a:lnTo>
                  <a:lnTo>
                    <a:pt x="0" y="279995"/>
                  </a:lnTo>
                  <a:lnTo>
                    <a:pt x="741" y="303558"/>
                  </a:lnTo>
                  <a:lnTo>
                    <a:pt x="17741" y="348080"/>
                  </a:lnTo>
                  <a:lnTo>
                    <a:pt x="29149" y="366065"/>
                  </a:lnTo>
                  <a:lnTo>
                    <a:pt x="56555" y="394884"/>
                  </a:lnTo>
                  <a:lnTo>
                    <a:pt x="92940" y="416370"/>
                  </a:lnTo>
                  <a:lnTo>
                    <a:pt x="133588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2"/>
            <p:cNvSpPr/>
            <p:nvPr>
              <p:custDataLst>
                <p:tags r:id="rId71"/>
              </p:custDataLst>
            </p:nvPr>
          </p:nvSpPr>
          <p:spPr>
            <a:xfrm>
              <a:off x="2152054" y="4098726"/>
              <a:ext cx="89298" cy="142876"/>
            </a:xfrm>
            <a:custGeom>
              <a:avLst/>
              <a:gdLst/>
              <a:ahLst/>
              <a:cxnLst/>
              <a:rect l="0" t="0" r="0" b="0"/>
              <a:pathLst>
                <a:path w="89298" h="142876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7068" y="12359"/>
                  </a:lnTo>
                  <a:lnTo>
                    <a:pt x="8562" y="23939"/>
                  </a:lnTo>
                  <a:lnTo>
                    <a:pt x="21326" y="51397"/>
                  </a:lnTo>
                  <a:lnTo>
                    <a:pt x="46427" y="91130"/>
                  </a:lnTo>
                  <a:lnTo>
                    <a:pt x="55692" y="102679"/>
                  </a:lnTo>
                  <a:lnTo>
                    <a:pt x="81638" y="127586"/>
                  </a:lnTo>
                  <a:lnTo>
                    <a:pt x="89297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3"/>
            <p:cNvSpPr/>
            <p:nvPr>
              <p:custDataLst>
                <p:tags r:id="rId72"/>
              </p:custDataLst>
            </p:nvPr>
          </p:nvSpPr>
          <p:spPr>
            <a:xfrm>
              <a:off x="2116336" y="4045148"/>
              <a:ext cx="160735" cy="62509"/>
            </a:xfrm>
            <a:custGeom>
              <a:avLst/>
              <a:gdLst/>
              <a:ahLst/>
              <a:cxnLst/>
              <a:rect l="0" t="0" r="0" b="0"/>
              <a:pathLst>
                <a:path w="160735" h="62509">
                  <a:moveTo>
                    <a:pt x="0" y="62508"/>
                  </a:moveTo>
                  <a:lnTo>
                    <a:pt x="0" y="62508"/>
                  </a:lnTo>
                  <a:lnTo>
                    <a:pt x="4740" y="62508"/>
                  </a:lnTo>
                  <a:lnTo>
                    <a:pt x="9713" y="59862"/>
                  </a:lnTo>
                  <a:lnTo>
                    <a:pt x="16250" y="54819"/>
                  </a:lnTo>
                  <a:lnTo>
                    <a:pt x="22123" y="44465"/>
                  </a:lnTo>
                  <a:lnTo>
                    <a:pt x="32652" y="36960"/>
                  </a:lnTo>
                  <a:lnTo>
                    <a:pt x="77211" y="14956"/>
                  </a:lnTo>
                  <a:lnTo>
                    <a:pt x="114200" y="2655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4"/>
            <p:cNvSpPr/>
            <p:nvPr>
              <p:custDataLst>
                <p:tags r:id="rId73"/>
              </p:custDataLst>
            </p:nvPr>
          </p:nvSpPr>
          <p:spPr>
            <a:xfrm>
              <a:off x="2098476" y="3786187"/>
              <a:ext cx="26790" cy="473274"/>
            </a:xfrm>
            <a:custGeom>
              <a:avLst/>
              <a:gdLst/>
              <a:ahLst/>
              <a:cxnLst/>
              <a:rect l="0" t="0" r="0" b="0"/>
              <a:pathLst>
                <a:path w="26790" h="473274">
                  <a:moveTo>
                    <a:pt x="8930" y="0"/>
                  </a:moveTo>
                  <a:lnTo>
                    <a:pt x="8930" y="0"/>
                  </a:lnTo>
                  <a:lnTo>
                    <a:pt x="7938" y="14258"/>
                  </a:lnTo>
                  <a:lnTo>
                    <a:pt x="1241" y="37241"/>
                  </a:lnTo>
                  <a:lnTo>
                    <a:pt x="164" y="78105"/>
                  </a:lnTo>
                  <a:lnTo>
                    <a:pt x="49" y="115415"/>
                  </a:lnTo>
                  <a:lnTo>
                    <a:pt x="14" y="154252"/>
                  </a:lnTo>
                  <a:lnTo>
                    <a:pt x="4" y="194532"/>
                  </a:lnTo>
                  <a:lnTo>
                    <a:pt x="1" y="234248"/>
                  </a:lnTo>
                  <a:lnTo>
                    <a:pt x="0" y="274789"/>
                  </a:lnTo>
                  <a:lnTo>
                    <a:pt x="2646" y="311938"/>
                  </a:lnTo>
                  <a:lnTo>
                    <a:pt x="7068" y="348080"/>
                  </a:lnTo>
                  <a:lnTo>
                    <a:pt x="13302" y="391107"/>
                  </a:lnTo>
                  <a:lnTo>
                    <a:pt x="19905" y="434672"/>
                  </a:lnTo>
                  <a:lnTo>
                    <a:pt x="26789" y="47327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5"/>
            <p:cNvSpPr/>
            <p:nvPr>
              <p:custDataLst>
                <p:tags r:id="rId74"/>
              </p:custDataLst>
            </p:nvPr>
          </p:nvSpPr>
          <p:spPr>
            <a:xfrm>
              <a:off x="1558002" y="3947445"/>
              <a:ext cx="200620" cy="249509"/>
            </a:xfrm>
            <a:custGeom>
              <a:avLst/>
              <a:gdLst/>
              <a:ahLst/>
              <a:cxnLst/>
              <a:rect l="0" t="0" r="0" b="0"/>
              <a:pathLst>
                <a:path w="200620" h="249509">
                  <a:moveTo>
                    <a:pt x="67201" y="124492"/>
                  </a:moveTo>
                  <a:lnTo>
                    <a:pt x="67201" y="124492"/>
                  </a:lnTo>
                  <a:lnTo>
                    <a:pt x="88192" y="124492"/>
                  </a:lnTo>
                  <a:lnTo>
                    <a:pt x="129947" y="106400"/>
                  </a:lnTo>
                  <a:lnTo>
                    <a:pt x="141721" y="101569"/>
                  </a:lnTo>
                  <a:lnTo>
                    <a:pt x="158513" y="97856"/>
                  </a:lnTo>
                  <a:lnTo>
                    <a:pt x="170214" y="90913"/>
                  </a:lnTo>
                  <a:lnTo>
                    <a:pt x="195147" y="67904"/>
                  </a:lnTo>
                  <a:lnTo>
                    <a:pt x="198480" y="59323"/>
                  </a:lnTo>
                  <a:lnTo>
                    <a:pt x="200619" y="42387"/>
                  </a:lnTo>
                  <a:lnTo>
                    <a:pt x="198266" y="35745"/>
                  </a:lnTo>
                  <a:lnTo>
                    <a:pt x="180142" y="14391"/>
                  </a:lnTo>
                  <a:lnTo>
                    <a:pt x="166590" y="5439"/>
                  </a:lnTo>
                  <a:lnTo>
                    <a:pt x="150007" y="1243"/>
                  </a:lnTo>
                  <a:lnTo>
                    <a:pt x="132526" y="0"/>
                  </a:lnTo>
                  <a:lnTo>
                    <a:pt x="114779" y="4372"/>
                  </a:lnTo>
                  <a:lnTo>
                    <a:pt x="73151" y="23401"/>
                  </a:lnTo>
                  <a:lnTo>
                    <a:pt x="49341" y="37863"/>
                  </a:lnTo>
                  <a:lnTo>
                    <a:pt x="20568" y="65312"/>
                  </a:lnTo>
                  <a:lnTo>
                    <a:pt x="9838" y="82924"/>
                  </a:lnTo>
                  <a:lnTo>
                    <a:pt x="0" y="118548"/>
                  </a:lnTo>
                  <a:lnTo>
                    <a:pt x="5142" y="148122"/>
                  </a:lnTo>
                  <a:lnTo>
                    <a:pt x="12653" y="164015"/>
                  </a:lnTo>
                  <a:lnTo>
                    <a:pt x="27006" y="180299"/>
                  </a:lnTo>
                  <a:lnTo>
                    <a:pt x="69933" y="211709"/>
                  </a:lnTo>
                  <a:lnTo>
                    <a:pt x="111217" y="227405"/>
                  </a:lnTo>
                  <a:lnTo>
                    <a:pt x="155372" y="238405"/>
                  </a:lnTo>
                  <a:lnTo>
                    <a:pt x="174357" y="24950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6"/>
            <p:cNvSpPr/>
            <p:nvPr>
              <p:custDataLst>
                <p:tags r:id="rId75"/>
              </p:custDataLst>
            </p:nvPr>
          </p:nvSpPr>
          <p:spPr>
            <a:xfrm>
              <a:off x="1848445" y="3982640"/>
              <a:ext cx="98228" cy="35720"/>
            </a:xfrm>
            <a:custGeom>
              <a:avLst/>
              <a:gdLst/>
              <a:ahLst/>
              <a:cxnLst/>
              <a:rect l="0" t="0" r="0" b="0"/>
              <a:pathLst>
                <a:path w="98228" h="35720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992" y="8102"/>
                  </a:lnTo>
                  <a:lnTo>
                    <a:pt x="21950" y="9900"/>
                  </a:lnTo>
                  <a:lnTo>
                    <a:pt x="33182" y="15060"/>
                  </a:lnTo>
                  <a:lnTo>
                    <a:pt x="65784" y="24743"/>
                  </a:lnTo>
                  <a:lnTo>
                    <a:pt x="9822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37"/>
            <p:cNvSpPr/>
            <p:nvPr>
              <p:custDataLst>
                <p:tags r:id="rId76"/>
              </p:custDataLst>
            </p:nvPr>
          </p:nvSpPr>
          <p:spPr>
            <a:xfrm>
              <a:off x="1839515" y="4071937"/>
              <a:ext cx="80369" cy="17860"/>
            </a:xfrm>
            <a:custGeom>
              <a:avLst/>
              <a:gdLst/>
              <a:ahLst/>
              <a:cxnLst/>
              <a:rect l="0" t="0" r="0" b="0"/>
              <a:pathLst>
                <a:path w="80369" h="1786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9714" y="7068"/>
                  </a:lnTo>
                  <a:lnTo>
                    <a:pt x="53980" y="8915"/>
                  </a:lnTo>
                  <a:lnTo>
                    <a:pt x="64671" y="9915"/>
                  </a:lnTo>
                  <a:lnTo>
                    <a:pt x="80368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32"/>
          <p:cNvGrpSpPr/>
          <p:nvPr/>
        </p:nvGrpSpPr>
        <p:grpSpPr>
          <a:xfrm>
            <a:off x="1446609" y="4455914"/>
            <a:ext cx="1756848" cy="660797"/>
            <a:chOff x="1446609" y="4455914"/>
            <a:chExt cx="1756848" cy="660797"/>
          </a:xfrm>
        </p:grpSpPr>
        <p:sp>
          <p:nvSpPr>
            <p:cNvPr id="23" name="SMARTInkShape-138"/>
            <p:cNvSpPr/>
            <p:nvPr>
              <p:custDataLst>
                <p:tags r:id="rId56"/>
              </p:custDataLst>
            </p:nvPr>
          </p:nvSpPr>
          <p:spPr>
            <a:xfrm>
              <a:off x="2482453" y="4716236"/>
              <a:ext cx="125016" cy="43288"/>
            </a:xfrm>
            <a:custGeom>
              <a:avLst/>
              <a:gdLst/>
              <a:ahLst/>
              <a:cxnLst/>
              <a:rect l="0" t="0" r="0" b="0"/>
              <a:pathLst>
                <a:path w="125016" h="43288">
                  <a:moveTo>
                    <a:pt x="0" y="43287"/>
                  </a:moveTo>
                  <a:lnTo>
                    <a:pt x="0" y="43287"/>
                  </a:lnTo>
                  <a:lnTo>
                    <a:pt x="0" y="38547"/>
                  </a:lnTo>
                  <a:lnTo>
                    <a:pt x="2646" y="33573"/>
                  </a:lnTo>
                  <a:lnTo>
                    <a:pt x="13302" y="21164"/>
                  </a:lnTo>
                  <a:lnTo>
                    <a:pt x="21125" y="18572"/>
                  </a:lnTo>
                  <a:lnTo>
                    <a:pt x="36686" y="14466"/>
                  </a:lnTo>
                  <a:lnTo>
                    <a:pt x="49047" y="10634"/>
                  </a:lnTo>
                  <a:lnTo>
                    <a:pt x="91483" y="1700"/>
                  </a:lnTo>
                  <a:lnTo>
                    <a:pt x="103828" y="0"/>
                  </a:lnTo>
                  <a:lnTo>
                    <a:pt x="125015" y="756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9"/>
            <p:cNvSpPr/>
            <p:nvPr>
              <p:custDataLst>
                <p:tags r:id="rId57"/>
              </p:custDataLst>
            </p:nvPr>
          </p:nvSpPr>
          <p:spPr>
            <a:xfrm>
              <a:off x="1743088" y="4510058"/>
              <a:ext cx="146221" cy="327500"/>
            </a:xfrm>
            <a:custGeom>
              <a:avLst/>
              <a:gdLst/>
              <a:ahLst/>
              <a:cxnLst/>
              <a:rect l="0" t="0" r="0" b="0"/>
              <a:pathLst>
                <a:path w="146221" h="327500">
                  <a:moveTo>
                    <a:pt x="141076" y="97660"/>
                  </a:moveTo>
                  <a:lnTo>
                    <a:pt x="141076" y="97660"/>
                  </a:lnTo>
                  <a:lnTo>
                    <a:pt x="145816" y="92920"/>
                  </a:lnTo>
                  <a:lnTo>
                    <a:pt x="146220" y="89539"/>
                  </a:lnTo>
                  <a:lnTo>
                    <a:pt x="141949" y="73721"/>
                  </a:lnTo>
                  <a:lnTo>
                    <a:pt x="123018" y="34799"/>
                  </a:lnTo>
                  <a:lnTo>
                    <a:pt x="111271" y="16010"/>
                  </a:lnTo>
                  <a:lnTo>
                    <a:pt x="97628" y="5888"/>
                  </a:lnTo>
                  <a:lnTo>
                    <a:pt x="81018" y="1346"/>
                  </a:lnTo>
                  <a:lnTo>
                    <a:pt x="68270" y="0"/>
                  </a:lnTo>
                  <a:lnTo>
                    <a:pt x="64757" y="1796"/>
                  </a:lnTo>
                  <a:lnTo>
                    <a:pt x="58208" y="9083"/>
                  </a:lnTo>
                  <a:lnTo>
                    <a:pt x="54636" y="16290"/>
                  </a:lnTo>
                  <a:lnTo>
                    <a:pt x="47010" y="40165"/>
                  </a:lnTo>
                  <a:lnTo>
                    <a:pt x="50955" y="80461"/>
                  </a:lnTo>
                  <a:lnTo>
                    <a:pt x="58745" y="122779"/>
                  </a:lnTo>
                  <a:lnTo>
                    <a:pt x="67954" y="157578"/>
                  </a:lnTo>
                  <a:lnTo>
                    <a:pt x="81817" y="192033"/>
                  </a:lnTo>
                  <a:lnTo>
                    <a:pt x="95893" y="230844"/>
                  </a:lnTo>
                  <a:lnTo>
                    <a:pt x="110248" y="275162"/>
                  </a:lnTo>
                  <a:lnTo>
                    <a:pt x="113755" y="308460"/>
                  </a:lnTo>
                  <a:lnTo>
                    <a:pt x="111405" y="318018"/>
                  </a:lnTo>
                  <a:lnTo>
                    <a:pt x="109389" y="321956"/>
                  </a:lnTo>
                  <a:lnTo>
                    <a:pt x="107052" y="324582"/>
                  </a:lnTo>
                  <a:lnTo>
                    <a:pt x="101811" y="327499"/>
                  </a:lnTo>
                  <a:lnTo>
                    <a:pt x="99024" y="327284"/>
                  </a:lnTo>
                  <a:lnTo>
                    <a:pt x="79731" y="317198"/>
                  </a:lnTo>
                  <a:lnTo>
                    <a:pt x="50407" y="292314"/>
                  </a:lnTo>
                  <a:lnTo>
                    <a:pt x="16674" y="247968"/>
                  </a:lnTo>
                  <a:lnTo>
                    <a:pt x="2250" y="219502"/>
                  </a:lnTo>
                  <a:lnTo>
                    <a:pt x="0" y="207705"/>
                  </a:lnTo>
                  <a:lnTo>
                    <a:pt x="1646" y="198494"/>
                  </a:lnTo>
                  <a:lnTo>
                    <a:pt x="3474" y="194648"/>
                  </a:lnTo>
                  <a:lnTo>
                    <a:pt x="10797" y="187729"/>
                  </a:lnTo>
                  <a:lnTo>
                    <a:pt x="49017" y="166166"/>
                  </a:lnTo>
                  <a:lnTo>
                    <a:pt x="85664" y="153890"/>
                  </a:lnTo>
                  <a:lnTo>
                    <a:pt x="114287" y="15123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40"/>
            <p:cNvSpPr/>
            <p:nvPr>
              <p:custDataLst>
                <p:tags r:id="rId58"/>
              </p:custDataLst>
            </p:nvPr>
          </p:nvSpPr>
          <p:spPr>
            <a:xfrm>
              <a:off x="1930089" y="4554140"/>
              <a:ext cx="130893" cy="285182"/>
            </a:xfrm>
            <a:custGeom>
              <a:avLst/>
              <a:gdLst/>
              <a:ahLst/>
              <a:cxnLst/>
              <a:rect l="0" t="0" r="0" b="0"/>
              <a:pathLst>
                <a:path w="130893" h="285182">
                  <a:moveTo>
                    <a:pt x="52301" y="0"/>
                  </a:moveTo>
                  <a:lnTo>
                    <a:pt x="52301" y="0"/>
                  </a:lnTo>
                  <a:lnTo>
                    <a:pt x="36051" y="16250"/>
                  </a:lnTo>
                  <a:lnTo>
                    <a:pt x="19059" y="44266"/>
                  </a:lnTo>
                  <a:lnTo>
                    <a:pt x="16691" y="50432"/>
                  </a:lnTo>
                  <a:lnTo>
                    <a:pt x="9039" y="60721"/>
                  </a:lnTo>
                  <a:lnTo>
                    <a:pt x="8064" y="66719"/>
                  </a:lnTo>
                  <a:lnTo>
                    <a:pt x="6935" y="68292"/>
                  </a:lnTo>
                  <a:lnTo>
                    <a:pt x="5189" y="69340"/>
                  </a:lnTo>
                  <a:lnTo>
                    <a:pt x="0" y="71023"/>
                  </a:lnTo>
                  <a:lnTo>
                    <a:pt x="6524" y="71401"/>
                  </a:lnTo>
                  <a:lnTo>
                    <a:pt x="12059" y="76167"/>
                  </a:lnTo>
                  <a:lnTo>
                    <a:pt x="19864" y="78501"/>
                  </a:lnTo>
                  <a:lnTo>
                    <a:pt x="35414" y="82460"/>
                  </a:lnTo>
                  <a:lnTo>
                    <a:pt x="49944" y="89917"/>
                  </a:lnTo>
                  <a:lnTo>
                    <a:pt x="85428" y="122598"/>
                  </a:lnTo>
                  <a:lnTo>
                    <a:pt x="111506" y="163744"/>
                  </a:lnTo>
                  <a:lnTo>
                    <a:pt x="128671" y="205570"/>
                  </a:lnTo>
                  <a:lnTo>
                    <a:pt x="130892" y="219026"/>
                  </a:lnTo>
                  <a:lnTo>
                    <a:pt x="129233" y="231621"/>
                  </a:lnTo>
                  <a:lnTo>
                    <a:pt x="117333" y="260873"/>
                  </a:lnTo>
                  <a:lnTo>
                    <a:pt x="111631" y="269071"/>
                  </a:lnTo>
                  <a:lnTo>
                    <a:pt x="98103" y="279264"/>
                  </a:lnTo>
                  <a:lnTo>
                    <a:pt x="81526" y="283828"/>
                  </a:lnTo>
                  <a:lnTo>
                    <a:pt x="64047" y="285181"/>
                  </a:lnTo>
                  <a:lnTo>
                    <a:pt x="54876" y="282851"/>
                  </a:lnTo>
                  <a:lnTo>
                    <a:pt x="34442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41"/>
            <p:cNvSpPr/>
            <p:nvPr>
              <p:custDataLst>
                <p:tags r:id="rId59"/>
              </p:custDataLst>
            </p:nvPr>
          </p:nvSpPr>
          <p:spPr>
            <a:xfrm>
              <a:off x="1646847" y="4822031"/>
              <a:ext cx="5146" cy="8930"/>
            </a:xfrm>
            <a:custGeom>
              <a:avLst/>
              <a:gdLst/>
              <a:ahLst/>
              <a:cxnLst/>
              <a:rect l="0" t="0" r="0" b="0"/>
              <a:pathLst>
                <a:path w="5146" h="8930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  <a:lnTo>
                    <a:pt x="2197" y="0"/>
                  </a:lnTo>
                  <a:lnTo>
                    <a:pt x="3179" y="992"/>
                  </a:lnTo>
                  <a:lnTo>
                    <a:pt x="5145" y="89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42"/>
            <p:cNvSpPr/>
            <p:nvPr>
              <p:custDataLst>
                <p:tags r:id="rId60"/>
              </p:custDataLst>
            </p:nvPr>
          </p:nvSpPr>
          <p:spPr>
            <a:xfrm>
              <a:off x="1446609" y="4509524"/>
              <a:ext cx="177776" cy="352430"/>
            </a:xfrm>
            <a:custGeom>
              <a:avLst/>
              <a:gdLst/>
              <a:ahLst/>
              <a:cxnLst/>
              <a:rect l="0" t="0" r="0" b="0"/>
              <a:pathLst>
                <a:path w="177776" h="352430">
                  <a:moveTo>
                    <a:pt x="0" y="8897"/>
                  </a:moveTo>
                  <a:lnTo>
                    <a:pt x="0" y="8897"/>
                  </a:lnTo>
                  <a:lnTo>
                    <a:pt x="0" y="1209"/>
                  </a:lnTo>
                  <a:lnTo>
                    <a:pt x="992" y="795"/>
                  </a:lnTo>
                  <a:lnTo>
                    <a:pt x="33420" y="0"/>
                  </a:lnTo>
                  <a:lnTo>
                    <a:pt x="73261" y="7659"/>
                  </a:lnTo>
                  <a:lnTo>
                    <a:pt x="94026" y="13271"/>
                  </a:lnTo>
                  <a:lnTo>
                    <a:pt x="135602" y="37544"/>
                  </a:lnTo>
                  <a:lnTo>
                    <a:pt x="147249" y="46764"/>
                  </a:lnTo>
                  <a:lnTo>
                    <a:pt x="172374" y="86414"/>
                  </a:lnTo>
                  <a:lnTo>
                    <a:pt x="177775" y="120492"/>
                  </a:lnTo>
                  <a:lnTo>
                    <a:pt x="177238" y="129933"/>
                  </a:lnTo>
                  <a:lnTo>
                    <a:pt x="173691" y="140743"/>
                  </a:lnTo>
                  <a:lnTo>
                    <a:pt x="166162" y="149516"/>
                  </a:lnTo>
                  <a:lnTo>
                    <a:pt x="139437" y="171503"/>
                  </a:lnTo>
                  <a:lnTo>
                    <a:pt x="97010" y="184079"/>
                  </a:lnTo>
                  <a:lnTo>
                    <a:pt x="58158" y="187042"/>
                  </a:lnTo>
                  <a:lnTo>
                    <a:pt x="15447" y="187479"/>
                  </a:lnTo>
                  <a:lnTo>
                    <a:pt x="1813" y="187490"/>
                  </a:lnTo>
                  <a:lnTo>
                    <a:pt x="2201" y="186498"/>
                  </a:lnTo>
                  <a:lnTo>
                    <a:pt x="5278" y="182750"/>
                  </a:lnTo>
                  <a:lnTo>
                    <a:pt x="12598" y="180423"/>
                  </a:lnTo>
                  <a:lnTo>
                    <a:pt x="33467" y="178929"/>
                  </a:lnTo>
                  <a:lnTo>
                    <a:pt x="62835" y="185763"/>
                  </a:lnTo>
                  <a:lnTo>
                    <a:pt x="101963" y="203475"/>
                  </a:lnTo>
                  <a:lnTo>
                    <a:pt x="124138" y="218465"/>
                  </a:lnTo>
                  <a:lnTo>
                    <a:pt x="154365" y="254074"/>
                  </a:lnTo>
                  <a:lnTo>
                    <a:pt x="164690" y="277003"/>
                  </a:lnTo>
                  <a:lnTo>
                    <a:pt x="167453" y="290443"/>
                  </a:lnTo>
                  <a:lnTo>
                    <a:pt x="166036" y="303031"/>
                  </a:lnTo>
                  <a:lnTo>
                    <a:pt x="162098" y="314249"/>
                  </a:lnTo>
                  <a:lnTo>
                    <a:pt x="148616" y="332788"/>
                  </a:lnTo>
                  <a:lnTo>
                    <a:pt x="135095" y="342108"/>
                  </a:lnTo>
                  <a:lnTo>
                    <a:pt x="101043" y="352429"/>
                  </a:lnTo>
                  <a:lnTo>
                    <a:pt x="89226" y="352409"/>
                  </a:lnTo>
                  <a:lnTo>
                    <a:pt x="48798" y="339294"/>
                  </a:lnTo>
                  <a:lnTo>
                    <a:pt x="35719" y="33036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43"/>
            <p:cNvSpPr/>
            <p:nvPr>
              <p:custDataLst>
                <p:tags r:id="rId61"/>
              </p:custDataLst>
            </p:nvPr>
          </p:nvSpPr>
          <p:spPr>
            <a:xfrm>
              <a:off x="2196703" y="4750593"/>
              <a:ext cx="44649" cy="26790"/>
            </a:xfrm>
            <a:custGeom>
              <a:avLst/>
              <a:gdLst/>
              <a:ahLst/>
              <a:cxnLst/>
              <a:rect l="0" t="0" r="0" b="0"/>
              <a:pathLst>
                <a:path w="44649" h="2679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9713" y="7068"/>
                  </a:lnTo>
                  <a:lnTo>
                    <a:pt x="25731" y="13303"/>
                  </a:lnTo>
                  <a:lnTo>
                    <a:pt x="44648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44"/>
            <p:cNvSpPr/>
            <p:nvPr>
              <p:custDataLst>
                <p:tags r:id="rId62"/>
              </p:custDataLst>
            </p:nvPr>
          </p:nvSpPr>
          <p:spPr>
            <a:xfrm>
              <a:off x="2447112" y="4527351"/>
              <a:ext cx="35342" cy="419696"/>
            </a:xfrm>
            <a:custGeom>
              <a:avLst/>
              <a:gdLst/>
              <a:ahLst/>
              <a:cxnLst/>
              <a:rect l="0" t="0" r="0" b="0"/>
              <a:pathLst>
                <a:path w="35342" h="419696">
                  <a:moveTo>
                    <a:pt x="35341" y="0"/>
                  </a:moveTo>
                  <a:lnTo>
                    <a:pt x="35341" y="0"/>
                  </a:lnTo>
                  <a:lnTo>
                    <a:pt x="34348" y="15250"/>
                  </a:lnTo>
                  <a:lnTo>
                    <a:pt x="26246" y="51781"/>
                  </a:lnTo>
                  <a:lnTo>
                    <a:pt x="19507" y="91294"/>
                  </a:lnTo>
                  <a:lnTo>
                    <a:pt x="15436" y="128253"/>
                  </a:lnTo>
                  <a:lnTo>
                    <a:pt x="10591" y="167977"/>
                  </a:lnTo>
                  <a:lnTo>
                    <a:pt x="9156" y="207529"/>
                  </a:lnTo>
                  <a:lnTo>
                    <a:pt x="6085" y="250667"/>
                  </a:lnTo>
                  <a:lnTo>
                    <a:pt x="1537" y="289576"/>
                  </a:lnTo>
                  <a:lnTo>
                    <a:pt x="0" y="334131"/>
                  </a:lnTo>
                  <a:lnTo>
                    <a:pt x="5834" y="374020"/>
                  </a:lnTo>
                  <a:lnTo>
                    <a:pt x="8552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45"/>
            <p:cNvSpPr/>
            <p:nvPr>
              <p:custDataLst>
                <p:tags r:id="rId63"/>
              </p:custDataLst>
            </p:nvPr>
          </p:nvSpPr>
          <p:spPr>
            <a:xfrm>
              <a:off x="1973461" y="4500562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0"/>
                  </a:moveTo>
                  <a:lnTo>
                    <a:pt x="0" y="0"/>
                  </a:lnTo>
                  <a:lnTo>
                    <a:pt x="29811" y="0"/>
                  </a:lnTo>
                  <a:lnTo>
                    <a:pt x="71972" y="14239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6"/>
            <p:cNvSpPr/>
            <p:nvPr>
              <p:custDataLst>
                <p:tags r:id="rId64"/>
              </p:custDataLst>
            </p:nvPr>
          </p:nvSpPr>
          <p:spPr>
            <a:xfrm>
              <a:off x="2214562" y="4714875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5"/>
                  </a:lnTo>
                  <a:lnTo>
                    <a:pt x="15231" y="6136"/>
                  </a:lnTo>
                  <a:lnTo>
                    <a:pt x="24908" y="8102"/>
                  </a:lnTo>
                  <a:lnTo>
                    <a:pt x="38910" y="9676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47"/>
            <p:cNvSpPr/>
            <p:nvPr>
              <p:custDataLst>
                <p:tags r:id="rId65"/>
              </p:custDataLst>
            </p:nvPr>
          </p:nvSpPr>
          <p:spPr>
            <a:xfrm>
              <a:off x="2708395" y="4527351"/>
              <a:ext cx="149106" cy="455415"/>
            </a:xfrm>
            <a:custGeom>
              <a:avLst/>
              <a:gdLst/>
              <a:ahLst/>
              <a:cxnLst/>
              <a:rect l="0" t="0" r="0" b="0"/>
              <a:pathLst>
                <a:path w="149106" h="455415">
                  <a:moveTo>
                    <a:pt x="149105" y="0"/>
                  </a:moveTo>
                  <a:lnTo>
                    <a:pt x="149105" y="0"/>
                  </a:lnTo>
                  <a:lnTo>
                    <a:pt x="144364" y="0"/>
                  </a:lnTo>
                  <a:lnTo>
                    <a:pt x="139391" y="2646"/>
                  </a:lnTo>
                  <a:lnTo>
                    <a:pt x="133873" y="8121"/>
                  </a:lnTo>
                  <a:lnTo>
                    <a:pt x="97967" y="50802"/>
                  </a:lnTo>
                  <a:lnTo>
                    <a:pt x="68667" y="90107"/>
                  </a:lnTo>
                  <a:lnTo>
                    <a:pt x="53503" y="118972"/>
                  </a:lnTo>
                  <a:lnTo>
                    <a:pt x="40080" y="152660"/>
                  </a:lnTo>
                  <a:lnTo>
                    <a:pt x="26181" y="187777"/>
                  </a:lnTo>
                  <a:lnTo>
                    <a:pt x="15779" y="223317"/>
                  </a:lnTo>
                  <a:lnTo>
                    <a:pt x="6413" y="258983"/>
                  </a:lnTo>
                  <a:lnTo>
                    <a:pt x="0" y="294686"/>
                  </a:lnTo>
                  <a:lnTo>
                    <a:pt x="746" y="330400"/>
                  </a:lnTo>
                  <a:lnTo>
                    <a:pt x="9887" y="373283"/>
                  </a:lnTo>
                  <a:lnTo>
                    <a:pt x="22239" y="409425"/>
                  </a:lnTo>
                  <a:lnTo>
                    <a:pt x="50878" y="45541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48"/>
            <p:cNvSpPr/>
            <p:nvPr>
              <p:custDataLst>
                <p:tags r:id="rId66"/>
              </p:custDataLst>
            </p:nvPr>
          </p:nvSpPr>
          <p:spPr>
            <a:xfrm>
              <a:off x="2902549" y="4661296"/>
              <a:ext cx="106326" cy="348058"/>
            </a:xfrm>
            <a:custGeom>
              <a:avLst/>
              <a:gdLst/>
              <a:ahLst/>
              <a:cxnLst/>
              <a:rect l="0" t="0" r="0" b="0"/>
              <a:pathLst>
                <a:path w="106326" h="348058">
                  <a:moveTo>
                    <a:pt x="35318" y="0"/>
                  </a:moveTo>
                  <a:lnTo>
                    <a:pt x="35318" y="0"/>
                  </a:lnTo>
                  <a:lnTo>
                    <a:pt x="27629" y="7689"/>
                  </a:lnTo>
                  <a:lnTo>
                    <a:pt x="22015" y="18043"/>
                  </a:lnTo>
                  <a:lnTo>
                    <a:pt x="18359" y="38327"/>
                  </a:lnTo>
                  <a:lnTo>
                    <a:pt x="17858" y="46139"/>
                  </a:lnTo>
                  <a:lnTo>
                    <a:pt x="14990" y="52917"/>
                  </a:lnTo>
                  <a:lnTo>
                    <a:pt x="12837" y="56114"/>
                  </a:lnTo>
                  <a:lnTo>
                    <a:pt x="8387" y="73519"/>
                  </a:lnTo>
                  <a:lnTo>
                    <a:pt x="6450" y="75802"/>
                  </a:lnTo>
                  <a:lnTo>
                    <a:pt x="4166" y="77324"/>
                  </a:lnTo>
                  <a:lnTo>
                    <a:pt x="2644" y="79330"/>
                  </a:lnTo>
                  <a:lnTo>
                    <a:pt x="952" y="84206"/>
                  </a:lnTo>
                  <a:lnTo>
                    <a:pt x="0" y="92529"/>
                  </a:lnTo>
                  <a:lnTo>
                    <a:pt x="2423" y="98340"/>
                  </a:lnTo>
                  <a:lnTo>
                    <a:pt x="5815" y="104230"/>
                  </a:lnTo>
                  <a:lnTo>
                    <a:pt x="8717" y="113124"/>
                  </a:lnTo>
                  <a:lnTo>
                    <a:pt x="47655" y="155130"/>
                  </a:lnTo>
                  <a:lnTo>
                    <a:pt x="81853" y="196474"/>
                  </a:lnTo>
                  <a:lnTo>
                    <a:pt x="91719" y="209361"/>
                  </a:lnTo>
                  <a:lnTo>
                    <a:pt x="101859" y="232358"/>
                  </a:lnTo>
                  <a:lnTo>
                    <a:pt x="106325" y="276759"/>
                  </a:lnTo>
                  <a:lnTo>
                    <a:pt x="105636" y="296757"/>
                  </a:lnTo>
                  <a:lnTo>
                    <a:pt x="94310" y="327304"/>
                  </a:lnTo>
                  <a:lnTo>
                    <a:pt x="86010" y="336630"/>
                  </a:lnTo>
                  <a:lnTo>
                    <a:pt x="75707" y="343090"/>
                  </a:lnTo>
                  <a:lnTo>
                    <a:pt x="51795" y="347578"/>
                  </a:lnTo>
                  <a:lnTo>
                    <a:pt x="37003" y="348057"/>
                  </a:lnTo>
                  <a:lnTo>
                    <a:pt x="28460" y="345523"/>
                  </a:lnTo>
                  <a:lnTo>
                    <a:pt x="21356" y="342081"/>
                  </a:lnTo>
                  <a:lnTo>
                    <a:pt x="8529" y="3393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9"/>
            <p:cNvSpPr/>
            <p:nvPr>
              <p:custDataLst>
                <p:tags r:id="rId67"/>
              </p:custDataLst>
            </p:nvPr>
          </p:nvSpPr>
          <p:spPr>
            <a:xfrm>
              <a:off x="2911078" y="4688085"/>
              <a:ext cx="98227" cy="26791"/>
            </a:xfrm>
            <a:custGeom>
              <a:avLst/>
              <a:gdLst/>
              <a:ahLst/>
              <a:cxnLst/>
              <a:rect l="0" t="0" r="0" b="0"/>
              <a:pathLst>
                <a:path w="98227" h="26791">
                  <a:moveTo>
                    <a:pt x="0" y="26790"/>
                  </a:moveTo>
                  <a:lnTo>
                    <a:pt x="0" y="26790"/>
                  </a:lnTo>
                  <a:lnTo>
                    <a:pt x="13302" y="13487"/>
                  </a:lnTo>
                  <a:lnTo>
                    <a:pt x="21125" y="10955"/>
                  </a:lnTo>
                  <a:lnTo>
                    <a:pt x="36686" y="6884"/>
                  </a:lnTo>
                  <a:lnTo>
                    <a:pt x="53865" y="2040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50"/>
            <p:cNvSpPr/>
            <p:nvPr>
              <p:custDataLst>
                <p:tags r:id="rId68"/>
              </p:custDataLst>
            </p:nvPr>
          </p:nvSpPr>
          <p:spPr>
            <a:xfrm>
              <a:off x="3009304" y="4455914"/>
              <a:ext cx="194153" cy="660797"/>
            </a:xfrm>
            <a:custGeom>
              <a:avLst/>
              <a:gdLst/>
              <a:ahLst/>
              <a:cxnLst/>
              <a:rect l="0" t="0" r="0" b="0"/>
              <a:pathLst>
                <a:path w="194153" h="660797">
                  <a:moveTo>
                    <a:pt x="0" y="0"/>
                  </a:moveTo>
                  <a:lnTo>
                    <a:pt x="0" y="0"/>
                  </a:lnTo>
                  <a:lnTo>
                    <a:pt x="34552" y="39292"/>
                  </a:lnTo>
                  <a:lnTo>
                    <a:pt x="62746" y="83483"/>
                  </a:lnTo>
                  <a:lnTo>
                    <a:pt x="83084" y="119654"/>
                  </a:lnTo>
                  <a:lnTo>
                    <a:pt x="99434" y="148429"/>
                  </a:lnTo>
                  <a:lnTo>
                    <a:pt x="116623" y="181062"/>
                  </a:lnTo>
                  <a:lnTo>
                    <a:pt x="134184" y="215409"/>
                  </a:lnTo>
                  <a:lnTo>
                    <a:pt x="150919" y="251511"/>
                  </a:lnTo>
                  <a:lnTo>
                    <a:pt x="164971" y="290707"/>
                  </a:lnTo>
                  <a:lnTo>
                    <a:pt x="175185" y="328632"/>
                  </a:lnTo>
                  <a:lnTo>
                    <a:pt x="183032" y="365332"/>
                  </a:lnTo>
                  <a:lnTo>
                    <a:pt x="189827" y="401487"/>
                  </a:lnTo>
                  <a:lnTo>
                    <a:pt x="193508" y="437399"/>
                  </a:lnTo>
                  <a:lnTo>
                    <a:pt x="194152" y="472212"/>
                  </a:lnTo>
                  <a:lnTo>
                    <a:pt x="191131" y="504221"/>
                  </a:lnTo>
                  <a:lnTo>
                    <a:pt x="186481" y="534983"/>
                  </a:lnTo>
                  <a:lnTo>
                    <a:pt x="175639" y="574901"/>
                  </a:lnTo>
                  <a:lnTo>
                    <a:pt x="157213" y="605580"/>
                  </a:lnTo>
                  <a:lnTo>
                    <a:pt x="122751" y="643529"/>
                  </a:lnTo>
                  <a:lnTo>
                    <a:pt x="98227" y="66079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51"/>
            <p:cNvSpPr/>
            <p:nvPr>
              <p:custDataLst>
                <p:tags r:id="rId69"/>
              </p:custDataLst>
            </p:nvPr>
          </p:nvSpPr>
          <p:spPr>
            <a:xfrm>
              <a:off x="2518171" y="4804171"/>
              <a:ext cx="71439" cy="169665"/>
            </a:xfrm>
            <a:custGeom>
              <a:avLst/>
              <a:gdLst/>
              <a:ahLst/>
              <a:cxnLst/>
              <a:rect l="0" t="0" r="0" b="0"/>
              <a:pathLst>
                <a:path w="71439" h="169665">
                  <a:moveTo>
                    <a:pt x="0" y="0"/>
                  </a:moveTo>
                  <a:lnTo>
                    <a:pt x="0" y="0"/>
                  </a:lnTo>
                  <a:lnTo>
                    <a:pt x="993" y="29470"/>
                  </a:lnTo>
                  <a:lnTo>
                    <a:pt x="18092" y="72814"/>
                  </a:lnTo>
                  <a:lnTo>
                    <a:pt x="38910" y="116268"/>
                  </a:lnTo>
                  <a:lnTo>
                    <a:pt x="50776" y="140944"/>
                  </a:lnTo>
                  <a:lnTo>
                    <a:pt x="66769" y="159177"/>
                  </a:lnTo>
                  <a:lnTo>
                    <a:pt x="71438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33"/>
          <p:cNvGrpSpPr/>
          <p:nvPr/>
        </p:nvGrpSpPr>
        <p:grpSpPr>
          <a:xfrm>
            <a:off x="2446734" y="5063132"/>
            <a:ext cx="687587" cy="462784"/>
            <a:chOff x="2446734" y="5063132"/>
            <a:chExt cx="687587" cy="462784"/>
          </a:xfrm>
        </p:grpSpPr>
        <p:sp>
          <p:nvSpPr>
            <p:cNvPr id="38" name="SMARTInkShape-152"/>
            <p:cNvSpPr/>
            <p:nvPr>
              <p:custDataLst>
                <p:tags r:id="rId52"/>
              </p:custDataLst>
            </p:nvPr>
          </p:nvSpPr>
          <p:spPr>
            <a:xfrm>
              <a:off x="2768725" y="5259585"/>
              <a:ext cx="115505" cy="266331"/>
            </a:xfrm>
            <a:custGeom>
              <a:avLst/>
              <a:gdLst/>
              <a:ahLst/>
              <a:cxnLst/>
              <a:rect l="0" t="0" r="0" b="0"/>
              <a:pathLst>
                <a:path w="115505" h="266331">
                  <a:moveTo>
                    <a:pt x="79845" y="0"/>
                  </a:moveTo>
                  <a:lnTo>
                    <a:pt x="79845" y="0"/>
                  </a:lnTo>
                  <a:lnTo>
                    <a:pt x="79845" y="4741"/>
                  </a:lnTo>
                  <a:lnTo>
                    <a:pt x="78853" y="6137"/>
                  </a:lnTo>
                  <a:lnTo>
                    <a:pt x="77199" y="7068"/>
                  </a:lnTo>
                  <a:lnTo>
                    <a:pt x="75104" y="7689"/>
                  </a:lnTo>
                  <a:lnTo>
                    <a:pt x="73708" y="9094"/>
                  </a:lnTo>
                  <a:lnTo>
                    <a:pt x="72156" y="13303"/>
                  </a:lnTo>
                  <a:lnTo>
                    <a:pt x="69758" y="14822"/>
                  </a:lnTo>
                  <a:lnTo>
                    <a:pt x="54297" y="19905"/>
                  </a:lnTo>
                  <a:lnTo>
                    <a:pt x="35305" y="33253"/>
                  </a:lnTo>
                  <a:lnTo>
                    <a:pt x="20328" y="35394"/>
                  </a:lnTo>
                  <a:lnTo>
                    <a:pt x="14367" y="35574"/>
                  </a:lnTo>
                  <a:lnTo>
                    <a:pt x="8410" y="38301"/>
                  </a:lnTo>
                  <a:lnTo>
                    <a:pt x="0" y="44278"/>
                  </a:lnTo>
                  <a:lnTo>
                    <a:pt x="15732" y="65995"/>
                  </a:lnTo>
                  <a:lnTo>
                    <a:pt x="53310" y="105934"/>
                  </a:lnTo>
                  <a:lnTo>
                    <a:pt x="82855" y="143890"/>
                  </a:lnTo>
                  <a:lnTo>
                    <a:pt x="107851" y="182917"/>
                  </a:lnTo>
                  <a:lnTo>
                    <a:pt x="113278" y="206664"/>
                  </a:lnTo>
                  <a:lnTo>
                    <a:pt x="115430" y="250750"/>
                  </a:lnTo>
                  <a:lnTo>
                    <a:pt x="115504" y="255312"/>
                  </a:lnTo>
                  <a:lnTo>
                    <a:pt x="112891" y="259985"/>
                  </a:lnTo>
                  <a:lnTo>
                    <a:pt x="110805" y="262620"/>
                  </a:lnTo>
                  <a:lnTo>
                    <a:pt x="103196" y="265549"/>
                  </a:lnTo>
                  <a:lnTo>
                    <a:pt x="98389" y="266330"/>
                  </a:lnTo>
                  <a:lnTo>
                    <a:pt x="90402" y="264551"/>
                  </a:lnTo>
                  <a:lnTo>
                    <a:pt x="83545" y="261446"/>
                  </a:lnTo>
                  <a:lnTo>
                    <a:pt x="74106" y="258705"/>
                  </a:lnTo>
                  <a:lnTo>
                    <a:pt x="61985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53"/>
            <p:cNvSpPr/>
            <p:nvPr>
              <p:custDataLst>
                <p:tags r:id="rId53"/>
              </p:custDataLst>
            </p:nvPr>
          </p:nvSpPr>
          <p:spPr>
            <a:xfrm>
              <a:off x="2920007" y="525065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54"/>
            <p:cNvSpPr/>
            <p:nvPr>
              <p:custDataLst>
                <p:tags r:id="rId54"/>
              </p:custDataLst>
            </p:nvPr>
          </p:nvSpPr>
          <p:spPr>
            <a:xfrm>
              <a:off x="2794992" y="5214937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0"/>
                  </a:moveTo>
                  <a:lnTo>
                    <a:pt x="0" y="0"/>
                  </a:lnTo>
                  <a:lnTo>
                    <a:pt x="20991" y="0"/>
                  </a:lnTo>
                  <a:lnTo>
                    <a:pt x="64041" y="9094"/>
                  </a:lnTo>
                  <a:lnTo>
                    <a:pt x="107107" y="23096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55"/>
            <p:cNvSpPr/>
            <p:nvPr>
              <p:custDataLst>
                <p:tags r:id="rId55"/>
              </p:custDataLst>
            </p:nvPr>
          </p:nvSpPr>
          <p:spPr>
            <a:xfrm>
              <a:off x="2446734" y="5063132"/>
              <a:ext cx="687587" cy="80369"/>
            </a:xfrm>
            <a:custGeom>
              <a:avLst/>
              <a:gdLst/>
              <a:ahLst/>
              <a:cxnLst/>
              <a:rect l="0" t="0" r="0" b="0"/>
              <a:pathLst>
                <a:path w="687587" h="80369">
                  <a:moveTo>
                    <a:pt x="0" y="0"/>
                  </a:moveTo>
                  <a:lnTo>
                    <a:pt x="0" y="0"/>
                  </a:lnTo>
                  <a:lnTo>
                    <a:pt x="20991" y="0"/>
                  </a:lnTo>
                  <a:lnTo>
                    <a:pt x="65392" y="11024"/>
                  </a:lnTo>
                  <a:lnTo>
                    <a:pt x="107536" y="23097"/>
                  </a:lnTo>
                  <a:lnTo>
                    <a:pt x="145596" y="28706"/>
                  </a:lnTo>
                  <a:lnTo>
                    <a:pt x="179400" y="33641"/>
                  </a:lnTo>
                  <a:lnTo>
                    <a:pt x="214551" y="35104"/>
                  </a:lnTo>
                  <a:lnTo>
                    <a:pt x="250102" y="38182"/>
                  </a:lnTo>
                  <a:lnTo>
                    <a:pt x="288417" y="42733"/>
                  </a:lnTo>
                  <a:lnTo>
                    <a:pt x="328543" y="46727"/>
                  </a:lnTo>
                  <a:lnTo>
                    <a:pt x="365567" y="51548"/>
                  </a:lnTo>
                  <a:lnTo>
                    <a:pt x="404319" y="55622"/>
                  </a:lnTo>
                  <a:lnTo>
                    <a:pt x="444574" y="60468"/>
                  </a:lnTo>
                  <a:lnTo>
                    <a:pt x="481637" y="61904"/>
                  </a:lnTo>
                  <a:lnTo>
                    <a:pt x="517754" y="64975"/>
                  </a:lnTo>
                  <a:lnTo>
                    <a:pt x="560773" y="70161"/>
                  </a:lnTo>
                  <a:lnTo>
                    <a:pt x="604071" y="72178"/>
                  </a:lnTo>
                  <a:lnTo>
                    <a:pt x="642316" y="78455"/>
                  </a:lnTo>
                  <a:lnTo>
                    <a:pt x="687586" y="8036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34"/>
          <p:cNvGrpSpPr/>
          <p:nvPr/>
        </p:nvGrpSpPr>
        <p:grpSpPr>
          <a:xfrm>
            <a:off x="1562695" y="4982768"/>
            <a:ext cx="571501" cy="454721"/>
            <a:chOff x="1562695" y="4982768"/>
            <a:chExt cx="571501" cy="454721"/>
          </a:xfrm>
        </p:grpSpPr>
        <p:sp>
          <p:nvSpPr>
            <p:cNvPr id="43" name="SMARTInkShape-156"/>
            <p:cNvSpPr/>
            <p:nvPr>
              <p:custDataLst>
                <p:tags r:id="rId49"/>
              </p:custDataLst>
            </p:nvPr>
          </p:nvSpPr>
          <p:spPr>
            <a:xfrm>
              <a:off x="1866304" y="5098851"/>
              <a:ext cx="107158" cy="44650"/>
            </a:xfrm>
            <a:custGeom>
              <a:avLst/>
              <a:gdLst/>
              <a:ahLst/>
              <a:cxnLst/>
              <a:rect l="0" t="0" r="0" b="0"/>
              <a:pathLst>
                <a:path w="107158" h="4465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48487" y="18480"/>
                  </a:lnTo>
                  <a:lnTo>
                    <a:pt x="87818" y="32824"/>
                  </a:lnTo>
                  <a:lnTo>
                    <a:pt x="107157" y="4464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7"/>
            <p:cNvSpPr/>
            <p:nvPr>
              <p:custDataLst>
                <p:tags r:id="rId50"/>
              </p:custDataLst>
            </p:nvPr>
          </p:nvSpPr>
          <p:spPr>
            <a:xfrm>
              <a:off x="1768601" y="5125640"/>
              <a:ext cx="124136" cy="311849"/>
            </a:xfrm>
            <a:custGeom>
              <a:avLst/>
              <a:gdLst/>
              <a:ahLst/>
              <a:cxnLst/>
              <a:rect l="0" t="0" r="0" b="0"/>
              <a:pathLst>
                <a:path w="124136" h="311849">
                  <a:moveTo>
                    <a:pt x="88774" y="0"/>
                  </a:moveTo>
                  <a:lnTo>
                    <a:pt x="88774" y="0"/>
                  </a:lnTo>
                  <a:lnTo>
                    <a:pt x="84033" y="0"/>
                  </a:lnTo>
                  <a:lnTo>
                    <a:pt x="42117" y="16510"/>
                  </a:lnTo>
                  <a:lnTo>
                    <a:pt x="32506" y="22200"/>
                  </a:lnTo>
                  <a:lnTo>
                    <a:pt x="20369" y="32019"/>
                  </a:lnTo>
                  <a:lnTo>
                    <a:pt x="11400" y="34622"/>
                  </a:lnTo>
                  <a:lnTo>
                    <a:pt x="1243" y="35574"/>
                  </a:lnTo>
                  <a:lnTo>
                    <a:pt x="654" y="36615"/>
                  </a:lnTo>
                  <a:lnTo>
                    <a:pt x="0" y="40416"/>
                  </a:lnTo>
                  <a:lnTo>
                    <a:pt x="2355" y="45414"/>
                  </a:lnTo>
                  <a:lnTo>
                    <a:pt x="4372" y="48135"/>
                  </a:lnTo>
                  <a:lnTo>
                    <a:pt x="44432" y="78525"/>
                  </a:lnTo>
                  <a:lnTo>
                    <a:pt x="67998" y="96650"/>
                  </a:lnTo>
                  <a:lnTo>
                    <a:pt x="90770" y="126468"/>
                  </a:lnTo>
                  <a:lnTo>
                    <a:pt x="109089" y="169856"/>
                  </a:lnTo>
                  <a:lnTo>
                    <a:pt x="121778" y="214337"/>
                  </a:lnTo>
                  <a:lnTo>
                    <a:pt x="124135" y="257972"/>
                  </a:lnTo>
                  <a:lnTo>
                    <a:pt x="123394" y="278622"/>
                  </a:lnTo>
                  <a:lnTo>
                    <a:pt x="119705" y="291181"/>
                  </a:lnTo>
                  <a:lnTo>
                    <a:pt x="112112" y="300732"/>
                  </a:lnTo>
                  <a:lnTo>
                    <a:pt x="103115" y="307291"/>
                  </a:lnTo>
                  <a:lnTo>
                    <a:pt x="95809" y="310207"/>
                  </a:lnTo>
                  <a:lnTo>
                    <a:pt x="81377" y="311848"/>
                  </a:lnTo>
                  <a:lnTo>
                    <a:pt x="64534" y="307594"/>
                  </a:lnTo>
                  <a:lnTo>
                    <a:pt x="37785" y="294421"/>
                  </a:lnTo>
                  <a:lnTo>
                    <a:pt x="30393" y="287619"/>
                  </a:lnTo>
                  <a:lnTo>
                    <a:pt x="17336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58"/>
            <p:cNvSpPr/>
            <p:nvPr>
              <p:custDataLst>
                <p:tags r:id="rId51"/>
              </p:custDataLst>
            </p:nvPr>
          </p:nvSpPr>
          <p:spPr>
            <a:xfrm>
              <a:off x="1562695" y="4982768"/>
              <a:ext cx="571501" cy="62506"/>
            </a:xfrm>
            <a:custGeom>
              <a:avLst/>
              <a:gdLst/>
              <a:ahLst/>
              <a:cxnLst/>
              <a:rect l="0" t="0" r="0" b="0"/>
              <a:pathLst>
                <a:path w="571501" h="62506">
                  <a:moveTo>
                    <a:pt x="571500" y="17857"/>
                  </a:moveTo>
                  <a:lnTo>
                    <a:pt x="571500" y="17857"/>
                  </a:lnTo>
                  <a:lnTo>
                    <a:pt x="556250" y="16864"/>
                  </a:lnTo>
                  <a:lnTo>
                    <a:pt x="518250" y="6832"/>
                  </a:lnTo>
                  <a:lnTo>
                    <a:pt x="477527" y="1347"/>
                  </a:lnTo>
                  <a:lnTo>
                    <a:pt x="443004" y="397"/>
                  </a:lnTo>
                  <a:lnTo>
                    <a:pt x="402899" y="116"/>
                  </a:lnTo>
                  <a:lnTo>
                    <a:pt x="364338" y="32"/>
                  </a:lnTo>
                  <a:lnTo>
                    <a:pt x="323036" y="8"/>
                  </a:lnTo>
                  <a:lnTo>
                    <a:pt x="279379" y="0"/>
                  </a:lnTo>
                  <a:lnTo>
                    <a:pt x="235025" y="4738"/>
                  </a:lnTo>
                  <a:lnTo>
                    <a:pt x="195204" y="12426"/>
                  </a:lnTo>
                  <a:lnTo>
                    <a:pt x="153529" y="16247"/>
                  </a:lnTo>
                  <a:lnTo>
                    <a:pt x="114502" y="22120"/>
                  </a:lnTo>
                  <a:lnTo>
                    <a:pt x="77803" y="30144"/>
                  </a:lnTo>
                  <a:lnTo>
                    <a:pt x="37968" y="41744"/>
                  </a:lnTo>
                  <a:lnTo>
                    <a:pt x="5603" y="53398"/>
                  </a:lnTo>
                  <a:lnTo>
                    <a:pt x="3736" y="55441"/>
                  </a:lnTo>
                  <a:lnTo>
                    <a:pt x="0" y="6250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35"/>
          <p:cNvGrpSpPr/>
          <p:nvPr/>
        </p:nvGrpSpPr>
        <p:grpSpPr>
          <a:xfrm>
            <a:off x="4071937" y="2973585"/>
            <a:ext cx="775332" cy="366119"/>
            <a:chOff x="4071937" y="2973585"/>
            <a:chExt cx="775332" cy="366119"/>
          </a:xfrm>
        </p:grpSpPr>
        <p:sp>
          <p:nvSpPr>
            <p:cNvPr id="47" name="SMARTInkShape-159"/>
            <p:cNvSpPr/>
            <p:nvPr>
              <p:custDataLst>
                <p:tags r:id="rId41"/>
              </p:custDataLst>
            </p:nvPr>
          </p:nvSpPr>
          <p:spPr>
            <a:xfrm>
              <a:off x="4072183" y="2973585"/>
              <a:ext cx="44403" cy="348259"/>
            </a:xfrm>
            <a:custGeom>
              <a:avLst/>
              <a:gdLst/>
              <a:ahLst/>
              <a:cxnLst/>
              <a:rect l="0" t="0" r="0" b="0"/>
              <a:pathLst>
                <a:path w="44403" h="348259">
                  <a:moveTo>
                    <a:pt x="44402" y="0"/>
                  </a:moveTo>
                  <a:lnTo>
                    <a:pt x="44402" y="0"/>
                  </a:lnTo>
                  <a:lnTo>
                    <a:pt x="34921" y="4741"/>
                  </a:lnTo>
                  <a:lnTo>
                    <a:pt x="32129" y="7129"/>
                  </a:lnTo>
                  <a:lnTo>
                    <a:pt x="29025" y="12429"/>
                  </a:lnTo>
                  <a:lnTo>
                    <a:pt x="14179" y="55878"/>
                  </a:lnTo>
                  <a:lnTo>
                    <a:pt x="9769" y="90744"/>
                  </a:lnTo>
                  <a:lnTo>
                    <a:pt x="8898" y="134820"/>
                  </a:lnTo>
                  <a:lnTo>
                    <a:pt x="8747" y="169923"/>
                  </a:lnTo>
                  <a:lnTo>
                    <a:pt x="6057" y="205460"/>
                  </a:lnTo>
                  <a:lnTo>
                    <a:pt x="999" y="248283"/>
                  </a:lnTo>
                  <a:lnTo>
                    <a:pt x="0" y="285405"/>
                  </a:lnTo>
                  <a:lnTo>
                    <a:pt x="768" y="326032"/>
                  </a:lnTo>
                  <a:lnTo>
                    <a:pt x="8684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60"/>
            <p:cNvSpPr/>
            <p:nvPr>
              <p:custDataLst>
                <p:tags r:id="rId42"/>
              </p:custDataLst>
            </p:nvPr>
          </p:nvSpPr>
          <p:spPr>
            <a:xfrm>
              <a:off x="4071937" y="3098601"/>
              <a:ext cx="107157" cy="53579"/>
            </a:xfrm>
            <a:custGeom>
              <a:avLst/>
              <a:gdLst/>
              <a:ahLst/>
              <a:cxnLst/>
              <a:rect l="0" t="0" r="0" b="0"/>
              <a:pathLst>
                <a:path w="107157" h="53579">
                  <a:moveTo>
                    <a:pt x="0" y="53578"/>
                  </a:moveTo>
                  <a:lnTo>
                    <a:pt x="0" y="53578"/>
                  </a:lnTo>
                  <a:lnTo>
                    <a:pt x="37075" y="19149"/>
                  </a:lnTo>
                  <a:lnTo>
                    <a:pt x="42576" y="15743"/>
                  </a:lnTo>
                  <a:lnTo>
                    <a:pt x="85362" y="3191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61"/>
            <p:cNvSpPr/>
            <p:nvPr>
              <p:custDataLst>
                <p:tags r:id="rId43"/>
              </p:custDataLst>
            </p:nvPr>
          </p:nvSpPr>
          <p:spPr>
            <a:xfrm>
              <a:off x="4125515" y="3187898"/>
              <a:ext cx="44650" cy="151806"/>
            </a:xfrm>
            <a:custGeom>
              <a:avLst/>
              <a:gdLst/>
              <a:ahLst/>
              <a:cxnLst/>
              <a:rect l="0" t="0" r="0" b="0"/>
              <a:pathLst>
                <a:path w="44650" h="151806">
                  <a:moveTo>
                    <a:pt x="0" y="0"/>
                  </a:moveTo>
                  <a:lnTo>
                    <a:pt x="0" y="0"/>
                  </a:lnTo>
                  <a:lnTo>
                    <a:pt x="0" y="20117"/>
                  </a:lnTo>
                  <a:lnTo>
                    <a:pt x="2646" y="26470"/>
                  </a:lnTo>
                  <a:lnTo>
                    <a:pt x="4741" y="29552"/>
                  </a:lnTo>
                  <a:lnTo>
                    <a:pt x="15814" y="66813"/>
                  </a:lnTo>
                  <a:lnTo>
                    <a:pt x="31832" y="109334"/>
                  </a:lnTo>
                  <a:lnTo>
                    <a:pt x="44649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62"/>
            <p:cNvSpPr/>
            <p:nvPr>
              <p:custDataLst>
                <p:tags r:id="rId44"/>
              </p:custDataLst>
            </p:nvPr>
          </p:nvSpPr>
          <p:spPr>
            <a:xfrm>
              <a:off x="4277320" y="3187898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15231" y="1984"/>
                  </a:lnTo>
                  <a:lnTo>
                    <a:pt x="46826" y="45847"/>
                  </a:lnTo>
                  <a:lnTo>
                    <a:pt x="53578" y="5357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63"/>
            <p:cNvSpPr/>
            <p:nvPr>
              <p:custDataLst>
                <p:tags r:id="rId45"/>
              </p:custDataLst>
            </p:nvPr>
          </p:nvSpPr>
          <p:spPr>
            <a:xfrm>
              <a:off x="4286250" y="3250406"/>
              <a:ext cx="35719" cy="8930"/>
            </a:xfrm>
            <a:custGeom>
              <a:avLst/>
              <a:gdLst/>
              <a:ahLst/>
              <a:cxnLst/>
              <a:rect l="0" t="0" r="0" b="0"/>
              <a:pathLst>
                <a:path w="35719" h="8930">
                  <a:moveTo>
                    <a:pt x="0" y="0"/>
                  </a:moveTo>
                  <a:lnTo>
                    <a:pt x="0" y="0"/>
                  </a:lnTo>
                  <a:lnTo>
                    <a:pt x="12428" y="0"/>
                  </a:lnTo>
                  <a:lnTo>
                    <a:pt x="14239" y="992"/>
                  </a:lnTo>
                  <a:lnTo>
                    <a:pt x="15445" y="2645"/>
                  </a:lnTo>
                  <a:lnTo>
                    <a:pt x="16250" y="4740"/>
                  </a:lnTo>
                  <a:lnTo>
                    <a:pt x="17778" y="6137"/>
                  </a:lnTo>
                  <a:lnTo>
                    <a:pt x="22123" y="7688"/>
                  </a:lnTo>
                  <a:lnTo>
                    <a:pt x="35718" y="89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64"/>
            <p:cNvSpPr/>
            <p:nvPr>
              <p:custDataLst>
                <p:tags r:id="rId46"/>
              </p:custDataLst>
            </p:nvPr>
          </p:nvSpPr>
          <p:spPr>
            <a:xfrm>
              <a:off x="4429125" y="3303984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65"/>
            <p:cNvSpPr/>
            <p:nvPr>
              <p:custDataLst>
                <p:tags r:id="rId47"/>
              </p:custDataLst>
            </p:nvPr>
          </p:nvSpPr>
          <p:spPr>
            <a:xfrm>
              <a:off x="4536281" y="3027164"/>
              <a:ext cx="151151" cy="250032"/>
            </a:xfrm>
            <a:custGeom>
              <a:avLst/>
              <a:gdLst/>
              <a:ahLst/>
              <a:cxnLst/>
              <a:rect l="0" t="0" r="0" b="0"/>
              <a:pathLst>
                <a:path w="151151" h="250032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5" y="7067"/>
                  </a:lnTo>
                  <a:lnTo>
                    <a:pt x="9094" y="8684"/>
                  </a:lnTo>
                  <a:lnTo>
                    <a:pt x="13302" y="8820"/>
                  </a:lnTo>
                  <a:lnTo>
                    <a:pt x="53865" y="24371"/>
                  </a:lnTo>
                  <a:lnTo>
                    <a:pt x="71522" y="28718"/>
                  </a:lnTo>
                  <a:lnTo>
                    <a:pt x="116062" y="47737"/>
                  </a:lnTo>
                  <a:lnTo>
                    <a:pt x="144346" y="57805"/>
                  </a:lnTo>
                  <a:lnTo>
                    <a:pt x="146833" y="61357"/>
                  </a:lnTo>
                  <a:lnTo>
                    <a:pt x="150331" y="74844"/>
                  </a:lnTo>
                  <a:lnTo>
                    <a:pt x="151150" y="82212"/>
                  </a:lnTo>
                  <a:lnTo>
                    <a:pt x="148868" y="88794"/>
                  </a:lnTo>
                  <a:lnTo>
                    <a:pt x="146870" y="91938"/>
                  </a:lnTo>
                  <a:lnTo>
                    <a:pt x="133317" y="134164"/>
                  </a:lnTo>
                  <a:lnTo>
                    <a:pt x="116031" y="176751"/>
                  </a:lnTo>
                  <a:lnTo>
                    <a:pt x="111100" y="190673"/>
                  </a:lnTo>
                  <a:lnTo>
                    <a:pt x="101365" y="233256"/>
                  </a:lnTo>
                  <a:lnTo>
                    <a:pt x="98226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66"/>
            <p:cNvSpPr/>
            <p:nvPr>
              <p:custDataLst>
                <p:tags r:id="rId48"/>
              </p:custDataLst>
            </p:nvPr>
          </p:nvSpPr>
          <p:spPr>
            <a:xfrm>
              <a:off x="4705945" y="3036093"/>
              <a:ext cx="141324" cy="267892"/>
            </a:xfrm>
            <a:custGeom>
              <a:avLst/>
              <a:gdLst/>
              <a:ahLst/>
              <a:cxnLst/>
              <a:rect l="0" t="0" r="0" b="0"/>
              <a:pathLst>
                <a:path w="141324" h="267892">
                  <a:moveTo>
                    <a:pt x="0" y="0"/>
                  </a:moveTo>
                  <a:lnTo>
                    <a:pt x="0" y="0"/>
                  </a:lnTo>
                  <a:lnTo>
                    <a:pt x="34175" y="992"/>
                  </a:lnTo>
                  <a:lnTo>
                    <a:pt x="73886" y="15231"/>
                  </a:lnTo>
                  <a:lnTo>
                    <a:pt x="116055" y="35739"/>
                  </a:lnTo>
                  <a:lnTo>
                    <a:pt x="122018" y="38709"/>
                  </a:lnTo>
                  <a:lnTo>
                    <a:pt x="125994" y="42673"/>
                  </a:lnTo>
                  <a:lnTo>
                    <a:pt x="139384" y="68627"/>
                  </a:lnTo>
                  <a:lnTo>
                    <a:pt x="141323" y="78787"/>
                  </a:lnTo>
                  <a:lnTo>
                    <a:pt x="139539" y="89918"/>
                  </a:lnTo>
                  <a:lnTo>
                    <a:pt x="124723" y="127716"/>
                  </a:lnTo>
                  <a:lnTo>
                    <a:pt x="107130" y="171763"/>
                  </a:lnTo>
                  <a:lnTo>
                    <a:pt x="95244" y="210538"/>
                  </a:lnTo>
                  <a:lnTo>
                    <a:pt x="71437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36"/>
          <p:cNvGrpSpPr/>
          <p:nvPr/>
        </p:nvGrpSpPr>
        <p:grpSpPr>
          <a:xfrm>
            <a:off x="4010142" y="3723679"/>
            <a:ext cx="1276234" cy="473275"/>
            <a:chOff x="4010142" y="3723679"/>
            <a:chExt cx="1276234" cy="473275"/>
          </a:xfrm>
        </p:grpSpPr>
        <p:sp>
          <p:nvSpPr>
            <p:cNvPr id="56" name="SMARTInkShape-167"/>
            <p:cNvSpPr/>
            <p:nvPr>
              <p:custDataLst>
                <p:tags r:id="rId33"/>
              </p:custDataLst>
            </p:nvPr>
          </p:nvSpPr>
          <p:spPr>
            <a:xfrm>
              <a:off x="4010142" y="3813022"/>
              <a:ext cx="222506" cy="303564"/>
            </a:xfrm>
            <a:custGeom>
              <a:avLst/>
              <a:gdLst/>
              <a:ahLst/>
              <a:cxnLst/>
              <a:rect l="0" t="0" r="0" b="0"/>
              <a:pathLst>
                <a:path w="222506" h="303564">
                  <a:moveTo>
                    <a:pt x="70725" y="98181"/>
                  </a:moveTo>
                  <a:lnTo>
                    <a:pt x="70725" y="98181"/>
                  </a:lnTo>
                  <a:lnTo>
                    <a:pt x="113808" y="97188"/>
                  </a:lnTo>
                  <a:lnTo>
                    <a:pt x="153539" y="89086"/>
                  </a:lnTo>
                  <a:lnTo>
                    <a:pt x="193064" y="78276"/>
                  </a:lnTo>
                  <a:lnTo>
                    <a:pt x="211858" y="68011"/>
                  </a:lnTo>
                  <a:lnTo>
                    <a:pt x="215415" y="64177"/>
                  </a:lnTo>
                  <a:lnTo>
                    <a:pt x="219368" y="54625"/>
                  </a:lnTo>
                  <a:lnTo>
                    <a:pt x="222406" y="26902"/>
                  </a:lnTo>
                  <a:lnTo>
                    <a:pt x="222505" y="14868"/>
                  </a:lnTo>
                  <a:lnTo>
                    <a:pt x="219873" y="8897"/>
                  </a:lnTo>
                  <a:lnTo>
                    <a:pt x="217782" y="5916"/>
                  </a:lnTo>
                  <a:lnTo>
                    <a:pt x="214403" y="3929"/>
                  </a:lnTo>
                  <a:lnTo>
                    <a:pt x="200168" y="1132"/>
                  </a:lnTo>
                  <a:lnTo>
                    <a:pt x="159932" y="23"/>
                  </a:lnTo>
                  <a:lnTo>
                    <a:pt x="154009" y="0"/>
                  </a:lnTo>
                  <a:lnTo>
                    <a:pt x="110656" y="20075"/>
                  </a:lnTo>
                  <a:lnTo>
                    <a:pt x="79715" y="40676"/>
                  </a:lnTo>
                  <a:lnTo>
                    <a:pt x="42572" y="80980"/>
                  </a:lnTo>
                  <a:lnTo>
                    <a:pt x="16069" y="111025"/>
                  </a:lnTo>
                  <a:lnTo>
                    <a:pt x="2896" y="147828"/>
                  </a:lnTo>
                  <a:lnTo>
                    <a:pt x="0" y="179535"/>
                  </a:lnTo>
                  <a:lnTo>
                    <a:pt x="4239" y="205629"/>
                  </a:lnTo>
                  <a:lnTo>
                    <a:pt x="21689" y="240121"/>
                  </a:lnTo>
                  <a:lnTo>
                    <a:pt x="46891" y="267072"/>
                  </a:lnTo>
                  <a:lnTo>
                    <a:pt x="88059" y="293782"/>
                  </a:lnTo>
                  <a:lnTo>
                    <a:pt x="106443" y="30356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68"/>
            <p:cNvSpPr/>
            <p:nvPr>
              <p:custDataLst>
                <p:tags r:id="rId34"/>
              </p:custDataLst>
            </p:nvPr>
          </p:nvSpPr>
          <p:spPr>
            <a:xfrm>
              <a:off x="4286250" y="3857625"/>
              <a:ext cx="98227" cy="26790"/>
            </a:xfrm>
            <a:custGeom>
              <a:avLst/>
              <a:gdLst/>
              <a:ahLst/>
              <a:cxnLst/>
              <a:rect l="0" t="0" r="0" b="0"/>
              <a:pathLst>
                <a:path w="98227" h="26790">
                  <a:moveTo>
                    <a:pt x="0" y="0"/>
                  </a:moveTo>
                  <a:lnTo>
                    <a:pt x="0" y="0"/>
                  </a:lnTo>
                  <a:lnTo>
                    <a:pt x="32619" y="14821"/>
                  </a:lnTo>
                  <a:lnTo>
                    <a:pt x="73750" y="23729"/>
                  </a:lnTo>
                  <a:lnTo>
                    <a:pt x="98226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9"/>
            <p:cNvSpPr/>
            <p:nvPr>
              <p:custDataLst>
                <p:tags r:id="rId35"/>
              </p:custDataLst>
            </p:nvPr>
          </p:nvSpPr>
          <p:spPr>
            <a:xfrm>
              <a:off x="4277320" y="3964781"/>
              <a:ext cx="98227" cy="35720"/>
            </a:xfrm>
            <a:custGeom>
              <a:avLst/>
              <a:gdLst/>
              <a:ahLst/>
              <a:cxnLst/>
              <a:rect l="0" t="0" r="0" b="0"/>
              <a:pathLst>
                <a:path w="98227" h="3572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5" y="9713"/>
                  </a:lnTo>
                  <a:lnTo>
                    <a:pt x="4740" y="12428"/>
                  </a:lnTo>
                  <a:lnTo>
                    <a:pt x="9714" y="15445"/>
                  </a:lnTo>
                  <a:lnTo>
                    <a:pt x="54141" y="26859"/>
                  </a:lnTo>
                  <a:lnTo>
                    <a:pt x="98226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70"/>
            <p:cNvSpPr/>
            <p:nvPr>
              <p:custDataLst>
                <p:tags r:id="rId36"/>
              </p:custDataLst>
            </p:nvPr>
          </p:nvSpPr>
          <p:spPr>
            <a:xfrm>
              <a:off x="4536281" y="4063007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8929" y="0"/>
                  </a:moveTo>
                  <a:lnTo>
                    <a:pt x="8929" y="0"/>
                  </a:lnTo>
                  <a:lnTo>
                    <a:pt x="8929" y="13303"/>
                  </a:lnTo>
                  <a:lnTo>
                    <a:pt x="7937" y="14822"/>
                  </a:lnTo>
                  <a:lnTo>
                    <a:pt x="6284" y="15835"/>
                  </a:lnTo>
                  <a:lnTo>
                    <a:pt x="4189" y="16509"/>
                  </a:lnTo>
                  <a:lnTo>
                    <a:pt x="2793" y="17952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71"/>
            <p:cNvSpPr/>
            <p:nvPr>
              <p:custDataLst>
                <p:tags r:id="rId37"/>
              </p:custDataLst>
            </p:nvPr>
          </p:nvSpPr>
          <p:spPr>
            <a:xfrm>
              <a:off x="4518421" y="4045292"/>
              <a:ext cx="8931" cy="35576"/>
            </a:xfrm>
            <a:custGeom>
              <a:avLst/>
              <a:gdLst/>
              <a:ahLst/>
              <a:cxnLst/>
              <a:rect l="0" t="0" r="0" b="0"/>
              <a:pathLst>
                <a:path w="8931" h="35576">
                  <a:moveTo>
                    <a:pt x="8930" y="35575"/>
                  </a:moveTo>
                  <a:lnTo>
                    <a:pt x="8930" y="35575"/>
                  </a:lnTo>
                  <a:lnTo>
                    <a:pt x="8930" y="1500"/>
                  </a:lnTo>
                  <a:lnTo>
                    <a:pt x="7938" y="952"/>
                  </a:lnTo>
                  <a:lnTo>
                    <a:pt x="1241" y="0"/>
                  </a:lnTo>
                  <a:lnTo>
                    <a:pt x="828" y="944"/>
                  </a:lnTo>
                  <a:lnTo>
                    <a:pt x="0" y="2664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72"/>
            <p:cNvSpPr/>
            <p:nvPr>
              <p:custDataLst>
                <p:tags r:id="rId38"/>
              </p:custDataLst>
            </p:nvPr>
          </p:nvSpPr>
          <p:spPr>
            <a:xfrm>
              <a:off x="4616648" y="3732609"/>
              <a:ext cx="178436" cy="330399"/>
            </a:xfrm>
            <a:custGeom>
              <a:avLst/>
              <a:gdLst/>
              <a:ahLst/>
              <a:cxnLst/>
              <a:rect l="0" t="0" r="0" b="0"/>
              <a:pathLst>
                <a:path w="178436" h="330399">
                  <a:moveTo>
                    <a:pt x="0" y="0"/>
                  </a:moveTo>
                  <a:lnTo>
                    <a:pt x="0" y="0"/>
                  </a:lnTo>
                  <a:lnTo>
                    <a:pt x="7689" y="0"/>
                  </a:lnTo>
                  <a:lnTo>
                    <a:pt x="26940" y="13302"/>
                  </a:lnTo>
                  <a:lnTo>
                    <a:pt x="66659" y="23729"/>
                  </a:lnTo>
                  <a:lnTo>
                    <a:pt x="109321" y="32657"/>
                  </a:lnTo>
                  <a:lnTo>
                    <a:pt x="152986" y="43288"/>
                  </a:lnTo>
                  <a:lnTo>
                    <a:pt x="159936" y="46689"/>
                  </a:lnTo>
                  <a:lnTo>
                    <a:pt x="166333" y="50516"/>
                  </a:lnTo>
                  <a:lnTo>
                    <a:pt x="172483" y="52217"/>
                  </a:lnTo>
                  <a:lnTo>
                    <a:pt x="174520" y="53663"/>
                  </a:lnTo>
                  <a:lnTo>
                    <a:pt x="175878" y="55619"/>
                  </a:lnTo>
                  <a:lnTo>
                    <a:pt x="177386" y="60438"/>
                  </a:lnTo>
                  <a:lnTo>
                    <a:pt x="178435" y="74533"/>
                  </a:lnTo>
                  <a:lnTo>
                    <a:pt x="167564" y="116323"/>
                  </a:lnTo>
                  <a:lnTo>
                    <a:pt x="154505" y="153011"/>
                  </a:lnTo>
                  <a:lnTo>
                    <a:pt x="139862" y="191871"/>
                  </a:lnTo>
                  <a:lnTo>
                    <a:pt x="125011" y="232745"/>
                  </a:lnTo>
                  <a:lnTo>
                    <a:pt x="107155" y="276086"/>
                  </a:lnTo>
                  <a:lnTo>
                    <a:pt x="102195" y="288400"/>
                  </a:lnTo>
                  <a:lnTo>
                    <a:pt x="98410" y="305497"/>
                  </a:lnTo>
                  <a:lnTo>
                    <a:pt x="91391" y="320666"/>
                  </a:lnTo>
                  <a:lnTo>
                    <a:pt x="89297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73"/>
            <p:cNvSpPr/>
            <p:nvPr>
              <p:custDataLst>
                <p:tags r:id="rId39"/>
              </p:custDataLst>
            </p:nvPr>
          </p:nvSpPr>
          <p:spPr>
            <a:xfrm>
              <a:off x="4830960" y="3723679"/>
              <a:ext cx="169500" cy="375048"/>
            </a:xfrm>
            <a:custGeom>
              <a:avLst/>
              <a:gdLst/>
              <a:ahLst/>
              <a:cxnLst/>
              <a:rect l="0" t="0" r="0" b="0"/>
              <a:pathLst>
                <a:path w="169500" h="375048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4741" y="13302"/>
                  </a:lnTo>
                  <a:lnTo>
                    <a:pt x="17170" y="21249"/>
                  </a:lnTo>
                  <a:lnTo>
                    <a:pt x="57681" y="33594"/>
                  </a:lnTo>
                  <a:lnTo>
                    <a:pt x="100388" y="50677"/>
                  </a:lnTo>
                  <a:lnTo>
                    <a:pt x="141109" y="74417"/>
                  </a:lnTo>
                  <a:lnTo>
                    <a:pt x="163295" y="92274"/>
                  </a:lnTo>
                  <a:lnTo>
                    <a:pt x="166834" y="98227"/>
                  </a:lnTo>
                  <a:lnTo>
                    <a:pt x="169105" y="110133"/>
                  </a:lnTo>
                  <a:lnTo>
                    <a:pt x="169499" y="123803"/>
                  </a:lnTo>
                  <a:lnTo>
                    <a:pt x="166945" y="132084"/>
                  </a:lnTo>
                  <a:lnTo>
                    <a:pt x="163495" y="140063"/>
                  </a:lnTo>
                  <a:lnTo>
                    <a:pt x="156358" y="167101"/>
                  </a:lnTo>
                  <a:lnTo>
                    <a:pt x="132088" y="210131"/>
                  </a:lnTo>
                  <a:lnTo>
                    <a:pt x="113208" y="254637"/>
                  </a:lnTo>
                  <a:lnTo>
                    <a:pt x="98240" y="295286"/>
                  </a:lnTo>
                  <a:lnTo>
                    <a:pt x="91063" y="325778"/>
                  </a:lnTo>
                  <a:lnTo>
                    <a:pt x="89366" y="369691"/>
                  </a:lnTo>
                  <a:lnTo>
                    <a:pt x="89297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74"/>
            <p:cNvSpPr/>
            <p:nvPr>
              <p:custDataLst>
                <p:tags r:id="rId40"/>
              </p:custDataLst>
            </p:nvPr>
          </p:nvSpPr>
          <p:spPr>
            <a:xfrm>
              <a:off x="5090448" y="3732609"/>
              <a:ext cx="195928" cy="464345"/>
            </a:xfrm>
            <a:custGeom>
              <a:avLst/>
              <a:gdLst/>
              <a:ahLst/>
              <a:cxnLst/>
              <a:rect l="0" t="0" r="0" b="0"/>
              <a:pathLst>
                <a:path w="195928" h="464345">
                  <a:moveTo>
                    <a:pt x="195927" y="0"/>
                  </a:moveTo>
                  <a:lnTo>
                    <a:pt x="195927" y="0"/>
                  </a:lnTo>
                  <a:lnTo>
                    <a:pt x="195927" y="39901"/>
                  </a:lnTo>
                  <a:lnTo>
                    <a:pt x="195927" y="78101"/>
                  </a:lnTo>
                  <a:lnTo>
                    <a:pt x="194934" y="116630"/>
                  </a:lnTo>
                  <a:lnTo>
                    <a:pt x="189790" y="150864"/>
                  </a:lnTo>
                  <a:lnTo>
                    <a:pt x="187824" y="190992"/>
                  </a:lnTo>
                  <a:lnTo>
                    <a:pt x="186250" y="228459"/>
                  </a:lnTo>
                  <a:lnTo>
                    <a:pt x="180933" y="264696"/>
                  </a:lnTo>
                  <a:lnTo>
                    <a:pt x="177924" y="299576"/>
                  </a:lnTo>
                  <a:lnTo>
                    <a:pt x="171167" y="338532"/>
                  </a:lnTo>
                  <a:lnTo>
                    <a:pt x="169538" y="374889"/>
                  </a:lnTo>
                  <a:lnTo>
                    <a:pt x="169173" y="419130"/>
                  </a:lnTo>
                  <a:lnTo>
                    <a:pt x="169138" y="446193"/>
                  </a:lnTo>
                  <a:lnTo>
                    <a:pt x="173878" y="446398"/>
                  </a:lnTo>
                  <a:lnTo>
                    <a:pt x="175274" y="445434"/>
                  </a:lnTo>
                  <a:lnTo>
                    <a:pt x="176205" y="443800"/>
                  </a:lnTo>
                  <a:lnTo>
                    <a:pt x="177240" y="438346"/>
                  </a:lnTo>
                  <a:lnTo>
                    <a:pt x="178035" y="395681"/>
                  </a:lnTo>
                  <a:lnTo>
                    <a:pt x="178064" y="352457"/>
                  </a:lnTo>
                  <a:lnTo>
                    <a:pt x="168972" y="309634"/>
                  </a:lnTo>
                  <a:lnTo>
                    <a:pt x="161261" y="291724"/>
                  </a:lnTo>
                  <a:lnTo>
                    <a:pt x="126033" y="251767"/>
                  </a:lnTo>
                  <a:lnTo>
                    <a:pt x="114923" y="245841"/>
                  </a:lnTo>
                  <a:lnTo>
                    <a:pt x="82430" y="241517"/>
                  </a:lnTo>
                  <a:lnTo>
                    <a:pt x="78591" y="241379"/>
                  </a:lnTo>
                  <a:lnTo>
                    <a:pt x="63706" y="245924"/>
                  </a:lnTo>
                  <a:lnTo>
                    <a:pt x="46727" y="258295"/>
                  </a:lnTo>
                  <a:lnTo>
                    <a:pt x="30342" y="280253"/>
                  </a:lnTo>
                  <a:lnTo>
                    <a:pt x="8467" y="321495"/>
                  </a:lnTo>
                  <a:lnTo>
                    <a:pt x="3471" y="333387"/>
                  </a:lnTo>
                  <a:lnTo>
                    <a:pt x="0" y="363142"/>
                  </a:lnTo>
                  <a:lnTo>
                    <a:pt x="4370" y="381000"/>
                  </a:lnTo>
                  <a:lnTo>
                    <a:pt x="15727" y="404812"/>
                  </a:lnTo>
                  <a:lnTo>
                    <a:pt x="30527" y="421680"/>
                  </a:lnTo>
                  <a:lnTo>
                    <a:pt x="59174" y="440009"/>
                  </a:lnTo>
                  <a:lnTo>
                    <a:pt x="88988" y="451342"/>
                  </a:lnTo>
                  <a:lnTo>
                    <a:pt x="107796" y="455200"/>
                  </a:lnTo>
                  <a:lnTo>
                    <a:pt x="124489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37"/>
          <p:cNvGrpSpPr/>
          <p:nvPr/>
        </p:nvGrpSpPr>
        <p:grpSpPr>
          <a:xfrm>
            <a:off x="3571875" y="3429000"/>
            <a:ext cx="303610" cy="348258"/>
            <a:chOff x="3571875" y="3429000"/>
            <a:chExt cx="303610" cy="348258"/>
          </a:xfrm>
        </p:grpSpPr>
        <p:sp>
          <p:nvSpPr>
            <p:cNvPr id="65" name="SMARTInkShape-175"/>
            <p:cNvSpPr/>
            <p:nvPr>
              <p:custDataLst>
                <p:tags r:id="rId29"/>
              </p:custDataLst>
            </p:nvPr>
          </p:nvSpPr>
          <p:spPr>
            <a:xfrm>
              <a:off x="3661171" y="3518296"/>
              <a:ext cx="214314" cy="258962"/>
            </a:xfrm>
            <a:custGeom>
              <a:avLst/>
              <a:gdLst/>
              <a:ahLst/>
              <a:cxnLst/>
              <a:rect l="0" t="0" r="0" b="0"/>
              <a:pathLst>
                <a:path w="214314" h="258962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46449" y="56126"/>
                  </a:lnTo>
                  <a:lnTo>
                    <a:pt x="80723" y="99318"/>
                  </a:lnTo>
                  <a:lnTo>
                    <a:pt x="107262" y="134269"/>
                  </a:lnTo>
                  <a:lnTo>
                    <a:pt x="136623" y="169761"/>
                  </a:lnTo>
                  <a:lnTo>
                    <a:pt x="167812" y="205411"/>
                  </a:lnTo>
                  <a:lnTo>
                    <a:pt x="204956" y="248676"/>
                  </a:lnTo>
                  <a:lnTo>
                    <a:pt x="214313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76"/>
            <p:cNvSpPr/>
            <p:nvPr>
              <p:custDataLst>
                <p:tags r:id="rId30"/>
              </p:custDataLst>
            </p:nvPr>
          </p:nvSpPr>
          <p:spPr>
            <a:xfrm>
              <a:off x="3661171" y="3491507"/>
              <a:ext cx="133947" cy="169665"/>
            </a:xfrm>
            <a:custGeom>
              <a:avLst/>
              <a:gdLst/>
              <a:ahLst/>
              <a:cxnLst/>
              <a:rect l="0" t="0" r="0" b="0"/>
              <a:pathLst>
                <a:path w="133947" h="169665">
                  <a:moveTo>
                    <a:pt x="133946" y="0"/>
                  </a:moveTo>
                  <a:lnTo>
                    <a:pt x="133946" y="0"/>
                  </a:lnTo>
                  <a:lnTo>
                    <a:pt x="133946" y="4741"/>
                  </a:lnTo>
                  <a:lnTo>
                    <a:pt x="132954" y="6137"/>
                  </a:lnTo>
                  <a:lnTo>
                    <a:pt x="131300" y="7068"/>
                  </a:lnTo>
                  <a:lnTo>
                    <a:pt x="126257" y="8562"/>
                  </a:lnTo>
                  <a:lnTo>
                    <a:pt x="125568" y="11412"/>
                  </a:lnTo>
                  <a:lnTo>
                    <a:pt x="125384" y="13562"/>
                  </a:lnTo>
                  <a:lnTo>
                    <a:pt x="100712" y="41933"/>
                  </a:lnTo>
                  <a:lnTo>
                    <a:pt x="64108" y="86447"/>
                  </a:lnTo>
                  <a:lnTo>
                    <a:pt x="35538" y="113457"/>
                  </a:lnTo>
                  <a:lnTo>
                    <a:pt x="24724" y="121863"/>
                  </a:lnTo>
                  <a:lnTo>
                    <a:pt x="4311" y="147898"/>
                  </a:lnTo>
                  <a:lnTo>
                    <a:pt x="1277" y="157482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77"/>
            <p:cNvSpPr/>
            <p:nvPr>
              <p:custDataLst>
                <p:tags r:id="rId31"/>
              </p:custDataLst>
            </p:nvPr>
          </p:nvSpPr>
          <p:spPr>
            <a:xfrm>
              <a:off x="3687960" y="3429000"/>
              <a:ext cx="8899" cy="250032"/>
            </a:xfrm>
            <a:custGeom>
              <a:avLst/>
              <a:gdLst/>
              <a:ahLst/>
              <a:cxnLst/>
              <a:rect l="0" t="0" r="0" b="0"/>
              <a:pathLst>
                <a:path w="8899" h="250032">
                  <a:moveTo>
                    <a:pt x="0" y="0"/>
                  </a:moveTo>
                  <a:lnTo>
                    <a:pt x="0" y="0"/>
                  </a:lnTo>
                  <a:lnTo>
                    <a:pt x="993" y="22360"/>
                  </a:lnTo>
                  <a:lnTo>
                    <a:pt x="7689" y="55542"/>
                  </a:lnTo>
                  <a:lnTo>
                    <a:pt x="8767" y="98485"/>
                  </a:lnTo>
                  <a:lnTo>
                    <a:pt x="8898" y="138736"/>
                  </a:lnTo>
                  <a:lnTo>
                    <a:pt x="2787" y="177775"/>
                  </a:lnTo>
                  <a:lnTo>
                    <a:pt x="367" y="218394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8"/>
            <p:cNvSpPr/>
            <p:nvPr>
              <p:custDataLst>
                <p:tags r:id="rId32"/>
              </p:custDataLst>
            </p:nvPr>
          </p:nvSpPr>
          <p:spPr>
            <a:xfrm>
              <a:off x="3571875" y="3545085"/>
              <a:ext cx="151805" cy="17861"/>
            </a:xfrm>
            <a:custGeom>
              <a:avLst/>
              <a:gdLst/>
              <a:ahLst/>
              <a:cxnLst/>
              <a:rect l="0" t="0" r="0" b="0"/>
              <a:pathLst>
                <a:path w="151805" h="17861">
                  <a:moveTo>
                    <a:pt x="0" y="0"/>
                  </a:moveTo>
                  <a:lnTo>
                    <a:pt x="0" y="0"/>
                  </a:lnTo>
                  <a:lnTo>
                    <a:pt x="32791" y="993"/>
                  </a:lnTo>
                  <a:lnTo>
                    <a:pt x="72228" y="7689"/>
                  </a:lnTo>
                  <a:lnTo>
                    <a:pt x="116189" y="11413"/>
                  </a:lnTo>
                  <a:lnTo>
                    <a:pt x="151804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38"/>
          <p:cNvGrpSpPr/>
          <p:nvPr/>
        </p:nvGrpSpPr>
        <p:grpSpPr>
          <a:xfrm>
            <a:off x="5375671" y="3411140"/>
            <a:ext cx="142876" cy="258962"/>
            <a:chOff x="5375671" y="3411140"/>
            <a:chExt cx="142876" cy="258962"/>
          </a:xfrm>
        </p:grpSpPr>
        <p:sp>
          <p:nvSpPr>
            <p:cNvPr id="70" name="SMARTInkShape-179"/>
            <p:cNvSpPr/>
            <p:nvPr>
              <p:custDataLst>
                <p:tags r:id="rId25"/>
              </p:custDataLst>
            </p:nvPr>
          </p:nvSpPr>
          <p:spPr>
            <a:xfrm>
              <a:off x="5402460" y="3518296"/>
              <a:ext cx="116087" cy="151806"/>
            </a:xfrm>
            <a:custGeom>
              <a:avLst/>
              <a:gdLst/>
              <a:ahLst/>
              <a:cxnLst/>
              <a:rect l="0" t="0" r="0" b="0"/>
              <a:pathLst>
                <a:path w="116087" h="151806">
                  <a:moveTo>
                    <a:pt x="0" y="0"/>
                  </a:moveTo>
                  <a:lnTo>
                    <a:pt x="0" y="0"/>
                  </a:lnTo>
                  <a:lnTo>
                    <a:pt x="12429" y="20117"/>
                  </a:lnTo>
                  <a:lnTo>
                    <a:pt x="45453" y="64048"/>
                  </a:lnTo>
                  <a:lnTo>
                    <a:pt x="80657" y="107359"/>
                  </a:lnTo>
                  <a:lnTo>
                    <a:pt x="116086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80"/>
            <p:cNvSpPr/>
            <p:nvPr>
              <p:custDataLst>
                <p:tags r:id="rId26"/>
              </p:custDataLst>
            </p:nvPr>
          </p:nvSpPr>
          <p:spPr>
            <a:xfrm>
              <a:off x="5393531" y="3429000"/>
              <a:ext cx="107157" cy="241102"/>
            </a:xfrm>
            <a:custGeom>
              <a:avLst/>
              <a:gdLst/>
              <a:ahLst/>
              <a:cxnLst/>
              <a:rect l="0" t="0" r="0" b="0"/>
              <a:pathLst>
                <a:path w="107157" h="241102">
                  <a:moveTo>
                    <a:pt x="107156" y="0"/>
                  </a:moveTo>
                  <a:lnTo>
                    <a:pt x="107156" y="0"/>
                  </a:lnTo>
                  <a:lnTo>
                    <a:pt x="107156" y="12428"/>
                  </a:lnTo>
                  <a:lnTo>
                    <a:pt x="104510" y="18091"/>
                  </a:lnTo>
                  <a:lnTo>
                    <a:pt x="102416" y="20990"/>
                  </a:lnTo>
                  <a:lnTo>
                    <a:pt x="91342" y="65014"/>
                  </a:lnTo>
                  <a:lnTo>
                    <a:pt x="74332" y="108290"/>
                  </a:lnTo>
                  <a:lnTo>
                    <a:pt x="64467" y="133289"/>
                  </a:lnTo>
                  <a:lnTo>
                    <a:pt x="42910" y="170949"/>
                  </a:lnTo>
                  <a:lnTo>
                    <a:pt x="12806" y="210878"/>
                  </a:lnTo>
                  <a:lnTo>
                    <a:pt x="4236" y="225973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81"/>
            <p:cNvSpPr/>
            <p:nvPr>
              <p:custDataLst>
                <p:tags r:id="rId27"/>
              </p:custDataLst>
            </p:nvPr>
          </p:nvSpPr>
          <p:spPr>
            <a:xfrm>
              <a:off x="5456039" y="3411140"/>
              <a:ext cx="17860" cy="250032"/>
            </a:xfrm>
            <a:custGeom>
              <a:avLst/>
              <a:gdLst/>
              <a:ahLst/>
              <a:cxnLst/>
              <a:rect l="0" t="0" r="0" b="0"/>
              <a:pathLst>
                <a:path w="17860" h="250032">
                  <a:moveTo>
                    <a:pt x="17859" y="0"/>
                  </a:moveTo>
                  <a:lnTo>
                    <a:pt x="17859" y="0"/>
                  </a:lnTo>
                  <a:lnTo>
                    <a:pt x="17859" y="16250"/>
                  </a:lnTo>
                  <a:lnTo>
                    <a:pt x="11722" y="32792"/>
                  </a:lnTo>
                  <a:lnTo>
                    <a:pt x="9175" y="75750"/>
                  </a:lnTo>
                  <a:lnTo>
                    <a:pt x="8977" y="114880"/>
                  </a:lnTo>
                  <a:lnTo>
                    <a:pt x="8939" y="151566"/>
                  </a:lnTo>
                  <a:lnTo>
                    <a:pt x="7939" y="180347"/>
                  </a:lnTo>
                  <a:lnTo>
                    <a:pt x="551" y="223171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82"/>
            <p:cNvSpPr/>
            <p:nvPr>
              <p:custDataLst>
                <p:tags r:id="rId28"/>
              </p:custDataLst>
            </p:nvPr>
          </p:nvSpPr>
          <p:spPr>
            <a:xfrm>
              <a:off x="5375671" y="3536156"/>
              <a:ext cx="133947" cy="44649"/>
            </a:xfrm>
            <a:custGeom>
              <a:avLst/>
              <a:gdLst/>
              <a:ahLst/>
              <a:cxnLst/>
              <a:rect l="0" t="0" r="0" b="0"/>
              <a:pathLst>
                <a:path w="133947" h="44649">
                  <a:moveTo>
                    <a:pt x="0" y="0"/>
                  </a:moveTo>
                  <a:lnTo>
                    <a:pt x="0" y="0"/>
                  </a:lnTo>
                  <a:lnTo>
                    <a:pt x="17798" y="992"/>
                  </a:lnTo>
                  <a:lnTo>
                    <a:pt x="54747" y="12428"/>
                  </a:lnTo>
                  <a:lnTo>
                    <a:pt x="95735" y="26857"/>
                  </a:lnTo>
                  <a:lnTo>
                    <a:pt x="133946" y="446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39"/>
          <p:cNvGrpSpPr/>
          <p:nvPr/>
        </p:nvGrpSpPr>
        <p:grpSpPr>
          <a:xfrm>
            <a:off x="3946921" y="4402335"/>
            <a:ext cx="1482330" cy="1035845"/>
            <a:chOff x="3946921" y="4402335"/>
            <a:chExt cx="1482330" cy="1035845"/>
          </a:xfrm>
        </p:grpSpPr>
        <p:sp>
          <p:nvSpPr>
            <p:cNvPr id="75" name="SMARTInkShape-183"/>
            <p:cNvSpPr/>
            <p:nvPr>
              <p:custDataLst>
                <p:tags r:id="rId9"/>
              </p:custDataLst>
            </p:nvPr>
          </p:nvSpPr>
          <p:spPr>
            <a:xfrm>
              <a:off x="4027289" y="4402335"/>
              <a:ext cx="26790" cy="330400"/>
            </a:xfrm>
            <a:custGeom>
              <a:avLst/>
              <a:gdLst/>
              <a:ahLst/>
              <a:cxnLst/>
              <a:rect l="0" t="0" r="0" b="0"/>
              <a:pathLst>
                <a:path w="26790" h="330400">
                  <a:moveTo>
                    <a:pt x="26789" y="0"/>
                  </a:moveTo>
                  <a:lnTo>
                    <a:pt x="26789" y="0"/>
                  </a:lnTo>
                  <a:lnTo>
                    <a:pt x="25796" y="14258"/>
                  </a:lnTo>
                  <a:lnTo>
                    <a:pt x="19100" y="37241"/>
                  </a:lnTo>
                  <a:lnTo>
                    <a:pt x="15377" y="79882"/>
                  </a:lnTo>
                  <a:lnTo>
                    <a:pt x="10203" y="120731"/>
                  </a:lnTo>
                  <a:lnTo>
                    <a:pt x="9307" y="155276"/>
                  </a:lnTo>
                  <a:lnTo>
                    <a:pt x="4301" y="190647"/>
                  </a:lnTo>
                  <a:lnTo>
                    <a:pt x="849" y="231025"/>
                  </a:lnTo>
                  <a:lnTo>
                    <a:pt x="168" y="267664"/>
                  </a:lnTo>
                  <a:lnTo>
                    <a:pt x="14" y="309089"/>
                  </a:lnTo>
                  <a:lnTo>
                    <a:pt x="0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84"/>
            <p:cNvSpPr/>
            <p:nvPr>
              <p:custDataLst>
                <p:tags r:id="rId10"/>
              </p:custDataLst>
            </p:nvPr>
          </p:nvSpPr>
          <p:spPr>
            <a:xfrm>
              <a:off x="4108672" y="4438054"/>
              <a:ext cx="218063" cy="303329"/>
            </a:xfrm>
            <a:custGeom>
              <a:avLst/>
              <a:gdLst/>
              <a:ahLst/>
              <a:cxnLst/>
              <a:rect l="0" t="0" r="0" b="0"/>
              <a:pathLst>
                <a:path w="218063" h="303329">
                  <a:moveTo>
                    <a:pt x="177578" y="35719"/>
                  </a:moveTo>
                  <a:lnTo>
                    <a:pt x="177578" y="35719"/>
                  </a:lnTo>
                  <a:lnTo>
                    <a:pt x="177578" y="30979"/>
                  </a:lnTo>
                  <a:lnTo>
                    <a:pt x="174932" y="26005"/>
                  </a:lnTo>
                  <a:lnTo>
                    <a:pt x="164275" y="13596"/>
                  </a:lnTo>
                  <a:lnTo>
                    <a:pt x="159098" y="11004"/>
                  </a:lnTo>
                  <a:lnTo>
                    <a:pt x="143761" y="9203"/>
                  </a:lnTo>
                  <a:lnTo>
                    <a:pt x="112730" y="9946"/>
                  </a:lnTo>
                  <a:lnTo>
                    <a:pt x="104769" y="13681"/>
                  </a:lnTo>
                  <a:lnTo>
                    <a:pt x="67190" y="49069"/>
                  </a:lnTo>
                  <a:lnTo>
                    <a:pt x="31703" y="92477"/>
                  </a:lnTo>
                  <a:lnTo>
                    <a:pt x="10555" y="125644"/>
                  </a:lnTo>
                  <a:lnTo>
                    <a:pt x="4126" y="144146"/>
                  </a:lnTo>
                  <a:lnTo>
                    <a:pt x="0" y="183071"/>
                  </a:lnTo>
                  <a:lnTo>
                    <a:pt x="110" y="223832"/>
                  </a:lnTo>
                  <a:lnTo>
                    <a:pt x="11430" y="263228"/>
                  </a:lnTo>
                  <a:lnTo>
                    <a:pt x="23895" y="282257"/>
                  </a:lnTo>
                  <a:lnTo>
                    <a:pt x="33537" y="292797"/>
                  </a:lnTo>
                  <a:lnTo>
                    <a:pt x="44438" y="298804"/>
                  </a:lnTo>
                  <a:lnTo>
                    <a:pt x="67604" y="302660"/>
                  </a:lnTo>
                  <a:lnTo>
                    <a:pt x="90091" y="303328"/>
                  </a:lnTo>
                  <a:lnTo>
                    <a:pt x="104299" y="298193"/>
                  </a:lnTo>
                  <a:lnTo>
                    <a:pt x="135663" y="278275"/>
                  </a:lnTo>
                  <a:lnTo>
                    <a:pt x="171603" y="237652"/>
                  </a:lnTo>
                  <a:lnTo>
                    <a:pt x="188485" y="212298"/>
                  </a:lnTo>
                  <a:lnTo>
                    <a:pt x="203581" y="171324"/>
                  </a:lnTo>
                  <a:lnTo>
                    <a:pt x="211377" y="134273"/>
                  </a:lnTo>
                  <a:lnTo>
                    <a:pt x="218062" y="98291"/>
                  </a:lnTo>
                  <a:lnTo>
                    <a:pt x="214120" y="58327"/>
                  </a:lnTo>
                  <a:lnTo>
                    <a:pt x="213344" y="15979"/>
                  </a:lnTo>
                  <a:lnTo>
                    <a:pt x="21329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85"/>
            <p:cNvSpPr/>
            <p:nvPr>
              <p:custDataLst>
                <p:tags r:id="rId11"/>
              </p:custDataLst>
            </p:nvPr>
          </p:nvSpPr>
          <p:spPr>
            <a:xfrm>
              <a:off x="4402335" y="4554140"/>
              <a:ext cx="62509" cy="17861"/>
            </a:xfrm>
            <a:custGeom>
              <a:avLst/>
              <a:gdLst/>
              <a:ahLst/>
              <a:cxnLst/>
              <a:rect l="0" t="0" r="0" b="0"/>
              <a:pathLst>
                <a:path w="62509" h="17861">
                  <a:moveTo>
                    <a:pt x="0" y="0"/>
                  </a:moveTo>
                  <a:lnTo>
                    <a:pt x="0" y="0"/>
                  </a:lnTo>
                  <a:lnTo>
                    <a:pt x="23116" y="992"/>
                  </a:lnTo>
                  <a:lnTo>
                    <a:pt x="52928" y="11024"/>
                  </a:lnTo>
                  <a:lnTo>
                    <a:pt x="62508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86"/>
            <p:cNvSpPr/>
            <p:nvPr>
              <p:custDataLst>
                <p:tags r:id="rId12"/>
              </p:custDataLst>
            </p:nvPr>
          </p:nvSpPr>
          <p:spPr>
            <a:xfrm>
              <a:off x="4411265" y="4679156"/>
              <a:ext cx="80368" cy="35720"/>
            </a:xfrm>
            <a:custGeom>
              <a:avLst/>
              <a:gdLst/>
              <a:ahLst/>
              <a:cxnLst/>
              <a:rect l="0" t="0" r="0" b="0"/>
              <a:pathLst>
                <a:path w="80368" h="35720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36183" y="18595"/>
                  </a:lnTo>
                  <a:lnTo>
                    <a:pt x="47831" y="23147"/>
                  </a:lnTo>
                  <a:lnTo>
                    <a:pt x="64554" y="26702"/>
                  </a:lnTo>
                  <a:lnTo>
                    <a:pt x="80367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87"/>
            <p:cNvSpPr/>
            <p:nvPr>
              <p:custDataLst>
                <p:tags r:id="rId13"/>
              </p:custDataLst>
            </p:nvPr>
          </p:nvSpPr>
          <p:spPr>
            <a:xfrm>
              <a:off x="4616648" y="472380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88"/>
            <p:cNvSpPr/>
            <p:nvPr>
              <p:custDataLst>
                <p:tags r:id="rId14"/>
              </p:custDataLst>
            </p:nvPr>
          </p:nvSpPr>
          <p:spPr>
            <a:xfrm>
              <a:off x="4705945" y="4464843"/>
              <a:ext cx="160732" cy="303611"/>
            </a:xfrm>
            <a:custGeom>
              <a:avLst/>
              <a:gdLst/>
              <a:ahLst/>
              <a:cxnLst/>
              <a:rect l="0" t="0" r="0" b="0"/>
              <a:pathLst>
                <a:path w="160732" h="303611">
                  <a:moveTo>
                    <a:pt x="0" y="0"/>
                  </a:moveTo>
                  <a:lnTo>
                    <a:pt x="0" y="0"/>
                  </a:lnTo>
                  <a:lnTo>
                    <a:pt x="21249" y="0"/>
                  </a:lnTo>
                  <a:lnTo>
                    <a:pt x="62756" y="11024"/>
                  </a:lnTo>
                  <a:lnTo>
                    <a:pt x="105316" y="24327"/>
                  </a:lnTo>
                  <a:lnTo>
                    <a:pt x="135687" y="27457"/>
                  </a:lnTo>
                  <a:lnTo>
                    <a:pt x="156396" y="35855"/>
                  </a:lnTo>
                  <a:lnTo>
                    <a:pt x="157842" y="37794"/>
                  </a:lnTo>
                  <a:lnTo>
                    <a:pt x="159449" y="42595"/>
                  </a:lnTo>
                  <a:lnTo>
                    <a:pt x="160731" y="86560"/>
                  </a:lnTo>
                  <a:lnTo>
                    <a:pt x="159741" y="102156"/>
                  </a:lnTo>
                  <a:lnTo>
                    <a:pt x="145503" y="143143"/>
                  </a:lnTo>
                  <a:lnTo>
                    <a:pt x="126182" y="180001"/>
                  </a:lnTo>
                  <a:lnTo>
                    <a:pt x="105056" y="223428"/>
                  </a:lnTo>
                  <a:lnTo>
                    <a:pt x="80967" y="264477"/>
                  </a:lnTo>
                  <a:lnTo>
                    <a:pt x="75673" y="272327"/>
                  </a:lnTo>
                  <a:lnTo>
                    <a:pt x="72692" y="282324"/>
                  </a:lnTo>
                  <a:lnTo>
                    <a:pt x="71437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9"/>
            <p:cNvSpPr/>
            <p:nvPr>
              <p:custDataLst>
                <p:tags r:id="rId15"/>
              </p:custDataLst>
            </p:nvPr>
          </p:nvSpPr>
          <p:spPr>
            <a:xfrm>
              <a:off x="4911328" y="4482703"/>
              <a:ext cx="132648" cy="312540"/>
            </a:xfrm>
            <a:custGeom>
              <a:avLst/>
              <a:gdLst/>
              <a:ahLst/>
              <a:cxnLst/>
              <a:rect l="0" t="0" r="0" b="0"/>
              <a:pathLst>
                <a:path w="132648" h="312540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48637" y="14821"/>
                  </a:lnTo>
                  <a:lnTo>
                    <a:pt x="86710" y="20327"/>
                  </a:lnTo>
                  <a:lnTo>
                    <a:pt x="95092" y="23917"/>
                  </a:lnTo>
                  <a:lnTo>
                    <a:pt x="109975" y="26930"/>
                  </a:lnTo>
                  <a:lnTo>
                    <a:pt x="122839" y="34365"/>
                  </a:lnTo>
                  <a:lnTo>
                    <a:pt x="124048" y="37763"/>
                  </a:lnTo>
                  <a:lnTo>
                    <a:pt x="124370" y="40058"/>
                  </a:lnTo>
                  <a:lnTo>
                    <a:pt x="131025" y="51862"/>
                  </a:lnTo>
                  <a:lnTo>
                    <a:pt x="132647" y="61414"/>
                  </a:lnTo>
                  <a:lnTo>
                    <a:pt x="130723" y="69629"/>
                  </a:lnTo>
                  <a:lnTo>
                    <a:pt x="127552" y="77579"/>
                  </a:lnTo>
                  <a:lnTo>
                    <a:pt x="124246" y="116547"/>
                  </a:lnTo>
                  <a:lnTo>
                    <a:pt x="117356" y="153237"/>
                  </a:lnTo>
                  <a:lnTo>
                    <a:pt x="106539" y="193996"/>
                  </a:lnTo>
                  <a:lnTo>
                    <a:pt x="93184" y="232032"/>
                  </a:lnTo>
                  <a:lnTo>
                    <a:pt x="82456" y="276637"/>
                  </a:lnTo>
                  <a:lnTo>
                    <a:pt x="80367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90"/>
            <p:cNvSpPr/>
            <p:nvPr>
              <p:custDataLst>
                <p:tags r:id="rId16"/>
              </p:custDataLst>
            </p:nvPr>
          </p:nvSpPr>
          <p:spPr>
            <a:xfrm>
              <a:off x="5127009" y="4518421"/>
              <a:ext cx="177226" cy="357189"/>
            </a:xfrm>
            <a:custGeom>
              <a:avLst/>
              <a:gdLst/>
              <a:ahLst/>
              <a:cxnLst/>
              <a:rect l="0" t="0" r="0" b="0"/>
              <a:pathLst>
                <a:path w="177226" h="357189">
                  <a:moveTo>
                    <a:pt x="177225" y="0"/>
                  </a:moveTo>
                  <a:lnTo>
                    <a:pt x="177225" y="0"/>
                  </a:lnTo>
                  <a:lnTo>
                    <a:pt x="177225" y="20991"/>
                  </a:lnTo>
                  <a:lnTo>
                    <a:pt x="169122" y="64041"/>
                  </a:lnTo>
                  <a:lnTo>
                    <a:pt x="168404" y="107358"/>
                  </a:lnTo>
                  <a:lnTo>
                    <a:pt x="161241" y="149185"/>
                  </a:lnTo>
                  <a:lnTo>
                    <a:pt x="159613" y="187363"/>
                  </a:lnTo>
                  <a:lnTo>
                    <a:pt x="159369" y="231885"/>
                  </a:lnTo>
                  <a:lnTo>
                    <a:pt x="159366" y="248251"/>
                  </a:lnTo>
                  <a:lnTo>
                    <a:pt x="159366" y="236683"/>
                  </a:lnTo>
                  <a:lnTo>
                    <a:pt x="167743" y="203233"/>
                  </a:lnTo>
                  <a:lnTo>
                    <a:pt x="168263" y="168326"/>
                  </a:lnTo>
                  <a:lnTo>
                    <a:pt x="163545" y="153503"/>
                  </a:lnTo>
                  <a:lnTo>
                    <a:pt x="147303" y="126639"/>
                  </a:lnTo>
                  <a:lnTo>
                    <a:pt x="143387" y="123122"/>
                  </a:lnTo>
                  <a:lnTo>
                    <a:pt x="117520" y="110567"/>
                  </a:lnTo>
                  <a:lnTo>
                    <a:pt x="107364" y="108672"/>
                  </a:lnTo>
                  <a:lnTo>
                    <a:pt x="96236" y="110476"/>
                  </a:lnTo>
                  <a:lnTo>
                    <a:pt x="68002" y="117332"/>
                  </a:lnTo>
                  <a:lnTo>
                    <a:pt x="28026" y="155091"/>
                  </a:lnTo>
                  <a:lnTo>
                    <a:pt x="5074" y="193243"/>
                  </a:lnTo>
                  <a:lnTo>
                    <a:pt x="540" y="211267"/>
                  </a:lnTo>
                  <a:lnTo>
                    <a:pt x="0" y="241272"/>
                  </a:lnTo>
                  <a:lnTo>
                    <a:pt x="13895" y="285688"/>
                  </a:lnTo>
                  <a:lnTo>
                    <a:pt x="23549" y="305686"/>
                  </a:lnTo>
                  <a:lnTo>
                    <a:pt x="33188" y="318092"/>
                  </a:lnTo>
                  <a:lnTo>
                    <a:pt x="74940" y="346488"/>
                  </a:lnTo>
                  <a:lnTo>
                    <a:pt x="96858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91"/>
            <p:cNvSpPr/>
            <p:nvPr>
              <p:custDataLst>
                <p:tags r:id="rId17"/>
              </p:custDataLst>
            </p:nvPr>
          </p:nvSpPr>
          <p:spPr>
            <a:xfrm>
              <a:off x="4697015" y="4902443"/>
              <a:ext cx="732236" cy="89253"/>
            </a:xfrm>
            <a:custGeom>
              <a:avLst/>
              <a:gdLst/>
              <a:ahLst/>
              <a:cxnLst/>
              <a:rect l="0" t="0" r="0" b="0"/>
              <a:pathLst>
                <a:path w="732236" h="89253">
                  <a:moveTo>
                    <a:pt x="732235" y="53533"/>
                  </a:moveTo>
                  <a:lnTo>
                    <a:pt x="732235" y="53533"/>
                  </a:lnTo>
                  <a:lnTo>
                    <a:pt x="724113" y="46404"/>
                  </a:lnTo>
                  <a:lnTo>
                    <a:pt x="710867" y="39294"/>
                  </a:lnTo>
                  <a:lnTo>
                    <a:pt x="675527" y="29854"/>
                  </a:lnTo>
                  <a:lnTo>
                    <a:pt x="635448" y="24713"/>
                  </a:lnTo>
                  <a:lnTo>
                    <a:pt x="593833" y="14437"/>
                  </a:lnTo>
                  <a:lnTo>
                    <a:pt x="554415" y="5789"/>
                  </a:lnTo>
                  <a:lnTo>
                    <a:pt x="516057" y="1684"/>
                  </a:lnTo>
                  <a:lnTo>
                    <a:pt x="479556" y="467"/>
                  </a:lnTo>
                  <a:lnTo>
                    <a:pt x="438865" y="107"/>
                  </a:lnTo>
                  <a:lnTo>
                    <a:pt x="395389" y="0"/>
                  </a:lnTo>
                  <a:lnTo>
                    <a:pt x="351088" y="4709"/>
                  </a:lnTo>
                  <a:lnTo>
                    <a:pt x="306543" y="7647"/>
                  </a:lnTo>
                  <a:lnTo>
                    <a:pt x="261925" y="13258"/>
                  </a:lnTo>
                  <a:lnTo>
                    <a:pt x="217285" y="21205"/>
                  </a:lnTo>
                  <a:lnTo>
                    <a:pt x="177380" y="29843"/>
                  </a:lnTo>
                  <a:lnTo>
                    <a:pt x="135681" y="38687"/>
                  </a:lnTo>
                  <a:lnTo>
                    <a:pt x="96646" y="47590"/>
                  </a:lnTo>
                  <a:lnTo>
                    <a:pt x="55030" y="59488"/>
                  </a:lnTo>
                  <a:lnTo>
                    <a:pt x="13861" y="74369"/>
                  </a:lnTo>
                  <a:lnTo>
                    <a:pt x="6161" y="80322"/>
                  </a:lnTo>
                  <a:lnTo>
                    <a:pt x="0" y="8925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92"/>
            <p:cNvSpPr/>
            <p:nvPr>
              <p:custDataLst>
                <p:tags r:id="rId18"/>
              </p:custDataLst>
            </p:nvPr>
          </p:nvSpPr>
          <p:spPr>
            <a:xfrm>
              <a:off x="4822031" y="5170289"/>
              <a:ext cx="25440" cy="35719"/>
            </a:xfrm>
            <a:custGeom>
              <a:avLst/>
              <a:gdLst/>
              <a:ahLst/>
              <a:cxnLst/>
              <a:rect l="0" t="0" r="0" b="0"/>
              <a:pathLst>
                <a:path w="25440" h="35719">
                  <a:moveTo>
                    <a:pt x="8929" y="0"/>
                  </a:moveTo>
                  <a:lnTo>
                    <a:pt x="8929" y="0"/>
                  </a:lnTo>
                  <a:lnTo>
                    <a:pt x="8929" y="13302"/>
                  </a:lnTo>
                  <a:lnTo>
                    <a:pt x="9922" y="14821"/>
                  </a:lnTo>
                  <a:lnTo>
                    <a:pt x="11575" y="15833"/>
                  </a:lnTo>
                  <a:lnTo>
                    <a:pt x="18024" y="17592"/>
                  </a:lnTo>
                  <a:lnTo>
                    <a:pt x="25439" y="17823"/>
                  </a:lnTo>
                  <a:lnTo>
                    <a:pt x="9306" y="17859"/>
                  </a:lnTo>
                  <a:lnTo>
                    <a:pt x="8962" y="25548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93"/>
            <p:cNvSpPr/>
            <p:nvPr>
              <p:custDataLst>
                <p:tags r:id="rId19"/>
              </p:custDataLst>
            </p:nvPr>
          </p:nvSpPr>
          <p:spPr>
            <a:xfrm>
              <a:off x="4973835" y="5036343"/>
              <a:ext cx="116040" cy="267892"/>
            </a:xfrm>
            <a:custGeom>
              <a:avLst/>
              <a:gdLst/>
              <a:ahLst/>
              <a:cxnLst/>
              <a:rect l="0" t="0" r="0" b="0"/>
              <a:pathLst>
                <a:path w="116040" h="267892">
                  <a:moveTo>
                    <a:pt x="0" y="0"/>
                  </a:moveTo>
                  <a:lnTo>
                    <a:pt x="0" y="0"/>
                  </a:lnTo>
                  <a:lnTo>
                    <a:pt x="7689" y="0"/>
                  </a:lnTo>
                  <a:lnTo>
                    <a:pt x="21951" y="7129"/>
                  </a:lnTo>
                  <a:lnTo>
                    <a:pt x="59982" y="29812"/>
                  </a:lnTo>
                  <a:lnTo>
                    <a:pt x="103839" y="44711"/>
                  </a:lnTo>
                  <a:lnTo>
                    <a:pt x="114278" y="52215"/>
                  </a:lnTo>
                  <a:lnTo>
                    <a:pt x="115283" y="55618"/>
                  </a:lnTo>
                  <a:lnTo>
                    <a:pt x="116039" y="74534"/>
                  </a:lnTo>
                  <a:lnTo>
                    <a:pt x="113419" y="80420"/>
                  </a:lnTo>
                  <a:lnTo>
                    <a:pt x="86275" y="123436"/>
                  </a:lnTo>
                  <a:lnTo>
                    <a:pt x="60769" y="165569"/>
                  </a:lnTo>
                  <a:lnTo>
                    <a:pt x="29674" y="208294"/>
                  </a:lnTo>
                  <a:lnTo>
                    <a:pt x="13615" y="229513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94"/>
            <p:cNvSpPr/>
            <p:nvPr>
              <p:custDataLst>
                <p:tags r:id="rId20"/>
              </p:custDataLst>
            </p:nvPr>
          </p:nvSpPr>
          <p:spPr>
            <a:xfrm>
              <a:off x="5126008" y="5063132"/>
              <a:ext cx="133408" cy="303611"/>
            </a:xfrm>
            <a:custGeom>
              <a:avLst/>
              <a:gdLst/>
              <a:ahLst/>
              <a:cxnLst/>
              <a:rect l="0" t="0" r="0" b="0"/>
              <a:pathLst>
                <a:path w="133408" h="303611">
                  <a:moveTo>
                    <a:pt x="8562" y="0"/>
                  </a:moveTo>
                  <a:lnTo>
                    <a:pt x="8562" y="0"/>
                  </a:lnTo>
                  <a:lnTo>
                    <a:pt x="0" y="0"/>
                  </a:lnTo>
                  <a:lnTo>
                    <a:pt x="4482" y="0"/>
                  </a:lnTo>
                  <a:lnTo>
                    <a:pt x="9394" y="2646"/>
                  </a:lnTo>
                  <a:lnTo>
                    <a:pt x="53464" y="29504"/>
                  </a:lnTo>
                  <a:lnTo>
                    <a:pt x="66222" y="38910"/>
                  </a:lnTo>
                  <a:lnTo>
                    <a:pt x="107955" y="65426"/>
                  </a:lnTo>
                  <a:lnTo>
                    <a:pt x="126994" y="82944"/>
                  </a:lnTo>
                  <a:lnTo>
                    <a:pt x="130651" y="89119"/>
                  </a:lnTo>
                  <a:lnTo>
                    <a:pt x="133000" y="101168"/>
                  </a:lnTo>
                  <a:lnTo>
                    <a:pt x="133407" y="110123"/>
                  </a:lnTo>
                  <a:lnTo>
                    <a:pt x="130856" y="116082"/>
                  </a:lnTo>
                  <a:lnTo>
                    <a:pt x="99025" y="158281"/>
                  </a:lnTo>
                  <a:lnTo>
                    <a:pt x="72646" y="198263"/>
                  </a:lnTo>
                  <a:lnTo>
                    <a:pt x="42945" y="242502"/>
                  </a:lnTo>
                  <a:lnTo>
                    <a:pt x="23589" y="282374"/>
                  </a:lnTo>
                  <a:lnTo>
                    <a:pt x="8562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95"/>
            <p:cNvSpPr/>
            <p:nvPr>
              <p:custDataLst>
                <p:tags r:id="rId21"/>
              </p:custDataLst>
            </p:nvPr>
          </p:nvSpPr>
          <p:spPr>
            <a:xfrm>
              <a:off x="3946921" y="4911328"/>
              <a:ext cx="616150" cy="62508"/>
            </a:xfrm>
            <a:custGeom>
              <a:avLst/>
              <a:gdLst/>
              <a:ahLst/>
              <a:cxnLst/>
              <a:rect l="0" t="0" r="0" b="0"/>
              <a:pathLst>
                <a:path w="616150" h="62508">
                  <a:moveTo>
                    <a:pt x="616149" y="0"/>
                  </a:moveTo>
                  <a:lnTo>
                    <a:pt x="616149" y="0"/>
                  </a:lnTo>
                  <a:lnTo>
                    <a:pt x="608460" y="7688"/>
                  </a:lnTo>
                  <a:lnTo>
                    <a:pt x="602847" y="8561"/>
                  </a:lnTo>
                  <a:lnTo>
                    <a:pt x="568094" y="7915"/>
                  </a:lnTo>
                  <a:lnTo>
                    <a:pt x="533961" y="1238"/>
                  </a:lnTo>
                  <a:lnTo>
                    <a:pt x="490893" y="163"/>
                  </a:lnTo>
                  <a:lnTo>
                    <a:pt x="450627" y="31"/>
                  </a:lnTo>
                  <a:lnTo>
                    <a:pt x="416182" y="9"/>
                  </a:lnTo>
                  <a:lnTo>
                    <a:pt x="380841" y="3"/>
                  </a:lnTo>
                  <a:lnTo>
                    <a:pt x="345234" y="4740"/>
                  </a:lnTo>
                  <a:lnTo>
                    <a:pt x="309549" y="7688"/>
                  </a:lnTo>
                  <a:lnTo>
                    <a:pt x="273840" y="13302"/>
                  </a:lnTo>
                  <a:lnTo>
                    <a:pt x="238124" y="16509"/>
                  </a:lnTo>
                  <a:lnTo>
                    <a:pt x="202406" y="22199"/>
                  </a:lnTo>
                  <a:lnTo>
                    <a:pt x="166688" y="25429"/>
                  </a:lnTo>
                  <a:lnTo>
                    <a:pt x="125200" y="33649"/>
                  </a:lnTo>
                  <a:lnTo>
                    <a:pt x="82462" y="42182"/>
                  </a:lnTo>
                  <a:lnTo>
                    <a:pt x="56845" y="46563"/>
                  </a:lnTo>
                  <a:lnTo>
                    <a:pt x="34041" y="51500"/>
                  </a:lnTo>
                  <a:lnTo>
                    <a:pt x="19098" y="53646"/>
                  </a:lnTo>
                  <a:lnTo>
                    <a:pt x="0" y="6250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96"/>
            <p:cNvSpPr/>
            <p:nvPr>
              <p:custDataLst>
                <p:tags r:id="rId22"/>
              </p:custDataLst>
            </p:nvPr>
          </p:nvSpPr>
          <p:spPr>
            <a:xfrm>
              <a:off x="4071937" y="5161359"/>
              <a:ext cx="17860" cy="35720"/>
            </a:xfrm>
            <a:custGeom>
              <a:avLst/>
              <a:gdLst/>
              <a:ahLst/>
              <a:cxnLst/>
              <a:rect l="0" t="0" r="0" b="0"/>
              <a:pathLst>
                <a:path w="17860" h="35720">
                  <a:moveTo>
                    <a:pt x="17859" y="0"/>
                  </a:moveTo>
                  <a:lnTo>
                    <a:pt x="17859" y="0"/>
                  </a:lnTo>
                  <a:lnTo>
                    <a:pt x="1274" y="16586"/>
                  </a:lnTo>
                  <a:lnTo>
                    <a:pt x="112" y="25436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97"/>
            <p:cNvSpPr/>
            <p:nvPr>
              <p:custDataLst>
                <p:tags r:id="rId23"/>
              </p:custDataLst>
            </p:nvPr>
          </p:nvSpPr>
          <p:spPr>
            <a:xfrm>
              <a:off x="4223742" y="5054203"/>
              <a:ext cx="142851" cy="285751"/>
            </a:xfrm>
            <a:custGeom>
              <a:avLst/>
              <a:gdLst/>
              <a:ahLst/>
              <a:cxnLst/>
              <a:rect l="0" t="0" r="0" b="0"/>
              <a:pathLst>
                <a:path w="142851" h="285751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15813" y="6136"/>
                  </a:lnTo>
                  <a:lnTo>
                    <a:pt x="56927" y="24088"/>
                  </a:lnTo>
                  <a:lnTo>
                    <a:pt x="98248" y="44664"/>
                  </a:lnTo>
                  <a:lnTo>
                    <a:pt x="126879" y="59863"/>
                  </a:lnTo>
                  <a:lnTo>
                    <a:pt x="132211" y="60745"/>
                  </a:lnTo>
                  <a:lnTo>
                    <a:pt x="135765" y="62325"/>
                  </a:lnTo>
                  <a:lnTo>
                    <a:pt x="138135" y="64369"/>
                  </a:lnTo>
                  <a:lnTo>
                    <a:pt x="140768" y="69288"/>
                  </a:lnTo>
                  <a:lnTo>
                    <a:pt x="142751" y="82277"/>
                  </a:lnTo>
                  <a:lnTo>
                    <a:pt x="142850" y="92651"/>
                  </a:lnTo>
                  <a:lnTo>
                    <a:pt x="140218" y="98394"/>
                  </a:lnTo>
                  <a:lnTo>
                    <a:pt x="117966" y="137276"/>
                  </a:lnTo>
                  <a:lnTo>
                    <a:pt x="87196" y="178614"/>
                  </a:lnTo>
                  <a:lnTo>
                    <a:pt x="53394" y="221382"/>
                  </a:lnTo>
                  <a:lnTo>
                    <a:pt x="18087" y="265747"/>
                  </a:lnTo>
                  <a:lnTo>
                    <a:pt x="13000" y="272891"/>
                  </a:lnTo>
                  <a:lnTo>
                    <a:pt x="892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98"/>
            <p:cNvSpPr/>
            <p:nvPr>
              <p:custDataLst>
                <p:tags r:id="rId24"/>
              </p:custDataLst>
            </p:nvPr>
          </p:nvSpPr>
          <p:spPr>
            <a:xfrm>
              <a:off x="4366617" y="5116710"/>
              <a:ext cx="138664" cy="321470"/>
            </a:xfrm>
            <a:custGeom>
              <a:avLst/>
              <a:gdLst/>
              <a:ahLst/>
              <a:cxnLst/>
              <a:rect l="0" t="0" r="0" b="0"/>
              <a:pathLst>
                <a:path w="138664" h="321470">
                  <a:moveTo>
                    <a:pt x="53578" y="0"/>
                  </a:moveTo>
                  <a:lnTo>
                    <a:pt x="53578" y="0"/>
                  </a:lnTo>
                  <a:lnTo>
                    <a:pt x="83197" y="26973"/>
                  </a:lnTo>
                  <a:lnTo>
                    <a:pt x="104369" y="42689"/>
                  </a:lnTo>
                  <a:lnTo>
                    <a:pt x="122995" y="63297"/>
                  </a:lnTo>
                  <a:lnTo>
                    <a:pt x="130700" y="77955"/>
                  </a:lnTo>
                  <a:lnTo>
                    <a:pt x="138663" y="102062"/>
                  </a:lnTo>
                  <a:lnTo>
                    <a:pt x="136703" y="113491"/>
                  </a:lnTo>
                  <a:lnTo>
                    <a:pt x="113026" y="158136"/>
                  </a:lnTo>
                  <a:lnTo>
                    <a:pt x="87554" y="198250"/>
                  </a:lnTo>
                  <a:lnTo>
                    <a:pt x="56140" y="237760"/>
                  </a:lnTo>
                  <a:lnTo>
                    <a:pt x="25540" y="273812"/>
                  </a:lnTo>
                  <a:lnTo>
                    <a:pt x="2713" y="311754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40"/>
          <p:cNvGrpSpPr/>
          <p:nvPr/>
        </p:nvGrpSpPr>
        <p:grpSpPr>
          <a:xfrm>
            <a:off x="6224685" y="2839640"/>
            <a:ext cx="1142308" cy="732063"/>
            <a:chOff x="6224685" y="2839640"/>
            <a:chExt cx="1142308" cy="732063"/>
          </a:xfrm>
        </p:grpSpPr>
        <p:sp>
          <p:nvSpPr>
            <p:cNvPr id="92" name="SMARTInkShape-199"/>
            <p:cNvSpPr/>
            <p:nvPr>
              <p:custDataLst>
                <p:tags r:id="rId2"/>
              </p:custDataLst>
            </p:nvPr>
          </p:nvSpPr>
          <p:spPr>
            <a:xfrm>
              <a:off x="6500812" y="3116460"/>
              <a:ext cx="35720" cy="437556"/>
            </a:xfrm>
            <a:custGeom>
              <a:avLst/>
              <a:gdLst/>
              <a:ahLst/>
              <a:cxnLst/>
              <a:rect l="0" t="0" r="0" b="0"/>
              <a:pathLst>
                <a:path w="35720" h="437556">
                  <a:moveTo>
                    <a:pt x="35719" y="0"/>
                  </a:moveTo>
                  <a:lnTo>
                    <a:pt x="35719" y="0"/>
                  </a:lnTo>
                  <a:lnTo>
                    <a:pt x="35719" y="12429"/>
                  </a:lnTo>
                  <a:lnTo>
                    <a:pt x="33073" y="18092"/>
                  </a:lnTo>
                  <a:lnTo>
                    <a:pt x="30978" y="20991"/>
                  </a:lnTo>
                  <a:lnTo>
                    <a:pt x="27616" y="47031"/>
                  </a:lnTo>
                  <a:lnTo>
                    <a:pt x="26898" y="89611"/>
                  </a:lnTo>
                  <a:lnTo>
                    <a:pt x="20674" y="132207"/>
                  </a:lnTo>
                  <a:lnTo>
                    <a:pt x="18693" y="168047"/>
                  </a:lnTo>
                  <a:lnTo>
                    <a:pt x="18107" y="208652"/>
                  </a:lnTo>
                  <a:lnTo>
                    <a:pt x="16940" y="247252"/>
                  </a:lnTo>
                  <a:lnTo>
                    <a:pt x="11744" y="288675"/>
                  </a:lnTo>
                  <a:lnTo>
                    <a:pt x="9764" y="325533"/>
                  </a:lnTo>
                  <a:lnTo>
                    <a:pt x="9094" y="365156"/>
                  </a:lnTo>
                  <a:lnTo>
                    <a:pt x="2815" y="409647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00"/>
            <p:cNvSpPr/>
            <p:nvPr>
              <p:custDataLst>
                <p:tags r:id="rId3"/>
              </p:custDataLst>
            </p:nvPr>
          </p:nvSpPr>
          <p:spPr>
            <a:xfrm>
              <a:off x="6554671" y="3116749"/>
              <a:ext cx="213230" cy="400457"/>
            </a:xfrm>
            <a:custGeom>
              <a:avLst/>
              <a:gdLst/>
              <a:ahLst/>
              <a:cxnLst/>
              <a:rect l="0" t="0" r="0" b="0"/>
              <a:pathLst>
                <a:path w="213230" h="400457">
                  <a:moveTo>
                    <a:pt x="71157" y="62219"/>
                  </a:moveTo>
                  <a:lnTo>
                    <a:pt x="71157" y="62219"/>
                  </a:lnTo>
                  <a:lnTo>
                    <a:pt x="71157" y="45050"/>
                  </a:lnTo>
                  <a:lnTo>
                    <a:pt x="72149" y="41843"/>
                  </a:lnTo>
                  <a:lnTo>
                    <a:pt x="73802" y="39706"/>
                  </a:lnTo>
                  <a:lnTo>
                    <a:pt x="75897" y="38280"/>
                  </a:lnTo>
                  <a:lnTo>
                    <a:pt x="98014" y="4650"/>
                  </a:lnTo>
                  <a:lnTo>
                    <a:pt x="100968" y="3004"/>
                  </a:lnTo>
                  <a:lnTo>
                    <a:pt x="119966" y="362"/>
                  </a:lnTo>
                  <a:lnTo>
                    <a:pt x="131215" y="0"/>
                  </a:lnTo>
                  <a:lnTo>
                    <a:pt x="136000" y="1888"/>
                  </a:lnTo>
                  <a:lnTo>
                    <a:pt x="175718" y="34012"/>
                  </a:lnTo>
                  <a:lnTo>
                    <a:pt x="188568" y="55515"/>
                  </a:lnTo>
                  <a:lnTo>
                    <a:pt x="201799" y="95585"/>
                  </a:lnTo>
                  <a:lnTo>
                    <a:pt x="211322" y="138484"/>
                  </a:lnTo>
                  <a:lnTo>
                    <a:pt x="213229" y="177090"/>
                  </a:lnTo>
                  <a:lnTo>
                    <a:pt x="211148" y="213663"/>
                  </a:lnTo>
                  <a:lnTo>
                    <a:pt x="204248" y="249636"/>
                  </a:lnTo>
                  <a:lnTo>
                    <a:pt x="193273" y="285430"/>
                  </a:lnTo>
                  <a:lnTo>
                    <a:pt x="174808" y="318525"/>
                  </a:lnTo>
                  <a:lnTo>
                    <a:pt x="146642" y="356374"/>
                  </a:lnTo>
                  <a:lnTo>
                    <a:pt x="115833" y="384393"/>
                  </a:lnTo>
                  <a:lnTo>
                    <a:pt x="95859" y="396024"/>
                  </a:lnTo>
                  <a:lnTo>
                    <a:pt x="68687" y="400456"/>
                  </a:lnTo>
                  <a:lnTo>
                    <a:pt x="53192" y="400070"/>
                  </a:lnTo>
                  <a:lnTo>
                    <a:pt x="34305" y="394275"/>
                  </a:lnTo>
                  <a:lnTo>
                    <a:pt x="6903" y="377619"/>
                  </a:lnTo>
                  <a:lnTo>
                    <a:pt x="2913" y="371730"/>
                  </a:lnTo>
                  <a:lnTo>
                    <a:pt x="665" y="362837"/>
                  </a:lnTo>
                  <a:lnTo>
                    <a:pt x="0" y="353918"/>
                  </a:lnTo>
                  <a:lnTo>
                    <a:pt x="1890" y="350943"/>
                  </a:lnTo>
                  <a:lnTo>
                    <a:pt x="34019" y="327133"/>
                  </a:lnTo>
                  <a:lnTo>
                    <a:pt x="39453" y="326141"/>
                  </a:lnTo>
                  <a:lnTo>
                    <a:pt x="74225" y="330623"/>
                  </a:lnTo>
                  <a:lnTo>
                    <a:pt x="86080" y="334637"/>
                  </a:lnTo>
                  <a:lnTo>
                    <a:pt x="127714" y="363107"/>
                  </a:lnTo>
                  <a:lnTo>
                    <a:pt x="160454" y="3926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01"/>
            <p:cNvSpPr/>
            <p:nvPr>
              <p:custDataLst>
                <p:tags r:id="rId4"/>
              </p:custDataLst>
            </p:nvPr>
          </p:nvSpPr>
          <p:spPr>
            <a:xfrm>
              <a:off x="6858000" y="352722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02"/>
            <p:cNvSpPr/>
            <p:nvPr>
              <p:custDataLst>
                <p:tags r:id="rId5"/>
              </p:custDataLst>
            </p:nvPr>
          </p:nvSpPr>
          <p:spPr>
            <a:xfrm>
              <a:off x="6940289" y="3163543"/>
              <a:ext cx="167743" cy="399403"/>
            </a:xfrm>
            <a:custGeom>
              <a:avLst/>
              <a:gdLst/>
              <a:ahLst/>
              <a:cxnLst/>
              <a:rect l="0" t="0" r="0" b="0"/>
              <a:pathLst>
                <a:path w="167743" h="399403">
                  <a:moveTo>
                    <a:pt x="167742" y="77933"/>
                  </a:moveTo>
                  <a:lnTo>
                    <a:pt x="167742" y="77933"/>
                  </a:lnTo>
                  <a:lnTo>
                    <a:pt x="167742" y="65504"/>
                  </a:lnTo>
                  <a:lnTo>
                    <a:pt x="165096" y="59842"/>
                  </a:lnTo>
                  <a:lnTo>
                    <a:pt x="163001" y="56942"/>
                  </a:lnTo>
                  <a:lnTo>
                    <a:pt x="146492" y="17002"/>
                  </a:lnTo>
                  <a:lnTo>
                    <a:pt x="138123" y="8519"/>
                  </a:lnTo>
                  <a:lnTo>
                    <a:pt x="133113" y="4868"/>
                  </a:lnTo>
                  <a:lnTo>
                    <a:pt x="119609" y="811"/>
                  </a:lnTo>
                  <a:lnTo>
                    <a:pt x="103685" y="0"/>
                  </a:lnTo>
                  <a:lnTo>
                    <a:pt x="71855" y="7564"/>
                  </a:lnTo>
                  <a:lnTo>
                    <a:pt x="58649" y="13916"/>
                  </a:lnTo>
                  <a:lnTo>
                    <a:pt x="27980" y="39823"/>
                  </a:lnTo>
                  <a:lnTo>
                    <a:pt x="14765" y="57270"/>
                  </a:lnTo>
                  <a:lnTo>
                    <a:pt x="2403" y="87081"/>
                  </a:lnTo>
                  <a:lnTo>
                    <a:pt x="0" y="100519"/>
                  </a:lnTo>
                  <a:lnTo>
                    <a:pt x="3387" y="123982"/>
                  </a:lnTo>
                  <a:lnTo>
                    <a:pt x="19118" y="156165"/>
                  </a:lnTo>
                  <a:lnTo>
                    <a:pt x="23019" y="159853"/>
                  </a:lnTo>
                  <a:lnTo>
                    <a:pt x="32645" y="163951"/>
                  </a:lnTo>
                  <a:lnTo>
                    <a:pt x="66698" y="166942"/>
                  </a:lnTo>
                  <a:lnTo>
                    <a:pt x="84446" y="162404"/>
                  </a:lnTo>
                  <a:lnTo>
                    <a:pt x="126073" y="142317"/>
                  </a:lnTo>
                  <a:lnTo>
                    <a:pt x="161266" y="111039"/>
                  </a:lnTo>
                  <a:lnTo>
                    <a:pt x="164864" y="104883"/>
                  </a:lnTo>
                  <a:lnTo>
                    <a:pt x="167573" y="96324"/>
                  </a:lnTo>
                  <a:lnTo>
                    <a:pt x="167737" y="121537"/>
                  </a:lnTo>
                  <a:lnTo>
                    <a:pt x="160674" y="159339"/>
                  </a:lnTo>
                  <a:lnTo>
                    <a:pt x="154439" y="194224"/>
                  </a:lnTo>
                  <a:lnTo>
                    <a:pt x="149790" y="236907"/>
                  </a:lnTo>
                  <a:lnTo>
                    <a:pt x="142992" y="280910"/>
                  </a:lnTo>
                  <a:lnTo>
                    <a:pt x="136615" y="323300"/>
                  </a:lnTo>
                  <a:lnTo>
                    <a:pt x="132930" y="361770"/>
                  </a:lnTo>
                  <a:lnTo>
                    <a:pt x="132023" y="39940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03"/>
            <p:cNvSpPr/>
            <p:nvPr>
              <p:custDataLst>
                <p:tags r:id="rId6"/>
              </p:custDataLst>
            </p:nvPr>
          </p:nvSpPr>
          <p:spPr>
            <a:xfrm>
              <a:off x="7179994" y="3207606"/>
              <a:ext cx="186999" cy="364097"/>
            </a:xfrm>
            <a:custGeom>
              <a:avLst/>
              <a:gdLst/>
              <a:ahLst/>
              <a:cxnLst/>
              <a:rect l="0" t="0" r="0" b="0"/>
              <a:pathLst>
                <a:path w="186999" h="364097">
                  <a:moveTo>
                    <a:pt x="160209" y="60659"/>
                  </a:moveTo>
                  <a:lnTo>
                    <a:pt x="160209" y="60659"/>
                  </a:lnTo>
                  <a:lnTo>
                    <a:pt x="160209" y="43490"/>
                  </a:lnTo>
                  <a:lnTo>
                    <a:pt x="159216" y="40283"/>
                  </a:lnTo>
                  <a:lnTo>
                    <a:pt x="157563" y="38145"/>
                  </a:lnTo>
                  <a:lnTo>
                    <a:pt x="155468" y="36720"/>
                  </a:lnTo>
                  <a:lnTo>
                    <a:pt x="139471" y="17464"/>
                  </a:lnTo>
                  <a:lnTo>
                    <a:pt x="113197" y="2311"/>
                  </a:lnTo>
                  <a:lnTo>
                    <a:pt x="105249" y="0"/>
                  </a:lnTo>
                  <a:lnTo>
                    <a:pt x="101741" y="376"/>
                  </a:lnTo>
                  <a:lnTo>
                    <a:pt x="95197" y="3439"/>
                  </a:lnTo>
                  <a:lnTo>
                    <a:pt x="85935" y="10742"/>
                  </a:lnTo>
                  <a:lnTo>
                    <a:pt x="76907" y="23931"/>
                  </a:lnTo>
                  <a:lnTo>
                    <a:pt x="72688" y="45146"/>
                  </a:lnTo>
                  <a:lnTo>
                    <a:pt x="72254" y="78982"/>
                  </a:lnTo>
                  <a:lnTo>
                    <a:pt x="80694" y="116975"/>
                  </a:lnTo>
                  <a:lnTo>
                    <a:pt x="86377" y="150767"/>
                  </a:lnTo>
                  <a:lnTo>
                    <a:pt x="90708" y="185915"/>
                  </a:lnTo>
                  <a:lnTo>
                    <a:pt x="96320" y="228607"/>
                  </a:lnTo>
                  <a:lnTo>
                    <a:pt x="102573" y="265703"/>
                  </a:lnTo>
                  <a:lnTo>
                    <a:pt x="98957" y="301694"/>
                  </a:lnTo>
                  <a:lnTo>
                    <a:pt x="95427" y="325884"/>
                  </a:lnTo>
                  <a:lnTo>
                    <a:pt x="88098" y="342973"/>
                  </a:lnTo>
                  <a:lnTo>
                    <a:pt x="81527" y="350835"/>
                  </a:lnTo>
                  <a:lnTo>
                    <a:pt x="67662" y="359847"/>
                  </a:lnTo>
                  <a:lnTo>
                    <a:pt x="55837" y="362959"/>
                  </a:lnTo>
                  <a:lnTo>
                    <a:pt x="33564" y="364096"/>
                  </a:lnTo>
                  <a:lnTo>
                    <a:pt x="26862" y="361546"/>
                  </a:lnTo>
                  <a:lnTo>
                    <a:pt x="14475" y="351824"/>
                  </a:lnTo>
                  <a:lnTo>
                    <a:pt x="5462" y="338533"/>
                  </a:lnTo>
                  <a:lnTo>
                    <a:pt x="1249" y="326767"/>
                  </a:lnTo>
                  <a:lnTo>
                    <a:pt x="0" y="307516"/>
                  </a:lnTo>
                  <a:lnTo>
                    <a:pt x="7209" y="264522"/>
                  </a:lnTo>
                  <a:lnTo>
                    <a:pt x="25028" y="221193"/>
                  </a:lnTo>
                  <a:lnTo>
                    <a:pt x="37473" y="197191"/>
                  </a:lnTo>
                  <a:lnTo>
                    <a:pt x="66251" y="159042"/>
                  </a:lnTo>
                  <a:lnTo>
                    <a:pt x="109798" y="121457"/>
                  </a:lnTo>
                  <a:lnTo>
                    <a:pt x="153357" y="93590"/>
                  </a:lnTo>
                  <a:lnTo>
                    <a:pt x="186998" y="695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04"/>
            <p:cNvSpPr/>
            <p:nvPr>
              <p:custDataLst>
                <p:tags r:id="rId7"/>
              </p:custDataLst>
            </p:nvPr>
          </p:nvSpPr>
          <p:spPr>
            <a:xfrm>
              <a:off x="6224685" y="2861285"/>
              <a:ext cx="177901" cy="273036"/>
            </a:xfrm>
            <a:custGeom>
              <a:avLst/>
              <a:gdLst/>
              <a:ahLst/>
              <a:cxnLst/>
              <a:rect l="0" t="0" r="0" b="0"/>
              <a:pathLst>
                <a:path w="177901" h="273036">
                  <a:moveTo>
                    <a:pt x="177900" y="5144"/>
                  </a:moveTo>
                  <a:lnTo>
                    <a:pt x="177900" y="5144"/>
                  </a:lnTo>
                  <a:lnTo>
                    <a:pt x="173160" y="5144"/>
                  </a:lnTo>
                  <a:lnTo>
                    <a:pt x="157524" y="0"/>
                  </a:lnTo>
                  <a:lnTo>
                    <a:pt x="155387" y="722"/>
                  </a:lnTo>
                  <a:lnTo>
                    <a:pt x="153962" y="2196"/>
                  </a:lnTo>
                  <a:lnTo>
                    <a:pt x="124992" y="4756"/>
                  </a:lnTo>
                  <a:lnTo>
                    <a:pt x="81379" y="6085"/>
                  </a:lnTo>
                  <a:lnTo>
                    <a:pt x="39990" y="17566"/>
                  </a:lnTo>
                  <a:lnTo>
                    <a:pt x="11144" y="32001"/>
                  </a:lnTo>
                  <a:lnTo>
                    <a:pt x="7198" y="34955"/>
                  </a:lnTo>
                  <a:lnTo>
                    <a:pt x="4568" y="38909"/>
                  </a:lnTo>
                  <a:lnTo>
                    <a:pt x="0" y="55721"/>
                  </a:lnTo>
                  <a:lnTo>
                    <a:pt x="4252" y="67314"/>
                  </a:lnTo>
                  <a:lnTo>
                    <a:pt x="11758" y="75109"/>
                  </a:lnTo>
                  <a:lnTo>
                    <a:pt x="53978" y="101380"/>
                  </a:lnTo>
                  <a:lnTo>
                    <a:pt x="71229" y="110423"/>
                  </a:lnTo>
                  <a:lnTo>
                    <a:pt x="110716" y="144207"/>
                  </a:lnTo>
                  <a:lnTo>
                    <a:pt x="141038" y="163545"/>
                  </a:lnTo>
                  <a:lnTo>
                    <a:pt x="162083" y="197725"/>
                  </a:lnTo>
                  <a:lnTo>
                    <a:pt x="166930" y="211474"/>
                  </a:lnTo>
                  <a:lnTo>
                    <a:pt x="165417" y="221201"/>
                  </a:lnTo>
                  <a:lnTo>
                    <a:pt x="163625" y="226573"/>
                  </a:lnTo>
                  <a:lnTo>
                    <a:pt x="156342" y="235187"/>
                  </a:lnTo>
                  <a:lnTo>
                    <a:pt x="135498" y="248802"/>
                  </a:lnTo>
                  <a:lnTo>
                    <a:pt x="96653" y="264050"/>
                  </a:lnTo>
                  <a:lnTo>
                    <a:pt x="66381" y="271260"/>
                  </a:lnTo>
                  <a:lnTo>
                    <a:pt x="43955" y="27303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05"/>
            <p:cNvSpPr/>
            <p:nvPr>
              <p:custDataLst>
                <p:tags r:id="rId8"/>
              </p:custDataLst>
            </p:nvPr>
          </p:nvSpPr>
          <p:spPr>
            <a:xfrm>
              <a:off x="6241851" y="2839640"/>
              <a:ext cx="107157" cy="410767"/>
            </a:xfrm>
            <a:custGeom>
              <a:avLst/>
              <a:gdLst/>
              <a:ahLst/>
              <a:cxnLst/>
              <a:rect l="0" t="0" r="0" b="0"/>
              <a:pathLst>
                <a:path w="107157" h="410767">
                  <a:moveTo>
                    <a:pt x="107156" y="0"/>
                  </a:moveTo>
                  <a:lnTo>
                    <a:pt x="107156" y="0"/>
                  </a:lnTo>
                  <a:lnTo>
                    <a:pt x="107156" y="9481"/>
                  </a:lnTo>
                  <a:lnTo>
                    <a:pt x="104511" y="16781"/>
                  </a:lnTo>
                  <a:lnTo>
                    <a:pt x="102416" y="20117"/>
                  </a:lnTo>
                  <a:lnTo>
                    <a:pt x="89113" y="60542"/>
                  </a:lnTo>
                  <a:lnTo>
                    <a:pt x="82959" y="93455"/>
                  </a:lnTo>
                  <a:lnTo>
                    <a:pt x="71655" y="133083"/>
                  </a:lnTo>
                  <a:lnTo>
                    <a:pt x="60477" y="176244"/>
                  </a:lnTo>
                  <a:lnTo>
                    <a:pt x="50882" y="220451"/>
                  </a:lnTo>
                  <a:lnTo>
                    <a:pt x="42127" y="252760"/>
                  </a:lnTo>
                  <a:lnTo>
                    <a:pt x="32614" y="285970"/>
                  </a:lnTo>
                  <a:lnTo>
                    <a:pt x="25078" y="317267"/>
                  </a:lnTo>
                  <a:lnTo>
                    <a:pt x="15258" y="358037"/>
                  </a:lnTo>
                  <a:lnTo>
                    <a:pt x="0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46685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perimeter </a:t>
            </a:r>
            <a:r>
              <a:rPr lang="en-US" altLang="en-US" b="1" i="1"/>
              <a:t>P</a:t>
            </a:r>
            <a:r>
              <a:rPr lang="en-US" altLang="en-US" b="1"/>
              <a:t> of a regular dodecagon varies directly as the side length </a:t>
            </a:r>
            <a:r>
              <a:rPr lang="en-US" altLang="en-US" b="1" i="1"/>
              <a:t>s</a:t>
            </a:r>
            <a:r>
              <a:rPr lang="en-US" altLang="en-US" b="1"/>
              <a:t>, and </a:t>
            </a:r>
            <a:r>
              <a:rPr lang="en-US" altLang="en-US" b="1" i="1"/>
              <a:t>P =</a:t>
            </a:r>
            <a:r>
              <a:rPr lang="en-US" altLang="en-US" b="1"/>
              <a:t> 18 in. when </a:t>
            </a:r>
            <a:r>
              <a:rPr lang="en-US" altLang="en-US" b="1" i="1"/>
              <a:t>s</a:t>
            </a:r>
            <a:r>
              <a:rPr lang="en-US" altLang="en-US" b="1"/>
              <a:t> = 1.5 in. Find </a:t>
            </a:r>
            <a:r>
              <a:rPr lang="en-US" altLang="en-US" b="1" i="1"/>
              <a:t>s</a:t>
            </a:r>
            <a:r>
              <a:rPr lang="en-US" altLang="en-US" b="1"/>
              <a:t> when </a:t>
            </a:r>
            <a:r>
              <a:rPr lang="en-US" altLang="en-US" b="1" i="1"/>
              <a:t>P</a:t>
            </a:r>
            <a:r>
              <a:rPr lang="en-US" altLang="en-US" b="1"/>
              <a:t> = 75 in.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8" name="SMARTInkShape-Group41"/>
          <p:cNvGrpSpPr/>
          <p:nvPr/>
        </p:nvGrpSpPr>
        <p:grpSpPr>
          <a:xfrm>
            <a:off x="1322444" y="2732639"/>
            <a:ext cx="383127" cy="553487"/>
            <a:chOff x="1322444" y="2732639"/>
            <a:chExt cx="383127" cy="553487"/>
          </a:xfrm>
        </p:grpSpPr>
        <p:sp>
          <p:nvSpPr>
            <p:cNvPr id="4" name="SMARTInkShape-206"/>
            <p:cNvSpPr/>
            <p:nvPr>
              <p:custDataLst>
                <p:tags r:id="rId52"/>
              </p:custDataLst>
            </p:nvPr>
          </p:nvSpPr>
          <p:spPr>
            <a:xfrm>
              <a:off x="1571625" y="3134320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0"/>
                  </a:moveTo>
                  <a:lnTo>
                    <a:pt x="0" y="0"/>
                  </a:lnTo>
                  <a:lnTo>
                    <a:pt x="43449" y="0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07"/>
            <p:cNvSpPr/>
            <p:nvPr>
              <p:custDataLst>
                <p:tags r:id="rId53"/>
              </p:custDataLst>
            </p:nvPr>
          </p:nvSpPr>
          <p:spPr>
            <a:xfrm>
              <a:off x="1598446" y="3036093"/>
              <a:ext cx="107125" cy="17861"/>
            </a:xfrm>
            <a:custGeom>
              <a:avLst/>
              <a:gdLst/>
              <a:ahLst/>
              <a:cxnLst/>
              <a:rect l="0" t="0" r="0" b="0"/>
              <a:pathLst>
                <a:path w="107125" h="17861">
                  <a:moveTo>
                    <a:pt x="8897" y="0"/>
                  </a:moveTo>
                  <a:lnTo>
                    <a:pt x="8897" y="0"/>
                  </a:lnTo>
                  <a:lnTo>
                    <a:pt x="0" y="0"/>
                  </a:lnTo>
                  <a:lnTo>
                    <a:pt x="14232" y="6137"/>
                  </a:lnTo>
                  <a:lnTo>
                    <a:pt x="53684" y="11412"/>
                  </a:lnTo>
                  <a:lnTo>
                    <a:pt x="71446" y="15949"/>
                  </a:lnTo>
                  <a:lnTo>
                    <a:pt x="107124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08"/>
            <p:cNvSpPr/>
            <p:nvPr>
              <p:custDataLst>
                <p:tags r:id="rId54"/>
              </p:custDataLst>
            </p:nvPr>
          </p:nvSpPr>
          <p:spPr>
            <a:xfrm>
              <a:off x="1330523" y="2732639"/>
              <a:ext cx="222684" cy="285596"/>
            </a:xfrm>
            <a:custGeom>
              <a:avLst/>
              <a:gdLst/>
              <a:ahLst/>
              <a:cxnLst/>
              <a:rect l="0" t="0" r="0" b="0"/>
              <a:pathLst>
                <a:path w="222684" h="285596">
                  <a:moveTo>
                    <a:pt x="8930" y="53423"/>
                  </a:moveTo>
                  <a:lnTo>
                    <a:pt x="8930" y="53423"/>
                  </a:lnTo>
                  <a:lnTo>
                    <a:pt x="8930" y="48682"/>
                  </a:lnTo>
                  <a:lnTo>
                    <a:pt x="11576" y="43709"/>
                  </a:lnTo>
                  <a:lnTo>
                    <a:pt x="15067" y="38192"/>
                  </a:lnTo>
                  <a:lnTo>
                    <a:pt x="18024" y="29507"/>
                  </a:lnTo>
                  <a:lnTo>
                    <a:pt x="22232" y="23611"/>
                  </a:lnTo>
                  <a:lnTo>
                    <a:pt x="51247" y="5794"/>
                  </a:lnTo>
                  <a:lnTo>
                    <a:pt x="68652" y="1608"/>
                  </a:lnTo>
                  <a:lnTo>
                    <a:pt x="108937" y="0"/>
                  </a:lnTo>
                  <a:lnTo>
                    <a:pt x="129733" y="4631"/>
                  </a:lnTo>
                  <a:lnTo>
                    <a:pt x="166579" y="20840"/>
                  </a:lnTo>
                  <a:lnTo>
                    <a:pt x="175900" y="31996"/>
                  </a:lnTo>
                  <a:lnTo>
                    <a:pt x="203284" y="73615"/>
                  </a:lnTo>
                  <a:lnTo>
                    <a:pt x="218997" y="115246"/>
                  </a:lnTo>
                  <a:lnTo>
                    <a:pt x="222683" y="152931"/>
                  </a:lnTo>
                  <a:lnTo>
                    <a:pt x="217702" y="170079"/>
                  </a:lnTo>
                  <a:lnTo>
                    <a:pt x="196751" y="213423"/>
                  </a:lnTo>
                  <a:lnTo>
                    <a:pt x="193675" y="219621"/>
                  </a:lnTo>
                  <a:lnTo>
                    <a:pt x="182320" y="229154"/>
                  </a:lnTo>
                  <a:lnTo>
                    <a:pt x="140556" y="256693"/>
                  </a:lnTo>
                  <a:lnTo>
                    <a:pt x="104058" y="272418"/>
                  </a:lnTo>
                  <a:lnTo>
                    <a:pt x="59443" y="282429"/>
                  </a:lnTo>
                  <a:lnTo>
                    <a:pt x="16602" y="285409"/>
                  </a:lnTo>
                  <a:lnTo>
                    <a:pt x="0" y="28559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09"/>
            <p:cNvSpPr/>
            <p:nvPr>
              <p:custDataLst>
                <p:tags r:id="rId55"/>
              </p:custDataLst>
            </p:nvPr>
          </p:nvSpPr>
          <p:spPr>
            <a:xfrm>
              <a:off x="1322444" y="2803921"/>
              <a:ext cx="61658" cy="482205"/>
            </a:xfrm>
            <a:custGeom>
              <a:avLst/>
              <a:gdLst/>
              <a:ahLst/>
              <a:cxnLst/>
              <a:rect l="0" t="0" r="0" b="0"/>
              <a:pathLst>
                <a:path w="61658" h="482205">
                  <a:moveTo>
                    <a:pt x="61657" y="0"/>
                  </a:moveTo>
                  <a:lnTo>
                    <a:pt x="61657" y="0"/>
                  </a:lnTo>
                  <a:lnTo>
                    <a:pt x="61657" y="4741"/>
                  </a:lnTo>
                  <a:lnTo>
                    <a:pt x="59011" y="9714"/>
                  </a:lnTo>
                  <a:lnTo>
                    <a:pt x="55520" y="15231"/>
                  </a:lnTo>
                  <a:lnTo>
                    <a:pt x="40408" y="55878"/>
                  </a:lnTo>
                  <a:lnTo>
                    <a:pt x="34970" y="90744"/>
                  </a:lnTo>
                  <a:lnTo>
                    <a:pt x="28016" y="134819"/>
                  </a:lnTo>
                  <a:lnTo>
                    <a:pt x="26554" y="172569"/>
                  </a:lnTo>
                  <a:lnTo>
                    <a:pt x="23475" y="212528"/>
                  </a:lnTo>
                  <a:lnTo>
                    <a:pt x="18925" y="249503"/>
                  </a:lnTo>
                  <a:lnTo>
                    <a:pt x="14931" y="288239"/>
                  </a:lnTo>
                  <a:lnTo>
                    <a:pt x="10109" y="325844"/>
                  </a:lnTo>
                  <a:lnTo>
                    <a:pt x="8480" y="369958"/>
                  </a:lnTo>
                  <a:lnTo>
                    <a:pt x="3457" y="405069"/>
                  </a:lnTo>
                  <a:lnTo>
                    <a:pt x="0" y="444367"/>
                  </a:lnTo>
                  <a:lnTo>
                    <a:pt x="394" y="464819"/>
                  </a:lnTo>
                  <a:lnTo>
                    <a:pt x="8079" y="48220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42"/>
          <p:cNvGrpSpPr/>
          <p:nvPr/>
        </p:nvGrpSpPr>
        <p:grpSpPr>
          <a:xfrm>
            <a:off x="1875234" y="2786062"/>
            <a:ext cx="419006" cy="473274"/>
            <a:chOff x="1875234" y="2786062"/>
            <a:chExt cx="419006" cy="473274"/>
          </a:xfrm>
        </p:grpSpPr>
        <p:sp>
          <p:nvSpPr>
            <p:cNvPr id="9" name="SMARTInkShape-210"/>
            <p:cNvSpPr/>
            <p:nvPr>
              <p:custDataLst>
                <p:tags r:id="rId48"/>
              </p:custDataLst>
            </p:nvPr>
          </p:nvSpPr>
          <p:spPr>
            <a:xfrm>
              <a:off x="2107855" y="3018234"/>
              <a:ext cx="186385" cy="214313"/>
            </a:xfrm>
            <a:custGeom>
              <a:avLst/>
              <a:gdLst/>
              <a:ahLst/>
              <a:cxnLst/>
              <a:rect l="0" t="0" r="0" b="0"/>
              <a:pathLst>
                <a:path w="186385" h="214313">
                  <a:moveTo>
                    <a:pt x="97777" y="0"/>
                  </a:moveTo>
                  <a:lnTo>
                    <a:pt x="97777" y="0"/>
                  </a:lnTo>
                  <a:lnTo>
                    <a:pt x="76451" y="0"/>
                  </a:lnTo>
                  <a:lnTo>
                    <a:pt x="37664" y="11024"/>
                  </a:lnTo>
                  <a:lnTo>
                    <a:pt x="29388" y="14821"/>
                  </a:lnTo>
                  <a:lnTo>
                    <a:pt x="11626" y="17459"/>
                  </a:lnTo>
                  <a:lnTo>
                    <a:pt x="0" y="26411"/>
                  </a:lnTo>
                  <a:lnTo>
                    <a:pt x="4424" y="31417"/>
                  </a:lnTo>
                  <a:lnTo>
                    <a:pt x="11970" y="33807"/>
                  </a:lnTo>
                  <a:lnTo>
                    <a:pt x="27374" y="37798"/>
                  </a:lnTo>
                  <a:lnTo>
                    <a:pt x="64795" y="56406"/>
                  </a:lnTo>
                  <a:lnTo>
                    <a:pt x="107067" y="77579"/>
                  </a:lnTo>
                  <a:lnTo>
                    <a:pt x="132611" y="94203"/>
                  </a:lnTo>
                  <a:lnTo>
                    <a:pt x="170860" y="136176"/>
                  </a:lnTo>
                  <a:lnTo>
                    <a:pt x="181829" y="153568"/>
                  </a:lnTo>
                  <a:lnTo>
                    <a:pt x="185520" y="165446"/>
                  </a:lnTo>
                  <a:lnTo>
                    <a:pt x="186384" y="172089"/>
                  </a:lnTo>
                  <a:lnTo>
                    <a:pt x="182129" y="186147"/>
                  </a:lnTo>
                  <a:lnTo>
                    <a:pt x="178817" y="189582"/>
                  </a:lnTo>
                  <a:lnTo>
                    <a:pt x="147915" y="201987"/>
                  </a:lnTo>
                  <a:lnTo>
                    <a:pt x="106483" y="206076"/>
                  </a:lnTo>
                  <a:lnTo>
                    <a:pt x="62059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11"/>
            <p:cNvSpPr/>
            <p:nvPr>
              <p:custDataLst>
                <p:tags r:id="rId49"/>
              </p:custDataLst>
            </p:nvPr>
          </p:nvSpPr>
          <p:spPr>
            <a:xfrm>
              <a:off x="1902023" y="3080742"/>
              <a:ext cx="151806" cy="151805"/>
            </a:xfrm>
            <a:custGeom>
              <a:avLst/>
              <a:gdLst/>
              <a:ahLst/>
              <a:cxnLst/>
              <a:rect l="0" t="0" r="0" b="0"/>
              <a:pathLst>
                <a:path w="151806" h="151805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4741" y="12428"/>
                  </a:lnTo>
                  <a:lnTo>
                    <a:pt x="9714" y="15445"/>
                  </a:lnTo>
                  <a:lnTo>
                    <a:pt x="15231" y="17778"/>
                  </a:lnTo>
                  <a:lnTo>
                    <a:pt x="56912" y="50841"/>
                  </a:lnTo>
                  <a:lnTo>
                    <a:pt x="98248" y="89485"/>
                  </a:lnTo>
                  <a:lnTo>
                    <a:pt x="135159" y="130979"/>
                  </a:lnTo>
                  <a:lnTo>
                    <a:pt x="151805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12"/>
            <p:cNvSpPr/>
            <p:nvPr>
              <p:custDataLst>
                <p:tags r:id="rId50"/>
              </p:custDataLst>
            </p:nvPr>
          </p:nvSpPr>
          <p:spPr>
            <a:xfrm>
              <a:off x="1875234" y="2991445"/>
              <a:ext cx="151806" cy="142876"/>
            </a:xfrm>
            <a:custGeom>
              <a:avLst/>
              <a:gdLst/>
              <a:ahLst/>
              <a:cxnLst/>
              <a:rect l="0" t="0" r="0" b="0"/>
              <a:pathLst>
                <a:path w="151806" h="142876">
                  <a:moveTo>
                    <a:pt x="0" y="142875"/>
                  </a:moveTo>
                  <a:lnTo>
                    <a:pt x="0" y="142875"/>
                  </a:lnTo>
                  <a:lnTo>
                    <a:pt x="0" y="133394"/>
                  </a:lnTo>
                  <a:lnTo>
                    <a:pt x="992" y="130601"/>
                  </a:lnTo>
                  <a:lnTo>
                    <a:pt x="2646" y="128739"/>
                  </a:lnTo>
                  <a:lnTo>
                    <a:pt x="4740" y="127498"/>
                  </a:lnTo>
                  <a:lnTo>
                    <a:pt x="6137" y="124686"/>
                  </a:lnTo>
                  <a:lnTo>
                    <a:pt x="13302" y="100376"/>
                  </a:lnTo>
                  <a:lnTo>
                    <a:pt x="42317" y="65412"/>
                  </a:lnTo>
                  <a:lnTo>
                    <a:pt x="85136" y="29759"/>
                  </a:lnTo>
                  <a:lnTo>
                    <a:pt x="129623" y="6475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13"/>
            <p:cNvSpPr/>
            <p:nvPr>
              <p:custDataLst>
                <p:tags r:id="rId51"/>
              </p:custDataLst>
            </p:nvPr>
          </p:nvSpPr>
          <p:spPr>
            <a:xfrm>
              <a:off x="1875244" y="2786062"/>
              <a:ext cx="17850" cy="473274"/>
            </a:xfrm>
            <a:custGeom>
              <a:avLst/>
              <a:gdLst/>
              <a:ahLst/>
              <a:cxnLst/>
              <a:rect l="0" t="0" r="0" b="0"/>
              <a:pathLst>
                <a:path w="17850" h="473274">
                  <a:moveTo>
                    <a:pt x="8920" y="0"/>
                  </a:moveTo>
                  <a:lnTo>
                    <a:pt x="8920" y="0"/>
                  </a:lnTo>
                  <a:lnTo>
                    <a:pt x="7927" y="14258"/>
                  </a:lnTo>
                  <a:lnTo>
                    <a:pt x="817" y="36550"/>
                  </a:lnTo>
                  <a:lnTo>
                    <a:pt x="99" y="77463"/>
                  </a:lnTo>
                  <a:lnTo>
                    <a:pt x="22" y="111036"/>
                  </a:lnTo>
                  <a:lnTo>
                    <a:pt x="0" y="146119"/>
                  </a:lnTo>
                  <a:lnTo>
                    <a:pt x="4733" y="181649"/>
                  </a:lnTo>
                  <a:lnTo>
                    <a:pt x="7679" y="222053"/>
                  </a:lnTo>
                  <a:lnTo>
                    <a:pt x="8552" y="260703"/>
                  </a:lnTo>
                  <a:lnTo>
                    <a:pt x="8811" y="297290"/>
                  </a:lnTo>
                  <a:lnTo>
                    <a:pt x="8887" y="333266"/>
                  </a:lnTo>
                  <a:lnTo>
                    <a:pt x="8910" y="369062"/>
                  </a:lnTo>
                  <a:lnTo>
                    <a:pt x="8918" y="409583"/>
                  </a:lnTo>
                  <a:lnTo>
                    <a:pt x="11565" y="443605"/>
                  </a:lnTo>
                  <a:lnTo>
                    <a:pt x="17849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43"/>
          <p:cNvGrpSpPr/>
          <p:nvPr/>
        </p:nvGrpSpPr>
        <p:grpSpPr>
          <a:xfrm>
            <a:off x="1169789" y="3518296"/>
            <a:ext cx="419696" cy="328589"/>
            <a:chOff x="1169789" y="3518296"/>
            <a:chExt cx="419696" cy="328589"/>
          </a:xfrm>
        </p:grpSpPr>
        <p:sp>
          <p:nvSpPr>
            <p:cNvPr id="14" name="SMARTInkShape-214"/>
            <p:cNvSpPr/>
            <p:nvPr>
              <p:custDataLst>
                <p:tags r:id="rId44"/>
              </p:custDataLst>
            </p:nvPr>
          </p:nvSpPr>
          <p:spPr>
            <a:xfrm>
              <a:off x="1500187" y="3741539"/>
              <a:ext cx="89298" cy="8930"/>
            </a:xfrm>
            <a:custGeom>
              <a:avLst/>
              <a:gdLst/>
              <a:ahLst/>
              <a:cxnLst/>
              <a:rect l="0" t="0" r="0" b="0"/>
              <a:pathLst>
                <a:path w="89298" h="8930">
                  <a:moveTo>
                    <a:pt x="0" y="0"/>
                  </a:moveTo>
                  <a:lnTo>
                    <a:pt x="0" y="0"/>
                  </a:lnTo>
                  <a:lnTo>
                    <a:pt x="42240" y="0"/>
                  </a:lnTo>
                  <a:lnTo>
                    <a:pt x="70741" y="992"/>
                  </a:lnTo>
                  <a:lnTo>
                    <a:pt x="89297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15"/>
            <p:cNvSpPr/>
            <p:nvPr>
              <p:custDataLst>
                <p:tags r:id="rId45"/>
              </p:custDataLst>
            </p:nvPr>
          </p:nvSpPr>
          <p:spPr>
            <a:xfrm>
              <a:off x="1491258" y="3643312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13302" y="8562"/>
                  </a:lnTo>
                  <a:lnTo>
                    <a:pt x="38960" y="9900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6"/>
            <p:cNvSpPr/>
            <p:nvPr>
              <p:custDataLst>
                <p:tags r:id="rId46"/>
              </p:custDataLst>
            </p:nvPr>
          </p:nvSpPr>
          <p:spPr>
            <a:xfrm>
              <a:off x="1286046" y="3528299"/>
              <a:ext cx="133775" cy="318586"/>
            </a:xfrm>
            <a:custGeom>
              <a:avLst/>
              <a:gdLst/>
              <a:ahLst/>
              <a:cxnLst/>
              <a:rect l="0" t="0" r="0" b="0"/>
              <a:pathLst>
                <a:path w="133775" h="318586">
                  <a:moveTo>
                    <a:pt x="115915" y="16786"/>
                  </a:moveTo>
                  <a:lnTo>
                    <a:pt x="115915" y="16786"/>
                  </a:lnTo>
                  <a:lnTo>
                    <a:pt x="107793" y="9657"/>
                  </a:lnTo>
                  <a:lnTo>
                    <a:pt x="94546" y="2547"/>
                  </a:lnTo>
                  <a:lnTo>
                    <a:pt x="82904" y="0"/>
                  </a:lnTo>
                  <a:lnTo>
                    <a:pt x="44009" y="13"/>
                  </a:lnTo>
                  <a:lnTo>
                    <a:pt x="25376" y="6084"/>
                  </a:lnTo>
                  <a:lnTo>
                    <a:pt x="16806" y="11368"/>
                  </a:lnTo>
                  <a:lnTo>
                    <a:pt x="6402" y="24662"/>
                  </a:lnTo>
                  <a:lnTo>
                    <a:pt x="1776" y="36428"/>
                  </a:lnTo>
                  <a:lnTo>
                    <a:pt x="0" y="72546"/>
                  </a:lnTo>
                  <a:lnTo>
                    <a:pt x="12273" y="116446"/>
                  </a:lnTo>
                  <a:lnTo>
                    <a:pt x="29334" y="159850"/>
                  </a:lnTo>
                  <a:lnTo>
                    <a:pt x="49612" y="204335"/>
                  </a:lnTo>
                  <a:lnTo>
                    <a:pt x="65205" y="244221"/>
                  </a:lnTo>
                  <a:lnTo>
                    <a:pt x="70069" y="269446"/>
                  </a:lnTo>
                  <a:lnTo>
                    <a:pt x="71108" y="294773"/>
                  </a:lnTo>
                  <a:lnTo>
                    <a:pt x="68550" y="301732"/>
                  </a:lnTo>
                  <a:lnTo>
                    <a:pt x="65098" y="308132"/>
                  </a:lnTo>
                  <a:lnTo>
                    <a:pt x="63564" y="314284"/>
                  </a:lnTo>
                  <a:lnTo>
                    <a:pt x="62162" y="316321"/>
                  </a:lnTo>
                  <a:lnTo>
                    <a:pt x="60236" y="317679"/>
                  </a:lnTo>
                  <a:lnTo>
                    <a:pt x="57960" y="318585"/>
                  </a:lnTo>
                  <a:lnTo>
                    <a:pt x="55450" y="318196"/>
                  </a:lnTo>
                  <a:lnTo>
                    <a:pt x="28425" y="302233"/>
                  </a:lnTo>
                  <a:lnTo>
                    <a:pt x="21468" y="295456"/>
                  </a:lnTo>
                  <a:lnTo>
                    <a:pt x="3868" y="269618"/>
                  </a:lnTo>
                  <a:lnTo>
                    <a:pt x="1624" y="259463"/>
                  </a:lnTo>
                  <a:lnTo>
                    <a:pt x="7675" y="217334"/>
                  </a:lnTo>
                  <a:lnTo>
                    <a:pt x="13178" y="198688"/>
                  </a:lnTo>
                  <a:lnTo>
                    <a:pt x="36521" y="161567"/>
                  </a:lnTo>
                  <a:lnTo>
                    <a:pt x="64293" y="136225"/>
                  </a:lnTo>
                  <a:lnTo>
                    <a:pt x="104597" y="108778"/>
                  </a:lnTo>
                  <a:lnTo>
                    <a:pt x="133774" y="8822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7"/>
            <p:cNvSpPr/>
            <p:nvPr>
              <p:custDataLst>
                <p:tags r:id="rId47"/>
              </p:custDataLst>
            </p:nvPr>
          </p:nvSpPr>
          <p:spPr>
            <a:xfrm>
              <a:off x="1169789" y="3518296"/>
              <a:ext cx="17860" cy="321470"/>
            </a:xfrm>
            <a:custGeom>
              <a:avLst/>
              <a:gdLst/>
              <a:ahLst/>
              <a:cxnLst/>
              <a:rect l="0" t="0" r="0" b="0"/>
              <a:pathLst>
                <a:path w="17860" h="321470">
                  <a:moveTo>
                    <a:pt x="17859" y="0"/>
                  </a:moveTo>
                  <a:lnTo>
                    <a:pt x="17859" y="0"/>
                  </a:lnTo>
                  <a:lnTo>
                    <a:pt x="11722" y="14258"/>
                  </a:lnTo>
                  <a:lnTo>
                    <a:pt x="9038" y="56675"/>
                  </a:lnTo>
                  <a:lnTo>
                    <a:pt x="2814" y="96046"/>
                  </a:lnTo>
                  <a:lnTo>
                    <a:pt x="556" y="136161"/>
                  </a:lnTo>
                  <a:lnTo>
                    <a:pt x="164" y="170321"/>
                  </a:lnTo>
                  <a:lnTo>
                    <a:pt x="32" y="212678"/>
                  </a:lnTo>
                  <a:lnTo>
                    <a:pt x="6" y="255846"/>
                  </a:lnTo>
                  <a:lnTo>
                    <a:pt x="1" y="298459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44"/>
          <p:cNvGrpSpPr/>
          <p:nvPr/>
        </p:nvGrpSpPr>
        <p:grpSpPr>
          <a:xfrm>
            <a:off x="1678781" y="3411140"/>
            <a:ext cx="1024478" cy="1178720"/>
            <a:chOff x="1678781" y="3411140"/>
            <a:chExt cx="1024478" cy="1178720"/>
          </a:xfrm>
        </p:grpSpPr>
        <p:sp>
          <p:nvSpPr>
            <p:cNvPr id="19" name="SMARTInkShape-218"/>
            <p:cNvSpPr/>
            <p:nvPr>
              <p:custDataLst>
                <p:tags r:id="rId28"/>
              </p:custDataLst>
            </p:nvPr>
          </p:nvSpPr>
          <p:spPr>
            <a:xfrm>
              <a:off x="2243165" y="4161389"/>
              <a:ext cx="247767" cy="392752"/>
            </a:xfrm>
            <a:custGeom>
              <a:avLst/>
              <a:gdLst/>
              <a:ahLst/>
              <a:cxnLst/>
              <a:rect l="0" t="0" r="0" b="0"/>
              <a:pathLst>
                <a:path w="247767" h="392752">
                  <a:moveTo>
                    <a:pt x="51764" y="44493"/>
                  </a:moveTo>
                  <a:lnTo>
                    <a:pt x="51764" y="44493"/>
                  </a:lnTo>
                  <a:lnTo>
                    <a:pt x="56505" y="39753"/>
                  </a:lnTo>
                  <a:lnTo>
                    <a:pt x="58832" y="34780"/>
                  </a:lnTo>
                  <a:lnTo>
                    <a:pt x="59453" y="32065"/>
                  </a:lnTo>
                  <a:lnTo>
                    <a:pt x="65066" y="23502"/>
                  </a:lnTo>
                  <a:lnTo>
                    <a:pt x="76845" y="11720"/>
                  </a:lnTo>
                  <a:lnTo>
                    <a:pt x="86393" y="5784"/>
                  </a:lnTo>
                  <a:lnTo>
                    <a:pt x="107665" y="1604"/>
                  </a:lnTo>
                  <a:lnTo>
                    <a:pt x="147651" y="77"/>
                  </a:lnTo>
                  <a:lnTo>
                    <a:pt x="154384" y="0"/>
                  </a:lnTo>
                  <a:lnTo>
                    <a:pt x="167157" y="5205"/>
                  </a:lnTo>
                  <a:lnTo>
                    <a:pt x="191526" y="24716"/>
                  </a:lnTo>
                  <a:lnTo>
                    <a:pt x="221410" y="63276"/>
                  </a:lnTo>
                  <a:lnTo>
                    <a:pt x="240497" y="98254"/>
                  </a:lnTo>
                  <a:lnTo>
                    <a:pt x="246692" y="140955"/>
                  </a:lnTo>
                  <a:lnTo>
                    <a:pt x="247766" y="175821"/>
                  </a:lnTo>
                  <a:lnTo>
                    <a:pt x="246099" y="211287"/>
                  </a:lnTo>
                  <a:lnTo>
                    <a:pt x="234912" y="245938"/>
                  </a:lnTo>
                  <a:lnTo>
                    <a:pt x="222888" y="275499"/>
                  </a:lnTo>
                  <a:lnTo>
                    <a:pt x="189466" y="316419"/>
                  </a:lnTo>
                  <a:lnTo>
                    <a:pt x="151762" y="341771"/>
                  </a:lnTo>
                  <a:lnTo>
                    <a:pt x="114622" y="363241"/>
                  </a:lnTo>
                  <a:lnTo>
                    <a:pt x="87587" y="371440"/>
                  </a:lnTo>
                  <a:lnTo>
                    <a:pt x="56525" y="374210"/>
                  </a:lnTo>
                  <a:lnTo>
                    <a:pt x="37410" y="369949"/>
                  </a:lnTo>
                  <a:lnTo>
                    <a:pt x="23919" y="362403"/>
                  </a:lnTo>
                  <a:lnTo>
                    <a:pt x="13638" y="353883"/>
                  </a:lnTo>
                  <a:lnTo>
                    <a:pt x="4308" y="340334"/>
                  </a:lnTo>
                  <a:lnTo>
                    <a:pt x="0" y="323752"/>
                  </a:lnTo>
                  <a:lnTo>
                    <a:pt x="1638" y="312145"/>
                  </a:lnTo>
                  <a:lnTo>
                    <a:pt x="8139" y="297100"/>
                  </a:lnTo>
                  <a:lnTo>
                    <a:pt x="19224" y="283127"/>
                  </a:lnTo>
                  <a:lnTo>
                    <a:pt x="27711" y="279537"/>
                  </a:lnTo>
                  <a:lnTo>
                    <a:pt x="49328" y="277232"/>
                  </a:lnTo>
                  <a:lnTo>
                    <a:pt x="78844" y="283906"/>
                  </a:lnTo>
                  <a:lnTo>
                    <a:pt x="117013" y="301583"/>
                  </a:lnTo>
                  <a:lnTo>
                    <a:pt x="160076" y="334570"/>
                  </a:lnTo>
                  <a:lnTo>
                    <a:pt x="204479" y="376080"/>
                  </a:lnTo>
                  <a:lnTo>
                    <a:pt x="221428" y="39275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9"/>
            <p:cNvSpPr/>
            <p:nvPr>
              <p:custDataLst>
                <p:tags r:id="rId29"/>
              </p:custDataLst>
            </p:nvPr>
          </p:nvSpPr>
          <p:spPr>
            <a:xfrm>
              <a:off x="2187773" y="4125515"/>
              <a:ext cx="44649" cy="455415"/>
            </a:xfrm>
            <a:custGeom>
              <a:avLst/>
              <a:gdLst/>
              <a:ahLst/>
              <a:cxnLst/>
              <a:rect l="0" t="0" r="0" b="0"/>
              <a:pathLst>
                <a:path w="44649" h="455415">
                  <a:moveTo>
                    <a:pt x="44648" y="0"/>
                  </a:moveTo>
                  <a:lnTo>
                    <a:pt x="44648" y="0"/>
                  </a:lnTo>
                  <a:lnTo>
                    <a:pt x="43656" y="14258"/>
                  </a:lnTo>
                  <a:lnTo>
                    <a:pt x="36960" y="41982"/>
                  </a:lnTo>
                  <a:lnTo>
                    <a:pt x="34972" y="79804"/>
                  </a:lnTo>
                  <a:lnTo>
                    <a:pt x="29655" y="114817"/>
                  </a:lnTo>
                  <a:lnTo>
                    <a:pt x="27638" y="157161"/>
                  </a:lnTo>
                  <a:lnTo>
                    <a:pt x="27166" y="189904"/>
                  </a:lnTo>
                  <a:lnTo>
                    <a:pt x="24311" y="221655"/>
                  </a:lnTo>
                  <a:lnTo>
                    <a:pt x="19735" y="252302"/>
                  </a:lnTo>
                  <a:lnTo>
                    <a:pt x="14393" y="282460"/>
                  </a:lnTo>
                  <a:lnTo>
                    <a:pt x="11358" y="312400"/>
                  </a:lnTo>
                  <a:lnTo>
                    <a:pt x="9649" y="354500"/>
                  </a:lnTo>
                  <a:lnTo>
                    <a:pt x="6497" y="389464"/>
                  </a:lnTo>
                  <a:lnTo>
                    <a:pt x="1283" y="427945"/>
                  </a:lnTo>
                  <a:lnTo>
                    <a:pt x="0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20"/>
            <p:cNvSpPr/>
            <p:nvPr>
              <p:custDataLst>
                <p:tags r:id="rId30"/>
              </p:custDataLst>
            </p:nvPr>
          </p:nvSpPr>
          <p:spPr>
            <a:xfrm>
              <a:off x="1928812" y="4420195"/>
              <a:ext cx="71439" cy="35720"/>
            </a:xfrm>
            <a:custGeom>
              <a:avLst/>
              <a:gdLst/>
              <a:ahLst/>
              <a:cxnLst/>
              <a:rect l="0" t="0" r="0" b="0"/>
              <a:pathLst>
                <a:path w="71439" h="3572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4741" y="12429"/>
                  </a:lnTo>
                  <a:lnTo>
                    <a:pt x="9714" y="15445"/>
                  </a:lnTo>
                  <a:lnTo>
                    <a:pt x="53831" y="33242"/>
                  </a:lnTo>
                  <a:lnTo>
                    <a:pt x="71438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21"/>
            <p:cNvSpPr/>
            <p:nvPr>
              <p:custDataLst>
                <p:tags r:id="rId31"/>
              </p:custDataLst>
            </p:nvPr>
          </p:nvSpPr>
          <p:spPr>
            <a:xfrm>
              <a:off x="1919883" y="4321968"/>
              <a:ext cx="80368" cy="17861"/>
            </a:xfrm>
            <a:custGeom>
              <a:avLst/>
              <a:gdLst/>
              <a:ahLst/>
              <a:cxnLst/>
              <a:rect l="0" t="0" r="0" b="0"/>
              <a:pathLst>
                <a:path w="80368" h="17861">
                  <a:moveTo>
                    <a:pt x="0" y="0"/>
                  </a:moveTo>
                  <a:lnTo>
                    <a:pt x="0" y="0"/>
                  </a:lnTo>
                  <a:lnTo>
                    <a:pt x="28679" y="0"/>
                  </a:lnTo>
                  <a:lnTo>
                    <a:pt x="72776" y="16250"/>
                  </a:lnTo>
                  <a:lnTo>
                    <a:pt x="8036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22"/>
            <p:cNvSpPr/>
            <p:nvPr>
              <p:custDataLst>
                <p:tags r:id="rId32"/>
              </p:custDataLst>
            </p:nvPr>
          </p:nvSpPr>
          <p:spPr>
            <a:xfrm>
              <a:off x="1785937" y="4321968"/>
              <a:ext cx="62509" cy="258962"/>
            </a:xfrm>
            <a:custGeom>
              <a:avLst/>
              <a:gdLst/>
              <a:ahLst/>
              <a:cxnLst/>
              <a:rect l="0" t="0" r="0" b="0"/>
              <a:pathLst>
                <a:path w="62509" h="258962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8102" y="34002"/>
                  </a:lnTo>
                  <a:lnTo>
                    <a:pt x="13561" y="72387"/>
                  </a:lnTo>
                  <a:lnTo>
                    <a:pt x="25132" y="113481"/>
                  </a:lnTo>
                  <a:lnTo>
                    <a:pt x="42851" y="151290"/>
                  </a:lnTo>
                  <a:lnTo>
                    <a:pt x="50400" y="178441"/>
                  </a:lnTo>
                  <a:lnTo>
                    <a:pt x="59297" y="221238"/>
                  </a:lnTo>
                  <a:lnTo>
                    <a:pt x="62508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23"/>
            <p:cNvSpPr/>
            <p:nvPr>
              <p:custDataLst>
                <p:tags r:id="rId33"/>
              </p:custDataLst>
            </p:nvPr>
          </p:nvSpPr>
          <p:spPr>
            <a:xfrm>
              <a:off x="1678781" y="4268390"/>
              <a:ext cx="169665" cy="89298"/>
            </a:xfrm>
            <a:custGeom>
              <a:avLst/>
              <a:gdLst/>
              <a:ahLst/>
              <a:cxnLst/>
              <a:rect l="0" t="0" r="0" b="0"/>
              <a:pathLst>
                <a:path w="169665" h="89298">
                  <a:moveTo>
                    <a:pt x="0" y="89297"/>
                  </a:moveTo>
                  <a:lnTo>
                    <a:pt x="0" y="89297"/>
                  </a:lnTo>
                  <a:lnTo>
                    <a:pt x="4740" y="89297"/>
                  </a:lnTo>
                  <a:lnTo>
                    <a:pt x="6137" y="88305"/>
                  </a:lnTo>
                  <a:lnTo>
                    <a:pt x="7068" y="86651"/>
                  </a:lnTo>
                  <a:lnTo>
                    <a:pt x="8684" y="80203"/>
                  </a:lnTo>
                  <a:lnTo>
                    <a:pt x="8821" y="75994"/>
                  </a:lnTo>
                  <a:lnTo>
                    <a:pt x="11527" y="70817"/>
                  </a:lnTo>
                  <a:lnTo>
                    <a:pt x="26089" y="54668"/>
                  </a:lnTo>
                  <a:lnTo>
                    <a:pt x="59731" y="33099"/>
                  </a:lnTo>
                  <a:lnTo>
                    <a:pt x="99037" y="17906"/>
                  </a:lnTo>
                  <a:lnTo>
                    <a:pt x="141989" y="3975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4"/>
            <p:cNvSpPr/>
            <p:nvPr>
              <p:custDataLst>
                <p:tags r:id="rId34"/>
              </p:custDataLst>
            </p:nvPr>
          </p:nvSpPr>
          <p:spPr>
            <a:xfrm>
              <a:off x="1679681" y="4054078"/>
              <a:ext cx="61609" cy="535782"/>
            </a:xfrm>
            <a:custGeom>
              <a:avLst/>
              <a:gdLst/>
              <a:ahLst/>
              <a:cxnLst/>
              <a:rect l="0" t="0" r="0" b="0"/>
              <a:pathLst>
                <a:path w="61609" h="535782">
                  <a:moveTo>
                    <a:pt x="61608" y="0"/>
                  </a:moveTo>
                  <a:lnTo>
                    <a:pt x="61608" y="0"/>
                  </a:lnTo>
                  <a:lnTo>
                    <a:pt x="53486" y="7129"/>
                  </a:lnTo>
                  <a:lnTo>
                    <a:pt x="41232" y="15230"/>
                  </a:lnTo>
                  <a:lnTo>
                    <a:pt x="30923" y="34551"/>
                  </a:lnTo>
                  <a:lnTo>
                    <a:pt x="26883" y="65033"/>
                  </a:lnTo>
                  <a:lnTo>
                    <a:pt x="25191" y="97872"/>
                  </a:lnTo>
                  <a:lnTo>
                    <a:pt x="19839" y="138580"/>
                  </a:lnTo>
                  <a:lnTo>
                    <a:pt x="17813" y="182061"/>
                  </a:lnTo>
                  <a:lnTo>
                    <a:pt x="17339" y="211554"/>
                  </a:lnTo>
                  <a:lnTo>
                    <a:pt x="17128" y="243844"/>
                  </a:lnTo>
                  <a:lnTo>
                    <a:pt x="16042" y="277047"/>
                  </a:lnTo>
                  <a:lnTo>
                    <a:pt x="12252" y="308340"/>
                  </a:lnTo>
                  <a:lnTo>
                    <a:pt x="9906" y="341430"/>
                  </a:lnTo>
                  <a:lnTo>
                    <a:pt x="7872" y="373997"/>
                  </a:lnTo>
                  <a:lnTo>
                    <a:pt x="2140" y="415635"/>
                  </a:lnTo>
                  <a:lnTo>
                    <a:pt x="0" y="456967"/>
                  </a:lnTo>
                  <a:lnTo>
                    <a:pt x="1924" y="498605"/>
                  </a:lnTo>
                  <a:lnTo>
                    <a:pt x="8030" y="53578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5"/>
            <p:cNvSpPr/>
            <p:nvPr>
              <p:custDataLst>
                <p:tags r:id="rId35"/>
              </p:custDataLst>
            </p:nvPr>
          </p:nvSpPr>
          <p:spPr>
            <a:xfrm>
              <a:off x="2527101" y="3411140"/>
              <a:ext cx="176158" cy="464345"/>
            </a:xfrm>
            <a:custGeom>
              <a:avLst/>
              <a:gdLst/>
              <a:ahLst/>
              <a:cxnLst/>
              <a:rect l="0" t="0" r="0" b="0"/>
              <a:pathLst>
                <a:path w="176158" h="464345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2646" y="9713"/>
                  </a:lnTo>
                  <a:lnTo>
                    <a:pt x="4741" y="12429"/>
                  </a:lnTo>
                  <a:lnTo>
                    <a:pt x="9714" y="15446"/>
                  </a:lnTo>
                  <a:lnTo>
                    <a:pt x="12429" y="16250"/>
                  </a:lnTo>
                  <a:lnTo>
                    <a:pt x="25731" y="26864"/>
                  </a:lnTo>
                  <a:lnTo>
                    <a:pt x="53831" y="66339"/>
                  </a:lnTo>
                  <a:lnTo>
                    <a:pt x="82181" y="110890"/>
                  </a:lnTo>
                  <a:lnTo>
                    <a:pt x="107694" y="146076"/>
                  </a:lnTo>
                  <a:lnTo>
                    <a:pt x="134105" y="181637"/>
                  </a:lnTo>
                  <a:lnTo>
                    <a:pt x="156041" y="222049"/>
                  </a:lnTo>
                  <a:lnTo>
                    <a:pt x="170368" y="260702"/>
                  </a:lnTo>
                  <a:lnTo>
                    <a:pt x="176157" y="297290"/>
                  </a:lnTo>
                  <a:lnTo>
                    <a:pt x="173131" y="333267"/>
                  </a:lnTo>
                  <a:lnTo>
                    <a:pt x="165951" y="369062"/>
                  </a:lnTo>
                  <a:lnTo>
                    <a:pt x="148499" y="409583"/>
                  </a:lnTo>
                  <a:lnTo>
                    <a:pt x="131823" y="443605"/>
                  </a:lnTo>
                  <a:lnTo>
                    <a:pt x="116086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6"/>
            <p:cNvSpPr/>
            <p:nvPr>
              <p:custDataLst>
                <p:tags r:id="rId36"/>
              </p:custDataLst>
            </p:nvPr>
          </p:nvSpPr>
          <p:spPr>
            <a:xfrm>
              <a:off x="2402085" y="3527226"/>
              <a:ext cx="53580" cy="8931"/>
            </a:xfrm>
            <a:custGeom>
              <a:avLst/>
              <a:gdLst/>
              <a:ahLst/>
              <a:cxnLst/>
              <a:rect l="0" t="0" r="0" b="0"/>
              <a:pathLst>
                <a:path w="53580" h="8931">
                  <a:moveTo>
                    <a:pt x="0" y="8930"/>
                  </a:moveTo>
                  <a:lnTo>
                    <a:pt x="0" y="8930"/>
                  </a:lnTo>
                  <a:lnTo>
                    <a:pt x="7689" y="8930"/>
                  </a:lnTo>
                  <a:lnTo>
                    <a:pt x="28194" y="1862"/>
                  </a:lnTo>
                  <a:lnTo>
                    <a:pt x="53579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7"/>
            <p:cNvSpPr/>
            <p:nvPr>
              <p:custDataLst>
                <p:tags r:id="rId37"/>
              </p:custDataLst>
            </p:nvPr>
          </p:nvSpPr>
          <p:spPr>
            <a:xfrm>
              <a:off x="2375306" y="3536156"/>
              <a:ext cx="133476" cy="276821"/>
            </a:xfrm>
            <a:custGeom>
              <a:avLst/>
              <a:gdLst/>
              <a:ahLst/>
              <a:cxnLst/>
              <a:rect l="0" t="0" r="0" b="0"/>
              <a:pathLst>
                <a:path w="133476" h="276821">
                  <a:moveTo>
                    <a:pt x="17850" y="0"/>
                  </a:moveTo>
                  <a:lnTo>
                    <a:pt x="17850" y="0"/>
                  </a:lnTo>
                  <a:lnTo>
                    <a:pt x="13109" y="0"/>
                  </a:lnTo>
                  <a:lnTo>
                    <a:pt x="12705" y="992"/>
                  </a:lnTo>
                  <a:lnTo>
                    <a:pt x="14902" y="4740"/>
                  </a:lnTo>
                  <a:lnTo>
                    <a:pt x="14892" y="6137"/>
                  </a:lnTo>
                  <a:lnTo>
                    <a:pt x="13894" y="7068"/>
                  </a:lnTo>
                  <a:lnTo>
                    <a:pt x="12236" y="7688"/>
                  </a:lnTo>
                  <a:lnTo>
                    <a:pt x="11131" y="9094"/>
                  </a:lnTo>
                  <a:lnTo>
                    <a:pt x="9903" y="13302"/>
                  </a:lnTo>
                  <a:lnTo>
                    <a:pt x="6313" y="38419"/>
                  </a:lnTo>
                  <a:lnTo>
                    <a:pt x="823" y="52574"/>
                  </a:lnTo>
                  <a:lnTo>
                    <a:pt x="0" y="67116"/>
                  </a:lnTo>
                  <a:lnTo>
                    <a:pt x="989" y="68556"/>
                  </a:lnTo>
                  <a:lnTo>
                    <a:pt x="2641" y="69516"/>
                  </a:lnTo>
                  <a:lnTo>
                    <a:pt x="40130" y="86593"/>
                  </a:lnTo>
                  <a:lnTo>
                    <a:pt x="82546" y="105196"/>
                  </a:lnTo>
                  <a:lnTo>
                    <a:pt x="112996" y="131494"/>
                  </a:lnTo>
                  <a:lnTo>
                    <a:pt x="119668" y="143108"/>
                  </a:lnTo>
                  <a:lnTo>
                    <a:pt x="131605" y="185682"/>
                  </a:lnTo>
                  <a:lnTo>
                    <a:pt x="133475" y="210972"/>
                  </a:lnTo>
                  <a:lnTo>
                    <a:pt x="129059" y="229087"/>
                  </a:lnTo>
                  <a:lnTo>
                    <a:pt x="121466" y="247023"/>
                  </a:lnTo>
                  <a:lnTo>
                    <a:pt x="113180" y="256301"/>
                  </a:lnTo>
                  <a:lnTo>
                    <a:pt x="103875" y="262739"/>
                  </a:lnTo>
                  <a:lnTo>
                    <a:pt x="89817" y="269519"/>
                  </a:lnTo>
                  <a:lnTo>
                    <a:pt x="80358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28"/>
            <p:cNvSpPr/>
            <p:nvPr>
              <p:custDataLst>
                <p:tags r:id="rId38"/>
              </p:custDataLst>
            </p:nvPr>
          </p:nvSpPr>
          <p:spPr>
            <a:xfrm>
              <a:off x="2286000" y="3777257"/>
              <a:ext cx="8930" cy="17861"/>
            </a:xfrm>
            <a:custGeom>
              <a:avLst/>
              <a:gdLst/>
              <a:ahLst/>
              <a:cxnLst/>
              <a:rect l="0" t="0" r="0" b="0"/>
              <a:pathLst>
                <a:path w="8930" h="17861">
                  <a:moveTo>
                    <a:pt x="0" y="0"/>
                  </a:moveTo>
                  <a:lnTo>
                    <a:pt x="0" y="0"/>
                  </a:lnTo>
                  <a:lnTo>
                    <a:pt x="0" y="8562"/>
                  </a:lnTo>
                  <a:lnTo>
                    <a:pt x="8929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9"/>
            <p:cNvSpPr/>
            <p:nvPr>
              <p:custDataLst>
                <p:tags r:id="rId39"/>
              </p:custDataLst>
            </p:nvPr>
          </p:nvSpPr>
          <p:spPr>
            <a:xfrm>
              <a:off x="2214755" y="3491507"/>
              <a:ext cx="17667" cy="276822"/>
            </a:xfrm>
            <a:custGeom>
              <a:avLst/>
              <a:gdLst/>
              <a:ahLst/>
              <a:cxnLst/>
              <a:rect l="0" t="0" r="0" b="0"/>
              <a:pathLst>
                <a:path w="17667" h="276822">
                  <a:moveTo>
                    <a:pt x="8737" y="0"/>
                  </a:moveTo>
                  <a:lnTo>
                    <a:pt x="8737" y="0"/>
                  </a:lnTo>
                  <a:lnTo>
                    <a:pt x="3996" y="4741"/>
                  </a:lnTo>
                  <a:lnTo>
                    <a:pt x="3592" y="6137"/>
                  </a:lnTo>
                  <a:lnTo>
                    <a:pt x="4315" y="7068"/>
                  </a:lnTo>
                  <a:lnTo>
                    <a:pt x="5789" y="7689"/>
                  </a:lnTo>
                  <a:lnTo>
                    <a:pt x="6771" y="9094"/>
                  </a:lnTo>
                  <a:lnTo>
                    <a:pt x="7863" y="13303"/>
                  </a:lnTo>
                  <a:lnTo>
                    <a:pt x="3420" y="31218"/>
                  </a:lnTo>
                  <a:lnTo>
                    <a:pt x="5728" y="49048"/>
                  </a:lnTo>
                  <a:lnTo>
                    <a:pt x="783" y="89876"/>
                  </a:lnTo>
                  <a:lnTo>
                    <a:pt x="0" y="131267"/>
                  </a:lnTo>
                  <a:lnTo>
                    <a:pt x="2491" y="171781"/>
                  </a:lnTo>
                  <a:lnTo>
                    <a:pt x="6886" y="206010"/>
                  </a:lnTo>
                  <a:lnTo>
                    <a:pt x="8371" y="243651"/>
                  </a:lnTo>
                  <a:lnTo>
                    <a:pt x="17666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30"/>
            <p:cNvSpPr/>
            <p:nvPr>
              <p:custDataLst>
                <p:tags r:id="rId40"/>
              </p:custDataLst>
            </p:nvPr>
          </p:nvSpPr>
          <p:spPr>
            <a:xfrm>
              <a:off x="1984168" y="3446859"/>
              <a:ext cx="185747" cy="392907"/>
            </a:xfrm>
            <a:custGeom>
              <a:avLst/>
              <a:gdLst/>
              <a:ahLst/>
              <a:cxnLst/>
              <a:rect l="0" t="0" r="0" b="0"/>
              <a:pathLst>
                <a:path w="185747" h="392907">
                  <a:moveTo>
                    <a:pt x="185746" y="0"/>
                  </a:moveTo>
                  <a:lnTo>
                    <a:pt x="185746" y="0"/>
                  </a:lnTo>
                  <a:lnTo>
                    <a:pt x="177624" y="7129"/>
                  </a:lnTo>
                  <a:lnTo>
                    <a:pt x="137259" y="37075"/>
                  </a:lnTo>
                  <a:lnTo>
                    <a:pt x="96935" y="71799"/>
                  </a:lnTo>
                  <a:lnTo>
                    <a:pt x="70344" y="103001"/>
                  </a:lnTo>
                  <a:lnTo>
                    <a:pt x="45982" y="142054"/>
                  </a:lnTo>
                  <a:lnTo>
                    <a:pt x="29190" y="184568"/>
                  </a:lnTo>
                  <a:lnTo>
                    <a:pt x="16319" y="222658"/>
                  </a:lnTo>
                  <a:lnTo>
                    <a:pt x="4222" y="258845"/>
                  </a:lnTo>
                  <a:lnTo>
                    <a:pt x="0" y="285716"/>
                  </a:lnTo>
                  <a:lnTo>
                    <a:pt x="3489" y="312529"/>
                  </a:lnTo>
                  <a:lnTo>
                    <a:pt x="19259" y="353687"/>
                  </a:lnTo>
                  <a:lnTo>
                    <a:pt x="27746" y="363239"/>
                  </a:lnTo>
                  <a:lnTo>
                    <a:pt x="46327" y="374194"/>
                  </a:lnTo>
                  <a:lnTo>
                    <a:pt x="88412" y="391092"/>
                  </a:lnTo>
                  <a:lnTo>
                    <a:pt x="96449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31"/>
            <p:cNvSpPr/>
            <p:nvPr>
              <p:custDataLst>
                <p:tags r:id="rId41"/>
              </p:custDataLst>
            </p:nvPr>
          </p:nvSpPr>
          <p:spPr>
            <a:xfrm>
              <a:off x="1866304" y="3723679"/>
              <a:ext cx="71439" cy="160736"/>
            </a:xfrm>
            <a:custGeom>
              <a:avLst/>
              <a:gdLst/>
              <a:ahLst/>
              <a:cxnLst/>
              <a:rect l="0" t="0" r="0" b="0"/>
              <a:pathLst>
                <a:path w="71439" h="160736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7068" y="9714"/>
                  </a:lnTo>
                  <a:lnTo>
                    <a:pt x="9677" y="23916"/>
                  </a:lnTo>
                  <a:lnTo>
                    <a:pt x="21241" y="38385"/>
                  </a:lnTo>
                  <a:lnTo>
                    <a:pt x="30277" y="49803"/>
                  </a:lnTo>
                  <a:lnTo>
                    <a:pt x="47300" y="89976"/>
                  </a:lnTo>
                  <a:lnTo>
                    <a:pt x="62465" y="131389"/>
                  </a:lnTo>
                  <a:lnTo>
                    <a:pt x="71438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32"/>
            <p:cNvSpPr/>
            <p:nvPr>
              <p:custDataLst>
                <p:tags r:id="rId42"/>
              </p:custDataLst>
            </p:nvPr>
          </p:nvSpPr>
          <p:spPr>
            <a:xfrm>
              <a:off x="1803797" y="3652242"/>
              <a:ext cx="107157" cy="89298"/>
            </a:xfrm>
            <a:custGeom>
              <a:avLst/>
              <a:gdLst/>
              <a:ahLst/>
              <a:cxnLst/>
              <a:rect l="0" t="0" r="0" b="0"/>
              <a:pathLst>
                <a:path w="107157" h="89298">
                  <a:moveTo>
                    <a:pt x="0" y="89297"/>
                  </a:moveTo>
                  <a:lnTo>
                    <a:pt x="0" y="89297"/>
                  </a:lnTo>
                  <a:lnTo>
                    <a:pt x="0" y="84556"/>
                  </a:lnTo>
                  <a:lnTo>
                    <a:pt x="2645" y="79583"/>
                  </a:lnTo>
                  <a:lnTo>
                    <a:pt x="6136" y="74065"/>
                  </a:lnTo>
                  <a:lnTo>
                    <a:pt x="9094" y="65381"/>
                  </a:lnTo>
                  <a:lnTo>
                    <a:pt x="25989" y="45847"/>
                  </a:lnTo>
                  <a:lnTo>
                    <a:pt x="42317" y="33979"/>
                  </a:lnTo>
                  <a:lnTo>
                    <a:pt x="85135" y="14991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33"/>
            <p:cNvSpPr/>
            <p:nvPr>
              <p:custDataLst>
                <p:tags r:id="rId43"/>
              </p:custDataLst>
            </p:nvPr>
          </p:nvSpPr>
          <p:spPr>
            <a:xfrm>
              <a:off x="1803806" y="3473648"/>
              <a:ext cx="35710" cy="410767"/>
            </a:xfrm>
            <a:custGeom>
              <a:avLst/>
              <a:gdLst/>
              <a:ahLst/>
              <a:cxnLst/>
              <a:rect l="0" t="0" r="0" b="0"/>
              <a:pathLst>
                <a:path w="35710" h="410767">
                  <a:moveTo>
                    <a:pt x="35709" y="0"/>
                  </a:moveTo>
                  <a:lnTo>
                    <a:pt x="35709" y="0"/>
                  </a:lnTo>
                  <a:lnTo>
                    <a:pt x="30969" y="0"/>
                  </a:lnTo>
                  <a:lnTo>
                    <a:pt x="25995" y="5291"/>
                  </a:lnTo>
                  <a:lnTo>
                    <a:pt x="17930" y="19181"/>
                  </a:lnTo>
                  <a:lnTo>
                    <a:pt x="10994" y="46673"/>
                  </a:lnTo>
                  <a:lnTo>
                    <a:pt x="9330" y="85508"/>
                  </a:lnTo>
                  <a:lnTo>
                    <a:pt x="4301" y="119703"/>
                  </a:lnTo>
                  <a:lnTo>
                    <a:pt x="1268" y="159712"/>
                  </a:lnTo>
                  <a:lnTo>
                    <a:pt x="369" y="198244"/>
                  </a:lnTo>
                  <a:lnTo>
                    <a:pt x="103" y="234797"/>
                  </a:lnTo>
                  <a:lnTo>
                    <a:pt x="24" y="270763"/>
                  </a:lnTo>
                  <a:lnTo>
                    <a:pt x="0" y="306555"/>
                  </a:lnTo>
                  <a:lnTo>
                    <a:pt x="985" y="347076"/>
                  </a:lnTo>
                  <a:lnTo>
                    <a:pt x="7679" y="388010"/>
                  </a:lnTo>
                  <a:lnTo>
                    <a:pt x="8920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45"/>
          <p:cNvGrpSpPr/>
          <p:nvPr/>
        </p:nvGrpSpPr>
        <p:grpSpPr>
          <a:xfrm>
            <a:off x="3269093" y="2652807"/>
            <a:ext cx="1157710" cy="535092"/>
            <a:chOff x="3269093" y="2652807"/>
            <a:chExt cx="1157710" cy="535092"/>
          </a:xfrm>
        </p:grpSpPr>
        <p:sp>
          <p:nvSpPr>
            <p:cNvPr id="36" name="SMARTInkShape-234"/>
            <p:cNvSpPr/>
            <p:nvPr>
              <p:custDataLst>
                <p:tags r:id="rId21"/>
              </p:custDataLst>
            </p:nvPr>
          </p:nvSpPr>
          <p:spPr>
            <a:xfrm>
              <a:off x="4219957" y="2857500"/>
              <a:ext cx="206846" cy="250032"/>
            </a:xfrm>
            <a:custGeom>
              <a:avLst/>
              <a:gdLst/>
              <a:ahLst/>
              <a:cxnLst/>
              <a:rect l="0" t="0" r="0" b="0"/>
              <a:pathLst>
                <a:path w="206846" h="250032">
                  <a:moveTo>
                    <a:pt x="200238" y="0"/>
                  </a:moveTo>
                  <a:lnTo>
                    <a:pt x="200238" y="0"/>
                  </a:lnTo>
                  <a:lnTo>
                    <a:pt x="195497" y="4740"/>
                  </a:lnTo>
                  <a:lnTo>
                    <a:pt x="187879" y="7067"/>
                  </a:lnTo>
                  <a:lnTo>
                    <a:pt x="144683" y="15949"/>
                  </a:lnTo>
                  <a:lnTo>
                    <a:pt x="101751" y="24736"/>
                  </a:lnTo>
                  <a:lnTo>
                    <a:pt x="62069" y="34076"/>
                  </a:lnTo>
                  <a:lnTo>
                    <a:pt x="31724" y="36386"/>
                  </a:lnTo>
                  <a:lnTo>
                    <a:pt x="7385" y="43792"/>
                  </a:lnTo>
                  <a:lnTo>
                    <a:pt x="0" y="44394"/>
                  </a:lnTo>
                  <a:lnTo>
                    <a:pt x="270" y="44479"/>
                  </a:lnTo>
                  <a:lnTo>
                    <a:pt x="1441" y="44535"/>
                  </a:lnTo>
                  <a:lnTo>
                    <a:pt x="13190" y="51701"/>
                  </a:lnTo>
                  <a:lnTo>
                    <a:pt x="50748" y="65897"/>
                  </a:lnTo>
                  <a:lnTo>
                    <a:pt x="93386" y="83067"/>
                  </a:lnTo>
                  <a:lnTo>
                    <a:pt x="131633" y="110488"/>
                  </a:lnTo>
                  <a:lnTo>
                    <a:pt x="175498" y="145882"/>
                  </a:lnTo>
                  <a:lnTo>
                    <a:pt x="197409" y="169670"/>
                  </a:lnTo>
                  <a:lnTo>
                    <a:pt x="203941" y="181573"/>
                  </a:lnTo>
                  <a:lnTo>
                    <a:pt x="206845" y="193477"/>
                  </a:lnTo>
                  <a:lnTo>
                    <a:pt x="205489" y="205383"/>
                  </a:lnTo>
                  <a:lnTo>
                    <a:pt x="203739" y="211336"/>
                  </a:lnTo>
                  <a:lnTo>
                    <a:pt x="196502" y="220596"/>
                  </a:lnTo>
                  <a:lnTo>
                    <a:pt x="186671" y="227027"/>
                  </a:lnTo>
                  <a:lnTo>
                    <a:pt x="146330" y="237856"/>
                  </a:lnTo>
                  <a:lnTo>
                    <a:pt x="104785" y="245414"/>
                  </a:lnTo>
                  <a:lnTo>
                    <a:pt x="61106" y="249625"/>
                  </a:lnTo>
                  <a:lnTo>
                    <a:pt x="4843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35"/>
            <p:cNvSpPr/>
            <p:nvPr>
              <p:custDataLst>
                <p:tags r:id="rId22"/>
              </p:custDataLst>
            </p:nvPr>
          </p:nvSpPr>
          <p:spPr>
            <a:xfrm>
              <a:off x="3868368" y="2718847"/>
              <a:ext cx="257148" cy="377474"/>
            </a:xfrm>
            <a:custGeom>
              <a:avLst/>
              <a:gdLst/>
              <a:ahLst/>
              <a:cxnLst/>
              <a:rect l="0" t="0" r="0" b="0"/>
              <a:pathLst>
                <a:path w="257148" h="377474">
                  <a:moveTo>
                    <a:pt x="42835" y="76145"/>
                  </a:moveTo>
                  <a:lnTo>
                    <a:pt x="42835" y="76145"/>
                  </a:lnTo>
                  <a:lnTo>
                    <a:pt x="42835" y="52206"/>
                  </a:lnTo>
                  <a:lnTo>
                    <a:pt x="58066" y="20052"/>
                  </a:lnTo>
                  <a:lnTo>
                    <a:pt x="63826" y="12189"/>
                  </a:lnTo>
                  <a:lnTo>
                    <a:pt x="69693" y="8032"/>
                  </a:lnTo>
                  <a:lnTo>
                    <a:pt x="90652" y="0"/>
                  </a:lnTo>
                  <a:lnTo>
                    <a:pt x="112693" y="3891"/>
                  </a:lnTo>
                  <a:lnTo>
                    <a:pt x="123823" y="9636"/>
                  </a:lnTo>
                  <a:lnTo>
                    <a:pt x="164910" y="46667"/>
                  </a:lnTo>
                  <a:lnTo>
                    <a:pt x="181564" y="77378"/>
                  </a:lnTo>
                  <a:lnTo>
                    <a:pt x="194408" y="114753"/>
                  </a:lnTo>
                  <a:lnTo>
                    <a:pt x="200854" y="148438"/>
                  </a:lnTo>
                  <a:lnTo>
                    <a:pt x="203033" y="190636"/>
                  </a:lnTo>
                  <a:lnTo>
                    <a:pt x="196334" y="233771"/>
                  </a:lnTo>
                  <a:lnTo>
                    <a:pt x="182811" y="271984"/>
                  </a:lnTo>
                  <a:lnTo>
                    <a:pt x="155562" y="316173"/>
                  </a:lnTo>
                  <a:lnTo>
                    <a:pt x="126128" y="349455"/>
                  </a:lnTo>
                  <a:lnTo>
                    <a:pt x="103564" y="362949"/>
                  </a:lnTo>
                  <a:lnTo>
                    <a:pt x="63106" y="376855"/>
                  </a:lnTo>
                  <a:lnTo>
                    <a:pt x="49859" y="377473"/>
                  </a:lnTo>
                  <a:lnTo>
                    <a:pt x="32238" y="372243"/>
                  </a:lnTo>
                  <a:lnTo>
                    <a:pt x="23904" y="367155"/>
                  </a:lnTo>
                  <a:lnTo>
                    <a:pt x="13633" y="353972"/>
                  </a:lnTo>
                  <a:lnTo>
                    <a:pt x="906" y="328562"/>
                  </a:lnTo>
                  <a:lnTo>
                    <a:pt x="0" y="324790"/>
                  </a:lnTo>
                  <a:lnTo>
                    <a:pt x="1638" y="315307"/>
                  </a:lnTo>
                  <a:lnTo>
                    <a:pt x="6034" y="297791"/>
                  </a:lnTo>
                  <a:lnTo>
                    <a:pt x="8379" y="295346"/>
                  </a:lnTo>
                  <a:lnTo>
                    <a:pt x="31879" y="286360"/>
                  </a:lnTo>
                  <a:lnTo>
                    <a:pt x="43257" y="286321"/>
                  </a:lnTo>
                  <a:lnTo>
                    <a:pt x="79785" y="290904"/>
                  </a:lnTo>
                  <a:lnTo>
                    <a:pt x="117161" y="300063"/>
                  </a:lnTo>
                  <a:lnTo>
                    <a:pt x="150847" y="311163"/>
                  </a:lnTo>
                  <a:lnTo>
                    <a:pt x="193044" y="327951"/>
                  </a:lnTo>
                  <a:lnTo>
                    <a:pt x="236432" y="343877"/>
                  </a:lnTo>
                  <a:lnTo>
                    <a:pt x="257147" y="35296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36"/>
            <p:cNvSpPr/>
            <p:nvPr>
              <p:custDataLst>
                <p:tags r:id="rId23"/>
              </p:custDataLst>
            </p:nvPr>
          </p:nvSpPr>
          <p:spPr>
            <a:xfrm>
              <a:off x="3821906" y="2696765"/>
              <a:ext cx="8930" cy="419696"/>
            </a:xfrm>
            <a:custGeom>
              <a:avLst/>
              <a:gdLst/>
              <a:ahLst/>
              <a:cxnLst/>
              <a:rect l="0" t="0" r="0" b="0"/>
              <a:pathLst>
                <a:path w="8930" h="419696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8562" y="13302"/>
                  </a:lnTo>
                  <a:lnTo>
                    <a:pt x="8897" y="50006"/>
                  </a:lnTo>
                  <a:lnTo>
                    <a:pt x="8923" y="88555"/>
                  </a:lnTo>
                  <a:lnTo>
                    <a:pt x="8928" y="122701"/>
                  </a:lnTo>
                  <a:lnTo>
                    <a:pt x="8929" y="157954"/>
                  </a:lnTo>
                  <a:lnTo>
                    <a:pt x="8929" y="194527"/>
                  </a:lnTo>
                  <a:lnTo>
                    <a:pt x="8929" y="235349"/>
                  </a:lnTo>
                  <a:lnTo>
                    <a:pt x="8929" y="273021"/>
                  </a:lnTo>
                  <a:lnTo>
                    <a:pt x="8929" y="308327"/>
                  </a:lnTo>
                  <a:lnTo>
                    <a:pt x="8929" y="350072"/>
                  </a:lnTo>
                  <a:lnTo>
                    <a:pt x="8929" y="393770"/>
                  </a:lnTo>
                  <a:lnTo>
                    <a:pt x="8929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37"/>
            <p:cNvSpPr/>
            <p:nvPr>
              <p:custDataLst>
                <p:tags r:id="rId24"/>
              </p:custDataLst>
            </p:nvPr>
          </p:nvSpPr>
          <p:spPr>
            <a:xfrm>
              <a:off x="3500437" y="3018234"/>
              <a:ext cx="71439" cy="8931"/>
            </a:xfrm>
            <a:custGeom>
              <a:avLst/>
              <a:gdLst/>
              <a:ahLst/>
              <a:cxnLst/>
              <a:rect l="0" t="0" r="0" b="0"/>
              <a:pathLst>
                <a:path w="71439" h="893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4" y="2646"/>
                  </a:lnTo>
                  <a:lnTo>
                    <a:pt x="12429" y="4740"/>
                  </a:lnTo>
                  <a:lnTo>
                    <a:pt x="37182" y="8102"/>
                  </a:lnTo>
                  <a:lnTo>
                    <a:pt x="7143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38"/>
            <p:cNvSpPr/>
            <p:nvPr>
              <p:custDataLst>
                <p:tags r:id="rId25"/>
              </p:custDataLst>
            </p:nvPr>
          </p:nvSpPr>
          <p:spPr>
            <a:xfrm>
              <a:off x="3536156" y="2875359"/>
              <a:ext cx="89298" cy="35720"/>
            </a:xfrm>
            <a:custGeom>
              <a:avLst/>
              <a:gdLst/>
              <a:ahLst/>
              <a:cxnLst/>
              <a:rect l="0" t="0" r="0" b="0"/>
              <a:pathLst>
                <a:path w="89298" h="3572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26863" y="13302"/>
                  </a:lnTo>
                  <a:lnTo>
                    <a:pt x="67487" y="22199"/>
                  </a:lnTo>
                  <a:lnTo>
                    <a:pt x="89297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39"/>
            <p:cNvSpPr/>
            <p:nvPr>
              <p:custDataLst>
                <p:tags r:id="rId26"/>
              </p:custDataLst>
            </p:nvPr>
          </p:nvSpPr>
          <p:spPr>
            <a:xfrm>
              <a:off x="3269093" y="2652807"/>
              <a:ext cx="221428" cy="240412"/>
            </a:xfrm>
            <a:custGeom>
              <a:avLst/>
              <a:gdLst/>
              <a:ahLst/>
              <a:cxnLst/>
              <a:rect l="0" t="0" r="0" b="0"/>
              <a:pathLst>
                <a:path w="221428" h="240412">
                  <a:moveTo>
                    <a:pt x="8102" y="160044"/>
                  </a:moveTo>
                  <a:lnTo>
                    <a:pt x="8102" y="160044"/>
                  </a:lnTo>
                  <a:lnTo>
                    <a:pt x="8102" y="155303"/>
                  </a:lnTo>
                  <a:lnTo>
                    <a:pt x="0" y="126042"/>
                  </a:lnTo>
                  <a:lnTo>
                    <a:pt x="410" y="104328"/>
                  </a:lnTo>
                  <a:lnTo>
                    <a:pt x="11633" y="61536"/>
                  </a:lnTo>
                  <a:lnTo>
                    <a:pt x="22570" y="46479"/>
                  </a:lnTo>
                  <a:lnTo>
                    <a:pt x="56273" y="15516"/>
                  </a:lnTo>
                  <a:lnTo>
                    <a:pt x="79591" y="4553"/>
                  </a:lnTo>
                  <a:lnTo>
                    <a:pt x="116637" y="0"/>
                  </a:lnTo>
                  <a:lnTo>
                    <a:pt x="160088" y="9114"/>
                  </a:lnTo>
                  <a:lnTo>
                    <a:pt x="175862" y="15573"/>
                  </a:lnTo>
                  <a:lnTo>
                    <a:pt x="207025" y="47317"/>
                  </a:lnTo>
                  <a:lnTo>
                    <a:pt x="217414" y="64907"/>
                  </a:lnTo>
                  <a:lnTo>
                    <a:pt x="221427" y="91275"/>
                  </a:lnTo>
                  <a:lnTo>
                    <a:pt x="220983" y="106660"/>
                  </a:lnTo>
                  <a:lnTo>
                    <a:pt x="209927" y="138841"/>
                  </a:lnTo>
                  <a:lnTo>
                    <a:pt x="196666" y="156959"/>
                  </a:lnTo>
                  <a:lnTo>
                    <a:pt x="167278" y="179866"/>
                  </a:lnTo>
                  <a:lnTo>
                    <a:pt x="123982" y="202954"/>
                  </a:lnTo>
                  <a:lnTo>
                    <a:pt x="79512" y="221931"/>
                  </a:lnTo>
                  <a:lnTo>
                    <a:pt x="35672" y="233289"/>
                  </a:lnTo>
                  <a:lnTo>
                    <a:pt x="17032" y="24041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40"/>
            <p:cNvSpPr/>
            <p:nvPr>
              <p:custDataLst>
                <p:tags r:id="rId27"/>
              </p:custDataLst>
            </p:nvPr>
          </p:nvSpPr>
          <p:spPr>
            <a:xfrm>
              <a:off x="3303984" y="2732484"/>
              <a:ext cx="26622" cy="455415"/>
            </a:xfrm>
            <a:custGeom>
              <a:avLst/>
              <a:gdLst/>
              <a:ahLst/>
              <a:cxnLst/>
              <a:rect l="0" t="0" r="0" b="0"/>
              <a:pathLst>
                <a:path w="26622" h="455415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15949" y="46285"/>
                  </a:lnTo>
                  <a:lnTo>
                    <a:pt x="17482" y="85431"/>
                  </a:lnTo>
                  <a:lnTo>
                    <a:pt x="22488" y="124421"/>
                  </a:lnTo>
                  <a:lnTo>
                    <a:pt x="25515" y="167393"/>
                  </a:lnTo>
                  <a:lnTo>
                    <a:pt x="26411" y="211545"/>
                  </a:lnTo>
                  <a:lnTo>
                    <a:pt x="26621" y="243840"/>
                  </a:lnTo>
                  <a:lnTo>
                    <a:pt x="25722" y="276053"/>
                  </a:lnTo>
                  <a:lnTo>
                    <a:pt x="19638" y="317493"/>
                  </a:lnTo>
                  <a:lnTo>
                    <a:pt x="12543" y="358766"/>
                  </a:lnTo>
                  <a:lnTo>
                    <a:pt x="6998" y="400384"/>
                  </a:lnTo>
                  <a:lnTo>
                    <a:pt x="410" y="444141"/>
                  </a:lnTo>
                  <a:lnTo>
                    <a:pt x="0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46"/>
          <p:cNvGrpSpPr/>
          <p:nvPr/>
        </p:nvGrpSpPr>
        <p:grpSpPr>
          <a:xfrm>
            <a:off x="3196828" y="3420070"/>
            <a:ext cx="1169589" cy="500063"/>
            <a:chOff x="3196828" y="3420070"/>
            <a:chExt cx="1169589" cy="500063"/>
          </a:xfrm>
        </p:grpSpPr>
        <p:sp>
          <p:nvSpPr>
            <p:cNvPr id="44" name="SMARTInkShape-241"/>
            <p:cNvSpPr/>
            <p:nvPr>
              <p:custDataLst>
                <p:tags r:id="rId13"/>
              </p:custDataLst>
            </p:nvPr>
          </p:nvSpPr>
          <p:spPr>
            <a:xfrm>
              <a:off x="4216620" y="3643312"/>
              <a:ext cx="149797" cy="276821"/>
            </a:xfrm>
            <a:custGeom>
              <a:avLst/>
              <a:gdLst/>
              <a:ahLst/>
              <a:cxnLst/>
              <a:rect l="0" t="0" r="0" b="0"/>
              <a:pathLst>
                <a:path w="149797" h="276821">
                  <a:moveTo>
                    <a:pt x="87489" y="0"/>
                  </a:moveTo>
                  <a:lnTo>
                    <a:pt x="87489" y="0"/>
                  </a:lnTo>
                  <a:lnTo>
                    <a:pt x="79800" y="7689"/>
                  </a:lnTo>
                  <a:lnTo>
                    <a:pt x="69446" y="13302"/>
                  </a:lnTo>
                  <a:lnTo>
                    <a:pt x="48170" y="16959"/>
                  </a:lnTo>
                  <a:lnTo>
                    <a:pt x="31742" y="18585"/>
                  </a:lnTo>
                  <a:lnTo>
                    <a:pt x="13573" y="25513"/>
                  </a:lnTo>
                  <a:lnTo>
                    <a:pt x="0" y="26677"/>
                  </a:lnTo>
                  <a:lnTo>
                    <a:pt x="389" y="27706"/>
                  </a:lnTo>
                  <a:lnTo>
                    <a:pt x="10780" y="39208"/>
                  </a:lnTo>
                  <a:lnTo>
                    <a:pt x="52029" y="62528"/>
                  </a:lnTo>
                  <a:lnTo>
                    <a:pt x="69707" y="74089"/>
                  </a:lnTo>
                  <a:lnTo>
                    <a:pt x="111306" y="118005"/>
                  </a:lnTo>
                  <a:lnTo>
                    <a:pt x="138422" y="153919"/>
                  </a:lnTo>
                  <a:lnTo>
                    <a:pt x="146567" y="176574"/>
                  </a:lnTo>
                  <a:lnTo>
                    <a:pt x="149796" y="220147"/>
                  </a:lnTo>
                  <a:lnTo>
                    <a:pt x="147879" y="225147"/>
                  </a:lnTo>
                  <a:lnTo>
                    <a:pt x="125121" y="248286"/>
                  </a:lnTo>
                  <a:lnTo>
                    <a:pt x="108010" y="260538"/>
                  </a:lnTo>
                  <a:lnTo>
                    <a:pt x="64890" y="271985"/>
                  </a:lnTo>
                  <a:lnTo>
                    <a:pt x="33911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42"/>
            <p:cNvSpPr/>
            <p:nvPr>
              <p:custDataLst>
                <p:tags r:id="rId14"/>
              </p:custDataLst>
            </p:nvPr>
          </p:nvSpPr>
          <p:spPr>
            <a:xfrm>
              <a:off x="3911772" y="3492999"/>
              <a:ext cx="186789" cy="319763"/>
            </a:xfrm>
            <a:custGeom>
              <a:avLst/>
              <a:gdLst/>
              <a:ahLst/>
              <a:cxnLst/>
              <a:rect l="0" t="0" r="0" b="0"/>
              <a:pathLst>
                <a:path w="186789" h="319763">
                  <a:moveTo>
                    <a:pt x="61938" y="34227"/>
                  </a:moveTo>
                  <a:lnTo>
                    <a:pt x="61938" y="34227"/>
                  </a:lnTo>
                  <a:lnTo>
                    <a:pt x="61938" y="10288"/>
                  </a:lnTo>
                  <a:lnTo>
                    <a:pt x="66679" y="3542"/>
                  </a:lnTo>
                  <a:lnTo>
                    <a:pt x="74298" y="745"/>
                  </a:lnTo>
                  <a:lnTo>
                    <a:pt x="79108" y="0"/>
                  </a:lnTo>
                  <a:lnTo>
                    <a:pt x="89744" y="1817"/>
                  </a:lnTo>
                  <a:lnTo>
                    <a:pt x="130459" y="19538"/>
                  </a:lnTo>
                  <a:lnTo>
                    <a:pt x="139686" y="28029"/>
                  </a:lnTo>
                  <a:lnTo>
                    <a:pt x="170677" y="71870"/>
                  </a:lnTo>
                  <a:lnTo>
                    <a:pt x="182710" y="107037"/>
                  </a:lnTo>
                  <a:lnTo>
                    <a:pt x="186116" y="148526"/>
                  </a:lnTo>
                  <a:lnTo>
                    <a:pt x="186788" y="190419"/>
                  </a:lnTo>
                  <a:lnTo>
                    <a:pt x="182164" y="220405"/>
                  </a:lnTo>
                  <a:lnTo>
                    <a:pt x="164584" y="257203"/>
                  </a:lnTo>
                  <a:lnTo>
                    <a:pt x="136151" y="297342"/>
                  </a:lnTo>
                  <a:lnTo>
                    <a:pt x="113693" y="311727"/>
                  </a:lnTo>
                  <a:lnTo>
                    <a:pt x="80430" y="318347"/>
                  </a:lnTo>
                  <a:lnTo>
                    <a:pt x="47531" y="319762"/>
                  </a:lnTo>
                  <a:lnTo>
                    <a:pt x="29337" y="315173"/>
                  </a:lnTo>
                  <a:lnTo>
                    <a:pt x="12541" y="304733"/>
                  </a:lnTo>
                  <a:lnTo>
                    <a:pt x="5919" y="298981"/>
                  </a:lnTo>
                  <a:lnTo>
                    <a:pt x="2314" y="290471"/>
                  </a:lnTo>
                  <a:lnTo>
                    <a:pt x="0" y="273579"/>
                  </a:lnTo>
                  <a:lnTo>
                    <a:pt x="2330" y="266944"/>
                  </a:lnTo>
                  <a:lnTo>
                    <a:pt x="4340" y="263786"/>
                  </a:lnTo>
                  <a:lnTo>
                    <a:pt x="16650" y="254600"/>
                  </a:lnTo>
                  <a:lnTo>
                    <a:pt x="37606" y="250335"/>
                  </a:lnTo>
                  <a:lnTo>
                    <a:pt x="72346" y="248894"/>
                  </a:lnTo>
                  <a:lnTo>
                    <a:pt x="113750" y="248609"/>
                  </a:lnTo>
                  <a:lnTo>
                    <a:pt x="141782" y="251206"/>
                  </a:lnTo>
                  <a:lnTo>
                    <a:pt x="178024" y="25746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43"/>
            <p:cNvSpPr/>
            <p:nvPr>
              <p:custDataLst>
                <p:tags r:id="rId15"/>
              </p:custDataLst>
            </p:nvPr>
          </p:nvSpPr>
          <p:spPr>
            <a:xfrm>
              <a:off x="3857625" y="3500437"/>
              <a:ext cx="17860" cy="294681"/>
            </a:xfrm>
            <a:custGeom>
              <a:avLst/>
              <a:gdLst/>
              <a:ahLst/>
              <a:cxnLst/>
              <a:rect l="0" t="0" r="0" b="0"/>
              <a:pathLst>
                <a:path w="17860" h="294681">
                  <a:moveTo>
                    <a:pt x="17859" y="0"/>
                  </a:moveTo>
                  <a:lnTo>
                    <a:pt x="17859" y="0"/>
                  </a:lnTo>
                  <a:lnTo>
                    <a:pt x="13118" y="0"/>
                  </a:lnTo>
                  <a:lnTo>
                    <a:pt x="11722" y="992"/>
                  </a:lnTo>
                  <a:lnTo>
                    <a:pt x="10791" y="2646"/>
                  </a:lnTo>
                  <a:lnTo>
                    <a:pt x="9297" y="7689"/>
                  </a:lnTo>
                  <a:lnTo>
                    <a:pt x="6298" y="47710"/>
                  </a:lnTo>
                  <a:lnTo>
                    <a:pt x="1244" y="85713"/>
                  </a:lnTo>
                  <a:lnTo>
                    <a:pt x="368" y="119764"/>
                  </a:lnTo>
                  <a:lnTo>
                    <a:pt x="109" y="154989"/>
                  </a:lnTo>
                  <a:lnTo>
                    <a:pt x="21" y="196310"/>
                  </a:lnTo>
                  <a:lnTo>
                    <a:pt x="3" y="239015"/>
                  </a:lnTo>
                  <a:lnTo>
                    <a:pt x="0" y="282137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44"/>
            <p:cNvSpPr/>
            <p:nvPr>
              <p:custDataLst>
                <p:tags r:id="rId16"/>
              </p:custDataLst>
            </p:nvPr>
          </p:nvSpPr>
          <p:spPr>
            <a:xfrm>
              <a:off x="3571875" y="3687960"/>
              <a:ext cx="71438" cy="17861"/>
            </a:xfrm>
            <a:custGeom>
              <a:avLst/>
              <a:gdLst/>
              <a:ahLst/>
              <a:cxnLst/>
              <a:rect l="0" t="0" r="0" b="0"/>
              <a:pathLst>
                <a:path w="71438" h="17861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9713" y="7068"/>
                  </a:lnTo>
                  <a:lnTo>
                    <a:pt x="51137" y="16586"/>
                  </a:lnTo>
                  <a:lnTo>
                    <a:pt x="71437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45"/>
            <p:cNvSpPr/>
            <p:nvPr>
              <p:custDataLst>
                <p:tags r:id="rId17"/>
              </p:custDataLst>
            </p:nvPr>
          </p:nvSpPr>
          <p:spPr>
            <a:xfrm>
              <a:off x="3571875" y="3625453"/>
              <a:ext cx="107157" cy="44649"/>
            </a:xfrm>
            <a:custGeom>
              <a:avLst/>
              <a:gdLst/>
              <a:ahLst/>
              <a:cxnLst/>
              <a:rect l="0" t="0" r="0" b="0"/>
              <a:pathLst>
                <a:path w="107157" h="44649">
                  <a:moveTo>
                    <a:pt x="0" y="0"/>
                  </a:moveTo>
                  <a:lnTo>
                    <a:pt x="0" y="0"/>
                  </a:lnTo>
                  <a:lnTo>
                    <a:pt x="9480" y="0"/>
                  </a:lnTo>
                  <a:lnTo>
                    <a:pt x="16781" y="2645"/>
                  </a:lnTo>
                  <a:lnTo>
                    <a:pt x="23333" y="6136"/>
                  </a:lnTo>
                  <a:lnTo>
                    <a:pt x="64775" y="21249"/>
                  </a:lnTo>
                  <a:lnTo>
                    <a:pt x="95095" y="35773"/>
                  </a:lnTo>
                  <a:lnTo>
                    <a:pt x="107156" y="446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46"/>
            <p:cNvSpPr/>
            <p:nvPr>
              <p:custDataLst>
                <p:tags r:id="rId18"/>
              </p:custDataLst>
            </p:nvPr>
          </p:nvSpPr>
          <p:spPr>
            <a:xfrm>
              <a:off x="3393281" y="3482578"/>
              <a:ext cx="151805" cy="17860"/>
            </a:xfrm>
            <a:custGeom>
              <a:avLst/>
              <a:gdLst/>
              <a:ahLst/>
              <a:cxnLst/>
              <a:rect l="0" t="0" r="0" b="0"/>
              <a:pathLst>
                <a:path w="151805" h="17860">
                  <a:moveTo>
                    <a:pt x="0" y="17859"/>
                  </a:moveTo>
                  <a:lnTo>
                    <a:pt x="0" y="17859"/>
                  </a:lnTo>
                  <a:lnTo>
                    <a:pt x="4740" y="13118"/>
                  </a:lnTo>
                  <a:lnTo>
                    <a:pt x="9713" y="10791"/>
                  </a:lnTo>
                  <a:lnTo>
                    <a:pt x="51138" y="1273"/>
                  </a:lnTo>
                  <a:lnTo>
                    <a:pt x="90151" y="167"/>
                  </a:lnTo>
                  <a:lnTo>
                    <a:pt x="133236" y="14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47"/>
            <p:cNvSpPr/>
            <p:nvPr>
              <p:custDataLst>
                <p:tags r:id="rId19"/>
              </p:custDataLst>
            </p:nvPr>
          </p:nvSpPr>
          <p:spPr>
            <a:xfrm>
              <a:off x="3357717" y="3500437"/>
              <a:ext cx="168563" cy="328957"/>
            </a:xfrm>
            <a:custGeom>
              <a:avLst/>
              <a:gdLst/>
              <a:ahLst/>
              <a:cxnLst/>
              <a:rect l="0" t="0" r="0" b="0"/>
              <a:pathLst>
                <a:path w="168563" h="328957">
                  <a:moveTo>
                    <a:pt x="44493" y="0"/>
                  </a:moveTo>
                  <a:lnTo>
                    <a:pt x="44493" y="0"/>
                  </a:lnTo>
                  <a:lnTo>
                    <a:pt x="44493" y="4740"/>
                  </a:lnTo>
                  <a:lnTo>
                    <a:pt x="43501" y="6137"/>
                  </a:lnTo>
                  <a:lnTo>
                    <a:pt x="41848" y="7068"/>
                  </a:lnTo>
                  <a:lnTo>
                    <a:pt x="29263" y="9677"/>
                  </a:lnTo>
                  <a:lnTo>
                    <a:pt x="8755" y="27007"/>
                  </a:lnTo>
                  <a:lnTo>
                    <a:pt x="3804" y="32839"/>
                  </a:lnTo>
                  <a:lnTo>
                    <a:pt x="1605" y="38738"/>
                  </a:lnTo>
                  <a:lnTo>
                    <a:pt x="0" y="56558"/>
                  </a:lnTo>
                  <a:lnTo>
                    <a:pt x="940" y="58541"/>
                  </a:lnTo>
                  <a:lnTo>
                    <a:pt x="2560" y="59863"/>
                  </a:lnTo>
                  <a:lnTo>
                    <a:pt x="7004" y="62325"/>
                  </a:lnTo>
                  <a:lnTo>
                    <a:pt x="48842" y="87385"/>
                  </a:lnTo>
                  <a:lnTo>
                    <a:pt x="92316" y="119417"/>
                  </a:lnTo>
                  <a:lnTo>
                    <a:pt x="122842" y="145591"/>
                  </a:lnTo>
                  <a:lnTo>
                    <a:pt x="153334" y="189624"/>
                  </a:lnTo>
                  <a:lnTo>
                    <a:pt x="162320" y="206316"/>
                  </a:lnTo>
                  <a:lnTo>
                    <a:pt x="168562" y="245414"/>
                  </a:lnTo>
                  <a:lnTo>
                    <a:pt x="168330" y="270543"/>
                  </a:lnTo>
                  <a:lnTo>
                    <a:pt x="164685" y="282629"/>
                  </a:lnTo>
                  <a:lnTo>
                    <a:pt x="152316" y="300590"/>
                  </a:lnTo>
                  <a:lnTo>
                    <a:pt x="136082" y="313739"/>
                  </a:lnTo>
                  <a:lnTo>
                    <a:pt x="97198" y="323097"/>
                  </a:lnTo>
                  <a:lnTo>
                    <a:pt x="66921" y="328956"/>
                  </a:lnTo>
                  <a:lnTo>
                    <a:pt x="56776" y="327111"/>
                  </a:lnTo>
                  <a:lnTo>
                    <a:pt x="44493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48"/>
            <p:cNvSpPr/>
            <p:nvPr>
              <p:custDataLst>
                <p:tags r:id="rId20"/>
              </p:custDataLst>
            </p:nvPr>
          </p:nvSpPr>
          <p:spPr>
            <a:xfrm>
              <a:off x="3196828" y="3420070"/>
              <a:ext cx="132146" cy="428626"/>
            </a:xfrm>
            <a:custGeom>
              <a:avLst/>
              <a:gdLst/>
              <a:ahLst/>
              <a:cxnLst/>
              <a:rect l="0" t="0" r="0" b="0"/>
              <a:pathLst>
                <a:path w="132146" h="428626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5"/>
                  </a:lnTo>
                  <a:lnTo>
                    <a:pt x="15231" y="6137"/>
                  </a:lnTo>
                  <a:lnTo>
                    <a:pt x="24908" y="8102"/>
                  </a:lnTo>
                  <a:lnTo>
                    <a:pt x="39901" y="9677"/>
                  </a:lnTo>
                  <a:lnTo>
                    <a:pt x="73527" y="24139"/>
                  </a:lnTo>
                  <a:lnTo>
                    <a:pt x="108740" y="55326"/>
                  </a:lnTo>
                  <a:lnTo>
                    <a:pt x="127870" y="86735"/>
                  </a:lnTo>
                  <a:lnTo>
                    <a:pt x="132145" y="109043"/>
                  </a:lnTo>
                  <a:lnTo>
                    <a:pt x="126461" y="143248"/>
                  </a:lnTo>
                  <a:lnTo>
                    <a:pt x="112907" y="187572"/>
                  </a:lnTo>
                  <a:lnTo>
                    <a:pt x="95026" y="229389"/>
                  </a:lnTo>
                  <a:lnTo>
                    <a:pt x="78265" y="269986"/>
                  </a:lnTo>
                  <a:lnTo>
                    <a:pt x="56139" y="311189"/>
                  </a:lnTo>
                  <a:lnTo>
                    <a:pt x="33652" y="354128"/>
                  </a:lnTo>
                  <a:lnTo>
                    <a:pt x="21272" y="389656"/>
                  </a:lnTo>
                  <a:lnTo>
                    <a:pt x="17859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47"/>
          <p:cNvGrpSpPr/>
          <p:nvPr/>
        </p:nvGrpSpPr>
        <p:grpSpPr>
          <a:xfrm>
            <a:off x="3732609" y="4232671"/>
            <a:ext cx="1526977" cy="508994"/>
            <a:chOff x="3732609" y="4232671"/>
            <a:chExt cx="1526977" cy="508994"/>
          </a:xfrm>
        </p:grpSpPr>
        <p:sp>
          <p:nvSpPr>
            <p:cNvPr id="53" name="SMARTInkShape-249"/>
            <p:cNvSpPr/>
            <p:nvPr>
              <p:custDataLst>
                <p:tags r:id="rId2"/>
              </p:custDataLst>
            </p:nvPr>
          </p:nvSpPr>
          <p:spPr>
            <a:xfrm>
              <a:off x="5027414" y="438447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892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50"/>
            <p:cNvSpPr/>
            <p:nvPr>
              <p:custDataLst>
                <p:tags r:id="rId3"/>
              </p:custDataLst>
            </p:nvPr>
          </p:nvSpPr>
          <p:spPr>
            <a:xfrm>
              <a:off x="4179739" y="4232671"/>
              <a:ext cx="204738" cy="355365"/>
            </a:xfrm>
            <a:custGeom>
              <a:avLst/>
              <a:gdLst/>
              <a:ahLst/>
              <a:cxnLst/>
              <a:rect l="0" t="0" r="0" b="0"/>
              <a:pathLst>
                <a:path w="204738" h="355365">
                  <a:moveTo>
                    <a:pt x="204737" y="0"/>
                  </a:moveTo>
                  <a:lnTo>
                    <a:pt x="204737" y="0"/>
                  </a:lnTo>
                  <a:lnTo>
                    <a:pt x="174849" y="0"/>
                  </a:lnTo>
                  <a:lnTo>
                    <a:pt x="166318" y="5292"/>
                  </a:lnTo>
                  <a:lnTo>
                    <a:pt x="127189" y="34293"/>
                  </a:lnTo>
                  <a:lnTo>
                    <a:pt x="86873" y="73338"/>
                  </a:lnTo>
                  <a:lnTo>
                    <a:pt x="53482" y="116336"/>
                  </a:lnTo>
                  <a:lnTo>
                    <a:pt x="33969" y="151855"/>
                  </a:lnTo>
                  <a:lnTo>
                    <a:pt x="14423" y="193670"/>
                  </a:lnTo>
                  <a:lnTo>
                    <a:pt x="2625" y="231622"/>
                  </a:lnTo>
                  <a:lnTo>
                    <a:pt x="0" y="267782"/>
                  </a:lnTo>
                  <a:lnTo>
                    <a:pt x="6611" y="302596"/>
                  </a:lnTo>
                  <a:lnTo>
                    <a:pt x="11840" y="316719"/>
                  </a:lnTo>
                  <a:lnTo>
                    <a:pt x="20117" y="326965"/>
                  </a:lnTo>
                  <a:lnTo>
                    <a:pt x="51367" y="351034"/>
                  </a:lnTo>
                  <a:lnTo>
                    <a:pt x="68233" y="355364"/>
                  </a:lnTo>
                  <a:lnTo>
                    <a:pt x="79907" y="353731"/>
                  </a:lnTo>
                  <a:lnTo>
                    <a:pt x="94990" y="347234"/>
                  </a:lnTo>
                  <a:lnTo>
                    <a:pt x="113716" y="331409"/>
                  </a:lnTo>
                  <a:lnTo>
                    <a:pt x="119635" y="323241"/>
                  </a:lnTo>
                  <a:lnTo>
                    <a:pt x="122967" y="313064"/>
                  </a:lnTo>
                  <a:lnTo>
                    <a:pt x="124288" y="284045"/>
                  </a:lnTo>
                  <a:lnTo>
                    <a:pt x="121687" y="277386"/>
                  </a:lnTo>
                  <a:lnTo>
                    <a:pt x="109134" y="256868"/>
                  </a:lnTo>
                  <a:lnTo>
                    <a:pt x="94558" y="246191"/>
                  </a:lnTo>
                  <a:lnTo>
                    <a:pt x="85985" y="243364"/>
                  </a:lnTo>
                  <a:lnTo>
                    <a:pt x="80920" y="242610"/>
                  </a:lnTo>
                  <a:lnTo>
                    <a:pt x="72648" y="244418"/>
                  </a:lnTo>
                  <a:lnTo>
                    <a:pt x="42376" y="262132"/>
                  </a:lnTo>
                  <a:lnTo>
                    <a:pt x="38319" y="270623"/>
                  </a:lnTo>
                  <a:lnTo>
                    <a:pt x="35073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51"/>
            <p:cNvSpPr/>
            <p:nvPr>
              <p:custDataLst>
                <p:tags r:id="rId4"/>
              </p:custDataLst>
            </p:nvPr>
          </p:nvSpPr>
          <p:spPr>
            <a:xfrm>
              <a:off x="4384476" y="4580929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0"/>
                  </a:moveTo>
                  <a:lnTo>
                    <a:pt x="8930" y="0"/>
                  </a:lnTo>
                  <a:lnTo>
                    <a:pt x="8930" y="13302"/>
                  </a:lnTo>
                  <a:lnTo>
                    <a:pt x="7938" y="14821"/>
                  </a:lnTo>
                  <a:lnTo>
                    <a:pt x="6284" y="15834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52"/>
            <p:cNvSpPr/>
            <p:nvPr>
              <p:custDataLst>
                <p:tags r:id="rId5"/>
              </p:custDataLst>
            </p:nvPr>
          </p:nvSpPr>
          <p:spPr>
            <a:xfrm>
              <a:off x="4473852" y="4305382"/>
              <a:ext cx="160538" cy="248591"/>
            </a:xfrm>
            <a:custGeom>
              <a:avLst/>
              <a:gdLst/>
              <a:ahLst/>
              <a:cxnLst/>
              <a:rect l="0" t="0" r="0" b="0"/>
              <a:pathLst>
                <a:path w="160538" h="248591">
                  <a:moveTo>
                    <a:pt x="53499" y="16586"/>
                  </a:moveTo>
                  <a:lnTo>
                    <a:pt x="53499" y="16586"/>
                  </a:lnTo>
                  <a:lnTo>
                    <a:pt x="53499" y="11846"/>
                  </a:lnTo>
                  <a:lnTo>
                    <a:pt x="54491" y="10449"/>
                  </a:lnTo>
                  <a:lnTo>
                    <a:pt x="56145" y="9518"/>
                  </a:lnTo>
                  <a:lnTo>
                    <a:pt x="82437" y="0"/>
                  </a:lnTo>
                  <a:lnTo>
                    <a:pt x="96689" y="3844"/>
                  </a:lnTo>
                  <a:lnTo>
                    <a:pt x="122491" y="16868"/>
                  </a:lnTo>
                  <a:lnTo>
                    <a:pt x="129803" y="23657"/>
                  </a:lnTo>
                  <a:lnTo>
                    <a:pt x="153798" y="56633"/>
                  </a:lnTo>
                  <a:lnTo>
                    <a:pt x="159301" y="86232"/>
                  </a:lnTo>
                  <a:lnTo>
                    <a:pt x="160537" y="130653"/>
                  </a:lnTo>
                  <a:lnTo>
                    <a:pt x="157974" y="152579"/>
                  </a:lnTo>
                  <a:lnTo>
                    <a:pt x="148220" y="181914"/>
                  </a:lnTo>
                  <a:lnTo>
                    <a:pt x="118414" y="218873"/>
                  </a:lnTo>
                  <a:lnTo>
                    <a:pt x="87955" y="242272"/>
                  </a:lnTo>
                  <a:lnTo>
                    <a:pt x="75759" y="245875"/>
                  </a:lnTo>
                  <a:lnTo>
                    <a:pt x="34685" y="248590"/>
                  </a:lnTo>
                  <a:lnTo>
                    <a:pt x="27609" y="246037"/>
                  </a:lnTo>
                  <a:lnTo>
                    <a:pt x="6801" y="233517"/>
                  </a:lnTo>
                  <a:lnTo>
                    <a:pt x="2979" y="227763"/>
                  </a:lnTo>
                  <a:lnTo>
                    <a:pt x="0" y="197307"/>
                  </a:lnTo>
                  <a:lnTo>
                    <a:pt x="4685" y="191070"/>
                  </a:lnTo>
                  <a:lnTo>
                    <a:pt x="12291" y="188392"/>
                  </a:lnTo>
                  <a:lnTo>
                    <a:pt x="17097" y="187678"/>
                  </a:lnTo>
                  <a:lnTo>
                    <a:pt x="25084" y="189531"/>
                  </a:lnTo>
                  <a:lnTo>
                    <a:pt x="43035" y="198804"/>
                  </a:lnTo>
                  <a:lnTo>
                    <a:pt x="71827" y="205046"/>
                  </a:lnTo>
                  <a:lnTo>
                    <a:pt x="97652" y="218038"/>
                  </a:lnTo>
                  <a:lnTo>
                    <a:pt x="133866" y="23089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53"/>
            <p:cNvSpPr/>
            <p:nvPr>
              <p:custDataLst>
                <p:tags r:id="rId6"/>
              </p:custDataLst>
            </p:nvPr>
          </p:nvSpPr>
          <p:spPr>
            <a:xfrm>
              <a:off x="4697015" y="4321968"/>
              <a:ext cx="124449" cy="319538"/>
            </a:xfrm>
            <a:custGeom>
              <a:avLst/>
              <a:gdLst/>
              <a:ahLst/>
              <a:cxnLst/>
              <a:rect l="0" t="0" r="0" b="0"/>
              <a:pathLst>
                <a:path w="124449" h="319538">
                  <a:moveTo>
                    <a:pt x="26789" y="0"/>
                  </a:moveTo>
                  <a:lnTo>
                    <a:pt x="26789" y="0"/>
                  </a:lnTo>
                  <a:lnTo>
                    <a:pt x="26789" y="29888"/>
                  </a:lnTo>
                  <a:lnTo>
                    <a:pt x="18105" y="73362"/>
                  </a:lnTo>
                  <a:lnTo>
                    <a:pt x="17968" y="77254"/>
                  </a:lnTo>
                  <a:lnTo>
                    <a:pt x="9301" y="88848"/>
                  </a:lnTo>
                  <a:lnTo>
                    <a:pt x="9040" y="93905"/>
                  </a:lnTo>
                  <a:lnTo>
                    <a:pt x="9995" y="95345"/>
                  </a:lnTo>
                  <a:lnTo>
                    <a:pt x="11624" y="96306"/>
                  </a:lnTo>
                  <a:lnTo>
                    <a:pt x="18658" y="97657"/>
                  </a:lnTo>
                  <a:lnTo>
                    <a:pt x="21368" y="97847"/>
                  </a:lnTo>
                  <a:lnTo>
                    <a:pt x="27026" y="100704"/>
                  </a:lnTo>
                  <a:lnTo>
                    <a:pt x="29923" y="102855"/>
                  </a:lnTo>
                  <a:lnTo>
                    <a:pt x="38435" y="105245"/>
                  </a:lnTo>
                  <a:lnTo>
                    <a:pt x="43483" y="105882"/>
                  </a:lnTo>
                  <a:lnTo>
                    <a:pt x="54383" y="111881"/>
                  </a:lnTo>
                  <a:lnTo>
                    <a:pt x="95297" y="141416"/>
                  </a:lnTo>
                  <a:lnTo>
                    <a:pt x="108383" y="158208"/>
                  </a:lnTo>
                  <a:lnTo>
                    <a:pt x="120701" y="187796"/>
                  </a:lnTo>
                  <a:lnTo>
                    <a:pt x="124448" y="224650"/>
                  </a:lnTo>
                  <a:lnTo>
                    <a:pt x="123912" y="258247"/>
                  </a:lnTo>
                  <a:lnTo>
                    <a:pt x="120225" y="272203"/>
                  </a:lnTo>
                  <a:lnTo>
                    <a:pt x="103638" y="296340"/>
                  </a:lnTo>
                  <a:lnTo>
                    <a:pt x="96332" y="304678"/>
                  </a:lnTo>
                  <a:lnTo>
                    <a:pt x="77160" y="314950"/>
                  </a:lnTo>
                  <a:lnTo>
                    <a:pt x="57368" y="319537"/>
                  </a:lnTo>
                  <a:lnTo>
                    <a:pt x="45010" y="317965"/>
                  </a:lnTo>
                  <a:lnTo>
                    <a:pt x="33895" y="313959"/>
                  </a:lnTo>
                  <a:lnTo>
                    <a:pt x="9172" y="297234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54"/>
            <p:cNvSpPr/>
            <p:nvPr>
              <p:custDataLst>
                <p:tags r:id="rId7"/>
              </p:custDataLst>
            </p:nvPr>
          </p:nvSpPr>
          <p:spPr>
            <a:xfrm>
              <a:off x="4786312" y="4330898"/>
              <a:ext cx="80368" cy="26790"/>
            </a:xfrm>
            <a:custGeom>
              <a:avLst/>
              <a:gdLst/>
              <a:ahLst/>
              <a:cxnLst/>
              <a:rect l="0" t="0" r="0" b="0"/>
              <a:pathLst>
                <a:path w="80368" h="26790">
                  <a:moveTo>
                    <a:pt x="0" y="0"/>
                  </a:moveTo>
                  <a:lnTo>
                    <a:pt x="0" y="0"/>
                  </a:lnTo>
                  <a:lnTo>
                    <a:pt x="23939" y="0"/>
                  </a:lnTo>
                  <a:lnTo>
                    <a:pt x="45629" y="7129"/>
                  </a:lnTo>
                  <a:lnTo>
                    <a:pt x="8036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55"/>
            <p:cNvSpPr/>
            <p:nvPr>
              <p:custDataLst>
                <p:tags r:id="rId8"/>
              </p:custDataLst>
            </p:nvPr>
          </p:nvSpPr>
          <p:spPr>
            <a:xfrm>
              <a:off x="5000625" y="4572000"/>
              <a:ext cx="35719" cy="160735"/>
            </a:xfrm>
            <a:custGeom>
              <a:avLst/>
              <a:gdLst/>
              <a:ahLst/>
              <a:cxnLst/>
              <a:rect l="0" t="0" r="0" b="0"/>
              <a:pathLst>
                <a:path w="35719" h="160735">
                  <a:moveTo>
                    <a:pt x="35718" y="0"/>
                  </a:moveTo>
                  <a:lnTo>
                    <a:pt x="35718" y="0"/>
                  </a:lnTo>
                  <a:lnTo>
                    <a:pt x="30978" y="4740"/>
                  </a:lnTo>
                  <a:lnTo>
                    <a:pt x="19884" y="48905"/>
                  </a:lnTo>
                  <a:lnTo>
                    <a:pt x="17133" y="88865"/>
                  </a:lnTo>
                  <a:lnTo>
                    <a:pt x="8788" y="132837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56"/>
            <p:cNvSpPr/>
            <p:nvPr>
              <p:custDataLst>
                <p:tags r:id="rId9"/>
              </p:custDataLst>
            </p:nvPr>
          </p:nvSpPr>
          <p:spPr>
            <a:xfrm>
              <a:off x="5093779" y="4554453"/>
              <a:ext cx="165807" cy="187212"/>
            </a:xfrm>
            <a:custGeom>
              <a:avLst/>
              <a:gdLst/>
              <a:ahLst/>
              <a:cxnLst/>
              <a:rect l="0" t="0" r="0" b="0"/>
              <a:pathLst>
                <a:path w="165807" h="187212">
                  <a:moveTo>
                    <a:pt x="14002" y="124703"/>
                  </a:moveTo>
                  <a:lnTo>
                    <a:pt x="14002" y="124703"/>
                  </a:lnTo>
                  <a:lnTo>
                    <a:pt x="14002" y="129443"/>
                  </a:lnTo>
                  <a:lnTo>
                    <a:pt x="13010" y="130839"/>
                  </a:lnTo>
                  <a:lnTo>
                    <a:pt x="11356" y="131771"/>
                  </a:lnTo>
                  <a:lnTo>
                    <a:pt x="5440" y="133524"/>
                  </a:lnTo>
                  <a:lnTo>
                    <a:pt x="441" y="133600"/>
                  </a:lnTo>
                  <a:lnTo>
                    <a:pt x="0" y="132619"/>
                  </a:lnTo>
                  <a:lnTo>
                    <a:pt x="3776" y="123914"/>
                  </a:lnTo>
                  <a:lnTo>
                    <a:pt x="5488" y="117407"/>
                  </a:lnTo>
                  <a:lnTo>
                    <a:pt x="23130" y="77156"/>
                  </a:lnTo>
                  <a:lnTo>
                    <a:pt x="38832" y="42153"/>
                  </a:lnTo>
                  <a:lnTo>
                    <a:pt x="64770" y="7694"/>
                  </a:lnTo>
                  <a:lnTo>
                    <a:pt x="74930" y="3246"/>
                  </a:lnTo>
                  <a:lnTo>
                    <a:pt x="96946" y="0"/>
                  </a:lnTo>
                  <a:lnTo>
                    <a:pt x="100055" y="1879"/>
                  </a:lnTo>
                  <a:lnTo>
                    <a:pt x="109173" y="14006"/>
                  </a:lnTo>
                  <a:lnTo>
                    <a:pt x="137151" y="56052"/>
                  </a:lnTo>
                  <a:lnTo>
                    <a:pt x="152662" y="98280"/>
                  </a:lnTo>
                  <a:lnTo>
                    <a:pt x="161062" y="142610"/>
                  </a:lnTo>
                  <a:lnTo>
                    <a:pt x="165806" y="18721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57"/>
            <p:cNvSpPr/>
            <p:nvPr>
              <p:custDataLst>
                <p:tags r:id="rId10"/>
              </p:custDataLst>
            </p:nvPr>
          </p:nvSpPr>
          <p:spPr>
            <a:xfrm>
              <a:off x="3991570" y="4420195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9714" y="7068"/>
                  </a:lnTo>
                  <a:lnTo>
                    <a:pt x="53831" y="15949"/>
                  </a:lnTo>
                  <a:lnTo>
                    <a:pt x="7143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58"/>
            <p:cNvSpPr/>
            <p:nvPr>
              <p:custDataLst>
                <p:tags r:id="rId11"/>
              </p:custDataLst>
            </p:nvPr>
          </p:nvSpPr>
          <p:spPr>
            <a:xfrm>
              <a:off x="3991570" y="4348757"/>
              <a:ext cx="80368" cy="35720"/>
            </a:xfrm>
            <a:custGeom>
              <a:avLst/>
              <a:gdLst/>
              <a:ahLst/>
              <a:cxnLst/>
              <a:rect l="0" t="0" r="0" b="0"/>
              <a:pathLst>
                <a:path w="80368" h="3572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4" y="2646"/>
                  </a:lnTo>
                  <a:lnTo>
                    <a:pt x="26863" y="13303"/>
                  </a:lnTo>
                  <a:lnTo>
                    <a:pt x="64671" y="24722"/>
                  </a:lnTo>
                  <a:lnTo>
                    <a:pt x="8036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59"/>
            <p:cNvSpPr/>
            <p:nvPr>
              <p:custDataLst>
                <p:tags r:id="rId12"/>
              </p:custDataLst>
            </p:nvPr>
          </p:nvSpPr>
          <p:spPr>
            <a:xfrm>
              <a:off x="3732609" y="4339828"/>
              <a:ext cx="229892" cy="258655"/>
            </a:xfrm>
            <a:custGeom>
              <a:avLst/>
              <a:gdLst/>
              <a:ahLst/>
              <a:cxnLst/>
              <a:rect l="0" t="0" r="0" b="0"/>
              <a:pathLst>
                <a:path w="229892" h="258655">
                  <a:moveTo>
                    <a:pt x="205383" y="0"/>
                  </a:moveTo>
                  <a:lnTo>
                    <a:pt x="205383" y="0"/>
                  </a:lnTo>
                  <a:lnTo>
                    <a:pt x="205383" y="8561"/>
                  </a:lnTo>
                  <a:lnTo>
                    <a:pt x="192117" y="9849"/>
                  </a:lnTo>
                  <a:lnTo>
                    <a:pt x="181057" y="15044"/>
                  </a:lnTo>
                  <a:lnTo>
                    <a:pt x="140025" y="17694"/>
                  </a:lnTo>
                  <a:lnTo>
                    <a:pt x="96114" y="17844"/>
                  </a:lnTo>
                  <a:lnTo>
                    <a:pt x="54176" y="17857"/>
                  </a:lnTo>
                  <a:lnTo>
                    <a:pt x="18431" y="17859"/>
                  </a:lnTo>
                  <a:lnTo>
                    <a:pt x="18029" y="22599"/>
                  </a:lnTo>
                  <a:lnTo>
                    <a:pt x="20580" y="27572"/>
                  </a:lnTo>
                  <a:lnTo>
                    <a:pt x="22650" y="30288"/>
                  </a:lnTo>
                  <a:lnTo>
                    <a:pt x="35043" y="38850"/>
                  </a:lnTo>
                  <a:lnTo>
                    <a:pt x="72524" y="56243"/>
                  </a:lnTo>
                  <a:lnTo>
                    <a:pt x="116229" y="84687"/>
                  </a:lnTo>
                  <a:lnTo>
                    <a:pt x="160753" y="125584"/>
                  </a:lnTo>
                  <a:lnTo>
                    <a:pt x="195672" y="162671"/>
                  </a:lnTo>
                  <a:lnTo>
                    <a:pt x="218987" y="204645"/>
                  </a:lnTo>
                  <a:lnTo>
                    <a:pt x="229273" y="231438"/>
                  </a:lnTo>
                  <a:lnTo>
                    <a:pt x="229891" y="242760"/>
                  </a:lnTo>
                  <a:lnTo>
                    <a:pt x="226859" y="251099"/>
                  </a:lnTo>
                  <a:lnTo>
                    <a:pt x="223669" y="253719"/>
                  </a:lnTo>
                  <a:lnTo>
                    <a:pt x="214833" y="256631"/>
                  </a:lnTo>
                  <a:lnTo>
                    <a:pt x="177486" y="258654"/>
                  </a:lnTo>
                  <a:lnTo>
                    <a:pt x="151476" y="256224"/>
                  </a:lnTo>
                  <a:lnTo>
                    <a:pt x="107113" y="243717"/>
                  </a:lnTo>
                  <a:lnTo>
                    <a:pt x="62502" y="229147"/>
                  </a:lnTo>
                  <a:lnTo>
                    <a:pt x="18410" y="20838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SMARTInkShape-260"/>
          <p:cNvSpPr/>
          <p:nvPr>
            <p:custDataLst>
              <p:tags r:id="rId1"/>
            </p:custDataLst>
          </p:nvPr>
        </p:nvSpPr>
        <p:spPr>
          <a:xfrm>
            <a:off x="1182184" y="5259585"/>
            <a:ext cx="85832" cy="35720"/>
          </a:xfrm>
          <a:custGeom>
            <a:avLst/>
            <a:gdLst/>
            <a:ahLst/>
            <a:cxnLst/>
            <a:rect l="0" t="0" r="0" b="0"/>
            <a:pathLst>
              <a:path w="85832" h="35720">
                <a:moveTo>
                  <a:pt x="85831" y="0"/>
                </a:moveTo>
                <a:lnTo>
                  <a:pt x="85831" y="0"/>
                </a:lnTo>
                <a:lnTo>
                  <a:pt x="81091" y="4741"/>
                </a:lnTo>
                <a:lnTo>
                  <a:pt x="46536" y="15446"/>
                </a:lnTo>
                <a:lnTo>
                  <a:pt x="4332" y="23902"/>
                </a:lnTo>
                <a:lnTo>
                  <a:pt x="0" y="25507"/>
                </a:lnTo>
                <a:lnTo>
                  <a:pt x="41231" y="29385"/>
                </a:lnTo>
                <a:lnTo>
                  <a:pt x="59042" y="35719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16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 u="sng"/>
              <a:t>joint variation</a:t>
            </a:r>
            <a:r>
              <a:rPr lang="en-US"/>
              <a:t> is a relationship among three variables that can be written in the form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kxz</a:t>
            </a:r>
            <a:r>
              <a:rPr lang="en-US"/>
              <a:t>, where </a:t>
            </a:r>
            <a:r>
              <a:rPr lang="en-US" i="1"/>
              <a:t>k</a:t>
            </a:r>
            <a:r>
              <a:rPr lang="en-US"/>
              <a:t> is the constant of variation. For the equation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kxz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 varies jointly as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z</a:t>
            </a:r>
            <a:r>
              <a:rPr lang="en-US"/>
              <a:t>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90600" y="3810000"/>
            <a:ext cx="7086600" cy="1663700"/>
            <a:chOff x="624" y="2400"/>
            <a:chExt cx="4464" cy="1048"/>
          </a:xfrm>
        </p:grpSpPr>
        <p:sp>
          <p:nvSpPr>
            <p:cNvPr id="19460" name="Text Box 17"/>
            <p:cNvSpPr txBox="1">
              <a:spLocks noChangeArrowheads="1"/>
            </p:cNvSpPr>
            <p:nvPr/>
          </p:nvSpPr>
          <p:spPr bwMode="auto">
            <a:xfrm>
              <a:off x="628" y="2688"/>
              <a:ext cx="4460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The phrases “</a:t>
              </a:r>
              <a:r>
                <a:rPr lang="en-US" i="1"/>
                <a:t>y</a:t>
              </a:r>
              <a:r>
                <a:rPr lang="en-US"/>
                <a:t> varies directly as </a:t>
              </a:r>
              <a:r>
                <a:rPr lang="en-US" i="1"/>
                <a:t>x</a:t>
              </a:r>
              <a:r>
                <a:rPr lang="en-US"/>
                <a:t>” and “</a:t>
              </a:r>
              <a:r>
                <a:rPr lang="en-US" i="1"/>
                <a:t>y</a:t>
              </a:r>
              <a:r>
                <a:rPr lang="en-US"/>
                <a:t> is directly proportional to </a:t>
              </a:r>
              <a:r>
                <a:rPr lang="en-US" i="1"/>
                <a:t>x</a:t>
              </a:r>
              <a:r>
                <a:rPr lang="en-US"/>
                <a:t>” have the same meaning.</a:t>
              </a:r>
              <a:endParaRPr lang="en-US" sz="800" i="1"/>
            </a:p>
          </p:txBody>
        </p:sp>
        <p:sp>
          <p:nvSpPr>
            <p:cNvPr id="19461" name="Text Box 18"/>
            <p:cNvSpPr txBox="1">
              <a:spLocks noChangeArrowheads="1"/>
            </p:cNvSpPr>
            <p:nvPr/>
          </p:nvSpPr>
          <p:spPr bwMode="auto">
            <a:xfrm>
              <a:off x="624" y="2400"/>
              <a:ext cx="1680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Reading Math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volume </a:t>
            </a:r>
            <a:r>
              <a:rPr lang="en-US" altLang="en-US" b="1" i="1"/>
              <a:t>V</a:t>
            </a:r>
            <a:r>
              <a:rPr lang="en-US" altLang="en-US" b="1"/>
              <a:t> of a cone varies jointly as the area of the base </a:t>
            </a:r>
            <a:r>
              <a:rPr lang="en-US" altLang="en-US" b="1" i="1"/>
              <a:t>B</a:t>
            </a:r>
            <a:r>
              <a:rPr lang="en-US" altLang="en-US" b="1"/>
              <a:t> and the height </a:t>
            </a:r>
            <a:r>
              <a:rPr lang="en-US" altLang="en-US" b="1" i="1"/>
              <a:t>h</a:t>
            </a:r>
            <a:r>
              <a:rPr lang="en-US" altLang="en-US" b="1"/>
              <a:t>, and </a:t>
            </a:r>
            <a:br>
              <a:rPr lang="en-US" altLang="en-US" b="1"/>
            </a:br>
            <a:r>
              <a:rPr lang="en-US" altLang="en-US" b="1" i="1"/>
              <a:t>V</a:t>
            </a:r>
            <a:r>
              <a:rPr lang="en-US" altLang="en-US" b="1"/>
              <a:t> = 12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ft</a:t>
            </a:r>
            <a:r>
              <a:rPr lang="en-US" altLang="en-US" b="1" baseline="30000"/>
              <a:t>3</a:t>
            </a:r>
            <a:r>
              <a:rPr lang="en-US" altLang="en-US" b="1"/>
              <a:t> when </a:t>
            </a:r>
            <a:r>
              <a:rPr lang="en-US" altLang="en-US" b="1" i="1"/>
              <a:t>B</a:t>
            </a:r>
            <a:r>
              <a:rPr lang="en-US" altLang="en-US" b="1"/>
              <a:t> = 9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ft</a:t>
            </a:r>
            <a:r>
              <a:rPr lang="en-US" altLang="en-US" b="1" baseline="30000"/>
              <a:t>3 </a:t>
            </a:r>
            <a:r>
              <a:rPr lang="en-US" altLang="en-US" b="1"/>
              <a:t>and </a:t>
            </a:r>
            <a:r>
              <a:rPr lang="en-US" altLang="en-US" b="1" i="1"/>
              <a:t>h</a:t>
            </a:r>
            <a:r>
              <a:rPr lang="en-US" altLang="en-US" b="1"/>
              <a:t> = 4 ft. Find </a:t>
            </a:r>
            <a:r>
              <a:rPr lang="en-US" altLang="en-US" b="1" i="1"/>
              <a:t>b</a:t>
            </a:r>
            <a:r>
              <a:rPr lang="en-US" altLang="en-US" b="1"/>
              <a:t> when </a:t>
            </a:r>
            <a:r>
              <a:rPr lang="en-US" altLang="en-US" b="1" i="1"/>
              <a:t>V</a:t>
            </a:r>
            <a:r>
              <a:rPr lang="en-US" altLang="en-US" b="1"/>
              <a:t> = 24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ft</a:t>
            </a:r>
            <a:r>
              <a:rPr lang="en-US" altLang="en-US" b="1" baseline="30000"/>
              <a:t>3</a:t>
            </a:r>
            <a:r>
              <a:rPr lang="en-US" altLang="en-US"/>
              <a:t> </a:t>
            </a:r>
            <a:r>
              <a:rPr lang="en-US" altLang="en-US" b="1"/>
              <a:t>and </a:t>
            </a:r>
            <a:r>
              <a:rPr lang="en-US" altLang="en-US" b="1" i="1"/>
              <a:t>h</a:t>
            </a:r>
            <a:r>
              <a:rPr lang="en-US" altLang="en-US" b="1"/>
              <a:t> = 9 ft.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3: Solving Joint Variation Problems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2565400" y="1435100"/>
          <a:ext cx="914400" cy="288925"/>
        </p:xfrm>
        <a:graphic>
          <a:graphicData uri="http://schemas.openxmlformats.org/presentationml/2006/ole">
            <p:oleObj spid="_x0000_s5122" name="Equation" r:id="rId136" imgW="164880" imgH="279360" progId="">
              <p:embed/>
            </p:oleObj>
          </a:graphicData>
        </a:graphic>
      </p:graphicFrame>
      <p:grpSp>
        <p:nvGrpSpPr>
          <p:cNvPr id="14" name="SMARTInkShape-Group49"/>
          <p:cNvGrpSpPr/>
          <p:nvPr/>
        </p:nvGrpSpPr>
        <p:grpSpPr>
          <a:xfrm>
            <a:off x="1518447" y="3071812"/>
            <a:ext cx="1168712" cy="695657"/>
            <a:chOff x="1518447" y="3071812"/>
            <a:chExt cx="1168712" cy="695657"/>
          </a:xfrm>
        </p:grpSpPr>
        <p:sp>
          <p:nvSpPr>
            <p:cNvPr id="5" name="SMARTInkShape-261"/>
            <p:cNvSpPr/>
            <p:nvPr>
              <p:custDataLst>
                <p:tags r:id="rId125"/>
              </p:custDataLst>
            </p:nvPr>
          </p:nvSpPr>
          <p:spPr>
            <a:xfrm>
              <a:off x="1777008" y="3303984"/>
              <a:ext cx="107157" cy="1"/>
            </a:xfrm>
            <a:custGeom>
              <a:avLst/>
              <a:gdLst/>
              <a:ahLst/>
              <a:cxnLst/>
              <a:rect l="0" t="0" r="0" b="0"/>
              <a:pathLst>
                <a:path w="107157" h="1">
                  <a:moveTo>
                    <a:pt x="0" y="0"/>
                  </a:moveTo>
                  <a:lnTo>
                    <a:pt x="0" y="0"/>
                  </a:lnTo>
                  <a:lnTo>
                    <a:pt x="40894" y="0"/>
                  </a:lnTo>
                  <a:lnTo>
                    <a:pt x="82622" y="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62"/>
            <p:cNvSpPr/>
            <p:nvPr>
              <p:custDataLst>
                <p:tags r:id="rId126"/>
              </p:custDataLst>
            </p:nvPr>
          </p:nvSpPr>
          <p:spPr>
            <a:xfrm>
              <a:off x="2536031" y="3223726"/>
              <a:ext cx="151128" cy="196345"/>
            </a:xfrm>
            <a:custGeom>
              <a:avLst/>
              <a:gdLst/>
              <a:ahLst/>
              <a:cxnLst/>
              <a:rect l="0" t="0" r="0" b="0"/>
              <a:pathLst>
                <a:path w="151128" h="196345">
                  <a:moveTo>
                    <a:pt x="0" y="8820"/>
                  </a:moveTo>
                  <a:lnTo>
                    <a:pt x="0" y="8820"/>
                  </a:lnTo>
                  <a:lnTo>
                    <a:pt x="4741" y="8820"/>
                  </a:lnTo>
                  <a:lnTo>
                    <a:pt x="9713" y="6174"/>
                  </a:lnTo>
                  <a:lnTo>
                    <a:pt x="15231" y="2683"/>
                  </a:lnTo>
                  <a:lnTo>
                    <a:pt x="20991" y="1132"/>
                  </a:lnTo>
                  <a:lnTo>
                    <a:pt x="58826" y="0"/>
                  </a:lnTo>
                  <a:lnTo>
                    <a:pt x="101162" y="8991"/>
                  </a:lnTo>
                  <a:lnTo>
                    <a:pt x="144086" y="22090"/>
                  </a:lnTo>
                  <a:lnTo>
                    <a:pt x="146659" y="24612"/>
                  </a:lnTo>
                  <a:lnTo>
                    <a:pt x="149517" y="30060"/>
                  </a:lnTo>
                  <a:lnTo>
                    <a:pt x="151127" y="38706"/>
                  </a:lnTo>
                  <a:lnTo>
                    <a:pt x="148858" y="44592"/>
                  </a:lnTo>
                  <a:lnTo>
                    <a:pt x="146863" y="47551"/>
                  </a:lnTo>
                  <a:lnTo>
                    <a:pt x="141678" y="65566"/>
                  </a:lnTo>
                  <a:lnTo>
                    <a:pt x="118618" y="85966"/>
                  </a:lnTo>
                  <a:lnTo>
                    <a:pt x="74280" y="117702"/>
                  </a:lnTo>
                  <a:lnTo>
                    <a:pt x="33726" y="139716"/>
                  </a:lnTo>
                  <a:lnTo>
                    <a:pt x="15404" y="154662"/>
                  </a:lnTo>
                  <a:lnTo>
                    <a:pt x="11807" y="160621"/>
                  </a:lnTo>
                  <a:lnTo>
                    <a:pt x="9498" y="172531"/>
                  </a:lnTo>
                  <a:lnTo>
                    <a:pt x="10301" y="174515"/>
                  </a:lnTo>
                  <a:lnTo>
                    <a:pt x="11828" y="175838"/>
                  </a:lnTo>
                  <a:lnTo>
                    <a:pt x="16171" y="177309"/>
                  </a:lnTo>
                  <a:lnTo>
                    <a:pt x="58863" y="186127"/>
                  </a:lnTo>
                  <a:lnTo>
                    <a:pt x="102880" y="194990"/>
                  </a:lnTo>
                  <a:lnTo>
                    <a:pt x="133945" y="19634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63"/>
            <p:cNvSpPr/>
            <p:nvPr>
              <p:custDataLst>
                <p:tags r:id="rId127"/>
              </p:custDataLst>
            </p:nvPr>
          </p:nvSpPr>
          <p:spPr>
            <a:xfrm>
              <a:off x="2277070" y="3241476"/>
              <a:ext cx="125016" cy="169665"/>
            </a:xfrm>
            <a:custGeom>
              <a:avLst/>
              <a:gdLst/>
              <a:ahLst/>
              <a:cxnLst/>
              <a:rect l="0" t="0" r="0" b="0"/>
              <a:pathLst>
                <a:path w="125016" h="169665">
                  <a:moveTo>
                    <a:pt x="125015" y="0"/>
                  </a:moveTo>
                  <a:lnTo>
                    <a:pt x="125015" y="0"/>
                  </a:lnTo>
                  <a:lnTo>
                    <a:pt x="120275" y="0"/>
                  </a:lnTo>
                  <a:lnTo>
                    <a:pt x="115302" y="2646"/>
                  </a:lnTo>
                  <a:lnTo>
                    <a:pt x="102893" y="13302"/>
                  </a:lnTo>
                  <a:lnTo>
                    <a:pt x="73249" y="53865"/>
                  </a:lnTo>
                  <a:lnTo>
                    <a:pt x="41559" y="93112"/>
                  </a:lnTo>
                  <a:lnTo>
                    <a:pt x="14994" y="135191"/>
                  </a:lnTo>
                  <a:lnTo>
                    <a:pt x="3991" y="148486"/>
                  </a:lnTo>
                  <a:lnTo>
                    <a:pt x="1182" y="157656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64"/>
            <p:cNvSpPr/>
            <p:nvPr>
              <p:custDataLst>
                <p:tags r:id="rId128"/>
              </p:custDataLst>
            </p:nvPr>
          </p:nvSpPr>
          <p:spPr>
            <a:xfrm>
              <a:off x="2268140" y="3232546"/>
              <a:ext cx="151806" cy="178595"/>
            </a:xfrm>
            <a:custGeom>
              <a:avLst/>
              <a:gdLst/>
              <a:ahLst/>
              <a:cxnLst/>
              <a:rect l="0" t="0" r="0" b="0"/>
              <a:pathLst>
                <a:path w="151806" h="178595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9677" y="15231"/>
                  </a:lnTo>
                  <a:lnTo>
                    <a:pt x="42926" y="56912"/>
                  </a:lnTo>
                  <a:lnTo>
                    <a:pt x="86289" y="98248"/>
                  </a:lnTo>
                  <a:lnTo>
                    <a:pt x="121094" y="139716"/>
                  </a:lnTo>
                  <a:lnTo>
                    <a:pt x="151805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65"/>
            <p:cNvSpPr/>
            <p:nvPr>
              <p:custDataLst>
                <p:tags r:id="rId129"/>
              </p:custDataLst>
            </p:nvPr>
          </p:nvSpPr>
          <p:spPr>
            <a:xfrm>
              <a:off x="2116336" y="3295054"/>
              <a:ext cx="53579" cy="116087"/>
            </a:xfrm>
            <a:custGeom>
              <a:avLst/>
              <a:gdLst/>
              <a:ahLst/>
              <a:cxnLst/>
              <a:rect l="0" t="0" r="0" b="0"/>
              <a:pathLst>
                <a:path w="53579" h="116087">
                  <a:moveTo>
                    <a:pt x="0" y="0"/>
                  </a:moveTo>
                  <a:lnTo>
                    <a:pt x="0" y="0"/>
                  </a:lnTo>
                  <a:lnTo>
                    <a:pt x="26972" y="29619"/>
                  </a:lnTo>
                  <a:lnTo>
                    <a:pt x="40703" y="50790"/>
                  </a:lnTo>
                  <a:lnTo>
                    <a:pt x="50682" y="92191"/>
                  </a:lnTo>
                  <a:lnTo>
                    <a:pt x="53578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66"/>
            <p:cNvSpPr/>
            <p:nvPr>
              <p:custDataLst>
                <p:tags r:id="rId130"/>
              </p:custDataLst>
            </p:nvPr>
          </p:nvSpPr>
          <p:spPr>
            <a:xfrm>
              <a:off x="2053828" y="3232546"/>
              <a:ext cx="125016" cy="80369"/>
            </a:xfrm>
            <a:custGeom>
              <a:avLst/>
              <a:gdLst/>
              <a:ahLst/>
              <a:cxnLst/>
              <a:rect l="0" t="0" r="0" b="0"/>
              <a:pathLst>
                <a:path w="125016" h="80369">
                  <a:moveTo>
                    <a:pt x="0" y="80368"/>
                  </a:moveTo>
                  <a:lnTo>
                    <a:pt x="0" y="80368"/>
                  </a:lnTo>
                  <a:lnTo>
                    <a:pt x="4740" y="75627"/>
                  </a:lnTo>
                  <a:lnTo>
                    <a:pt x="7068" y="70654"/>
                  </a:lnTo>
                  <a:lnTo>
                    <a:pt x="7688" y="67939"/>
                  </a:lnTo>
                  <a:lnTo>
                    <a:pt x="13302" y="59377"/>
                  </a:lnTo>
                  <a:lnTo>
                    <a:pt x="25080" y="47594"/>
                  </a:lnTo>
                  <a:lnTo>
                    <a:pt x="68626" y="16123"/>
                  </a:lnTo>
                  <a:lnTo>
                    <a:pt x="109150" y="3214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67"/>
            <p:cNvSpPr/>
            <p:nvPr>
              <p:custDataLst>
                <p:tags r:id="rId131"/>
              </p:custDataLst>
            </p:nvPr>
          </p:nvSpPr>
          <p:spPr>
            <a:xfrm>
              <a:off x="2044901" y="3071812"/>
              <a:ext cx="8928" cy="357189"/>
            </a:xfrm>
            <a:custGeom>
              <a:avLst/>
              <a:gdLst/>
              <a:ahLst/>
              <a:cxnLst/>
              <a:rect l="0" t="0" r="0" b="0"/>
              <a:pathLst>
                <a:path w="8928" h="357189">
                  <a:moveTo>
                    <a:pt x="8927" y="0"/>
                  </a:moveTo>
                  <a:lnTo>
                    <a:pt x="8927" y="0"/>
                  </a:lnTo>
                  <a:lnTo>
                    <a:pt x="8927" y="28679"/>
                  </a:lnTo>
                  <a:lnTo>
                    <a:pt x="824" y="72898"/>
                  </a:lnTo>
                  <a:lnTo>
                    <a:pt x="160" y="110091"/>
                  </a:lnTo>
                  <a:lnTo>
                    <a:pt x="45" y="143744"/>
                  </a:lnTo>
                  <a:lnTo>
                    <a:pt x="11" y="178851"/>
                  </a:lnTo>
                  <a:lnTo>
                    <a:pt x="0" y="221529"/>
                  </a:lnTo>
                  <a:lnTo>
                    <a:pt x="6135" y="258623"/>
                  </a:lnTo>
                  <a:lnTo>
                    <a:pt x="7107" y="284658"/>
                  </a:lnTo>
                  <a:lnTo>
                    <a:pt x="3537" y="305380"/>
                  </a:lnTo>
                  <a:lnTo>
                    <a:pt x="8658" y="349424"/>
                  </a:lnTo>
                  <a:lnTo>
                    <a:pt x="8927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68"/>
            <p:cNvSpPr/>
            <p:nvPr>
              <p:custDataLst>
                <p:tags r:id="rId132"/>
              </p:custDataLst>
            </p:nvPr>
          </p:nvSpPr>
          <p:spPr>
            <a:xfrm>
              <a:off x="1518447" y="3205757"/>
              <a:ext cx="255862" cy="561712"/>
            </a:xfrm>
            <a:custGeom>
              <a:avLst/>
              <a:gdLst/>
              <a:ahLst/>
              <a:cxnLst/>
              <a:rect l="0" t="0" r="0" b="0"/>
              <a:pathLst>
                <a:path w="255862" h="561712">
                  <a:moveTo>
                    <a:pt x="26389" y="0"/>
                  </a:moveTo>
                  <a:lnTo>
                    <a:pt x="26389" y="0"/>
                  </a:lnTo>
                  <a:lnTo>
                    <a:pt x="18700" y="0"/>
                  </a:lnTo>
                  <a:lnTo>
                    <a:pt x="18286" y="993"/>
                  </a:lnTo>
                  <a:lnTo>
                    <a:pt x="14862" y="20738"/>
                  </a:lnTo>
                  <a:lnTo>
                    <a:pt x="11344" y="31045"/>
                  </a:lnTo>
                  <a:lnTo>
                    <a:pt x="1626" y="71513"/>
                  </a:lnTo>
                  <a:lnTo>
                    <a:pt x="0" y="100005"/>
                  </a:lnTo>
                  <a:lnTo>
                    <a:pt x="4459" y="120803"/>
                  </a:lnTo>
                  <a:lnTo>
                    <a:pt x="23522" y="162647"/>
                  </a:lnTo>
                  <a:lnTo>
                    <a:pt x="38309" y="181038"/>
                  </a:lnTo>
                  <a:lnTo>
                    <a:pt x="51969" y="190343"/>
                  </a:lnTo>
                  <a:lnTo>
                    <a:pt x="63844" y="194643"/>
                  </a:lnTo>
                  <a:lnTo>
                    <a:pt x="73132" y="193003"/>
                  </a:lnTo>
                  <a:lnTo>
                    <a:pt x="100086" y="181116"/>
                  </a:lnTo>
                  <a:lnTo>
                    <a:pt x="122916" y="161887"/>
                  </a:lnTo>
                  <a:lnTo>
                    <a:pt x="135136" y="145312"/>
                  </a:lnTo>
                  <a:lnTo>
                    <a:pt x="148182" y="104148"/>
                  </a:lnTo>
                  <a:lnTo>
                    <a:pt x="150980" y="74410"/>
                  </a:lnTo>
                  <a:lnTo>
                    <a:pt x="148570" y="65152"/>
                  </a:lnTo>
                  <a:lnTo>
                    <a:pt x="144280" y="54362"/>
                  </a:lnTo>
                  <a:lnTo>
                    <a:pt x="143678" y="51124"/>
                  </a:lnTo>
                  <a:lnTo>
                    <a:pt x="138091" y="41827"/>
                  </a:lnTo>
                  <a:lnTo>
                    <a:pt x="132919" y="38434"/>
                  </a:lnTo>
                  <a:lnTo>
                    <a:pt x="126255" y="36255"/>
                  </a:lnTo>
                  <a:lnTo>
                    <a:pt x="125709" y="37069"/>
                  </a:lnTo>
                  <a:lnTo>
                    <a:pt x="125101" y="40618"/>
                  </a:lnTo>
                  <a:lnTo>
                    <a:pt x="126923" y="42954"/>
                  </a:lnTo>
                  <a:lnTo>
                    <a:pt x="137977" y="51974"/>
                  </a:lnTo>
                  <a:lnTo>
                    <a:pt x="147977" y="67765"/>
                  </a:lnTo>
                  <a:lnTo>
                    <a:pt x="163251" y="107849"/>
                  </a:lnTo>
                  <a:lnTo>
                    <a:pt x="182334" y="144004"/>
                  </a:lnTo>
                  <a:lnTo>
                    <a:pt x="202566" y="188335"/>
                  </a:lnTo>
                  <a:lnTo>
                    <a:pt x="215842" y="226129"/>
                  </a:lnTo>
                  <a:lnTo>
                    <a:pt x="229697" y="266100"/>
                  </a:lnTo>
                  <a:lnTo>
                    <a:pt x="240086" y="305725"/>
                  </a:lnTo>
                  <a:lnTo>
                    <a:pt x="249449" y="346239"/>
                  </a:lnTo>
                  <a:lnTo>
                    <a:pt x="255861" y="383378"/>
                  </a:lnTo>
                  <a:lnTo>
                    <a:pt x="255115" y="419518"/>
                  </a:lnTo>
                  <a:lnTo>
                    <a:pt x="245973" y="462545"/>
                  </a:lnTo>
                  <a:lnTo>
                    <a:pt x="233621" y="498715"/>
                  </a:lnTo>
                  <a:lnTo>
                    <a:pt x="207418" y="532236"/>
                  </a:lnTo>
                  <a:lnTo>
                    <a:pt x="189939" y="545755"/>
                  </a:lnTo>
                  <a:lnTo>
                    <a:pt x="167452" y="556045"/>
                  </a:lnTo>
                  <a:lnTo>
                    <a:pt x="127022" y="561711"/>
                  </a:lnTo>
                  <a:lnTo>
                    <a:pt x="112786" y="561196"/>
                  </a:lnTo>
                  <a:lnTo>
                    <a:pt x="70655" y="550092"/>
                  </a:lnTo>
                  <a:lnTo>
                    <a:pt x="29854" y="532755"/>
                  </a:lnTo>
                  <a:lnTo>
                    <a:pt x="8529" y="52685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69"/>
            <p:cNvSpPr/>
            <p:nvPr>
              <p:custDataLst>
                <p:tags r:id="rId133"/>
              </p:custDataLst>
            </p:nvPr>
          </p:nvSpPr>
          <p:spPr>
            <a:xfrm>
              <a:off x="1785937" y="3214687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992" y="8102"/>
                  </a:lnTo>
                  <a:lnTo>
                    <a:pt x="15231" y="9849"/>
                  </a:lnTo>
                  <a:lnTo>
                    <a:pt x="24908" y="15045"/>
                  </a:lnTo>
                  <a:lnTo>
                    <a:pt x="63049" y="18604"/>
                  </a:lnTo>
                  <a:lnTo>
                    <a:pt x="9822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50"/>
          <p:cNvGrpSpPr/>
          <p:nvPr/>
        </p:nvGrpSpPr>
        <p:grpSpPr>
          <a:xfrm>
            <a:off x="1509117" y="3911203"/>
            <a:ext cx="410767" cy="330197"/>
            <a:chOff x="1509117" y="3911203"/>
            <a:chExt cx="410767" cy="330197"/>
          </a:xfrm>
        </p:grpSpPr>
        <p:sp>
          <p:nvSpPr>
            <p:cNvPr id="15" name="SMARTInkShape-270"/>
            <p:cNvSpPr/>
            <p:nvPr>
              <p:custDataLst>
                <p:tags r:id="rId122"/>
              </p:custDataLst>
            </p:nvPr>
          </p:nvSpPr>
          <p:spPr>
            <a:xfrm>
              <a:off x="1509117" y="3911203"/>
              <a:ext cx="258962" cy="330197"/>
            </a:xfrm>
            <a:custGeom>
              <a:avLst/>
              <a:gdLst/>
              <a:ahLst/>
              <a:cxnLst/>
              <a:rect l="0" t="0" r="0" b="0"/>
              <a:pathLst>
                <a:path w="258962" h="330197">
                  <a:moveTo>
                    <a:pt x="0" y="0"/>
                  </a:moveTo>
                  <a:lnTo>
                    <a:pt x="0" y="0"/>
                  </a:lnTo>
                  <a:lnTo>
                    <a:pt x="0" y="13302"/>
                  </a:lnTo>
                  <a:lnTo>
                    <a:pt x="2646" y="18479"/>
                  </a:lnTo>
                  <a:lnTo>
                    <a:pt x="4740" y="21249"/>
                  </a:lnTo>
                  <a:lnTo>
                    <a:pt x="7068" y="29618"/>
                  </a:lnTo>
                  <a:lnTo>
                    <a:pt x="15813" y="63064"/>
                  </a:lnTo>
                  <a:lnTo>
                    <a:pt x="34628" y="104412"/>
                  </a:lnTo>
                  <a:lnTo>
                    <a:pt x="50790" y="142332"/>
                  </a:lnTo>
                  <a:lnTo>
                    <a:pt x="72063" y="181132"/>
                  </a:lnTo>
                  <a:lnTo>
                    <a:pt x="95373" y="221979"/>
                  </a:lnTo>
                  <a:lnTo>
                    <a:pt x="122386" y="265078"/>
                  </a:lnTo>
                  <a:lnTo>
                    <a:pt x="145697" y="309397"/>
                  </a:lnTo>
                  <a:lnTo>
                    <a:pt x="154735" y="322632"/>
                  </a:lnTo>
                  <a:lnTo>
                    <a:pt x="160714" y="326946"/>
                  </a:lnTo>
                  <a:lnTo>
                    <a:pt x="169658" y="329375"/>
                  </a:lnTo>
                  <a:lnTo>
                    <a:pt x="176828" y="330196"/>
                  </a:lnTo>
                  <a:lnTo>
                    <a:pt x="177417" y="329271"/>
                  </a:lnTo>
                  <a:lnTo>
                    <a:pt x="179237" y="323229"/>
                  </a:lnTo>
                  <a:lnTo>
                    <a:pt x="183179" y="317952"/>
                  </a:lnTo>
                  <a:lnTo>
                    <a:pt x="185592" y="309652"/>
                  </a:lnTo>
                  <a:lnTo>
                    <a:pt x="194422" y="266853"/>
                  </a:lnTo>
                  <a:lnTo>
                    <a:pt x="203314" y="223105"/>
                  </a:lnTo>
                  <a:lnTo>
                    <a:pt x="212668" y="178575"/>
                  </a:lnTo>
                  <a:lnTo>
                    <a:pt x="221164" y="136588"/>
                  </a:lnTo>
                  <a:lnTo>
                    <a:pt x="225272" y="116868"/>
                  </a:lnTo>
                  <a:lnTo>
                    <a:pt x="230127" y="98458"/>
                  </a:lnTo>
                  <a:lnTo>
                    <a:pt x="233084" y="60697"/>
                  </a:lnTo>
                  <a:lnTo>
                    <a:pt x="234764" y="58324"/>
                  </a:lnTo>
                  <a:lnTo>
                    <a:pt x="236877" y="56742"/>
                  </a:lnTo>
                  <a:lnTo>
                    <a:pt x="241869" y="54984"/>
                  </a:lnTo>
                  <a:lnTo>
                    <a:pt x="258961" y="5357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71"/>
            <p:cNvSpPr/>
            <p:nvPr>
              <p:custDataLst>
                <p:tags r:id="rId123"/>
              </p:custDataLst>
            </p:nvPr>
          </p:nvSpPr>
          <p:spPr>
            <a:xfrm>
              <a:off x="1812726" y="4045148"/>
              <a:ext cx="98228" cy="17860"/>
            </a:xfrm>
            <a:custGeom>
              <a:avLst/>
              <a:gdLst/>
              <a:ahLst/>
              <a:cxnLst/>
              <a:rect l="0" t="0" r="0" b="0"/>
              <a:pathLst>
                <a:path w="98228" h="17860">
                  <a:moveTo>
                    <a:pt x="0" y="0"/>
                  </a:moveTo>
                  <a:lnTo>
                    <a:pt x="0" y="0"/>
                  </a:lnTo>
                  <a:lnTo>
                    <a:pt x="43191" y="0"/>
                  </a:lnTo>
                  <a:lnTo>
                    <a:pt x="64792" y="992"/>
                  </a:lnTo>
                  <a:lnTo>
                    <a:pt x="76304" y="7129"/>
                  </a:lnTo>
                  <a:lnTo>
                    <a:pt x="85998" y="14239"/>
                  </a:lnTo>
                  <a:lnTo>
                    <a:pt x="9822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2"/>
            <p:cNvSpPr/>
            <p:nvPr>
              <p:custDataLst>
                <p:tags r:id="rId124"/>
              </p:custDataLst>
            </p:nvPr>
          </p:nvSpPr>
          <p:spPr>
            <a:xfrm>
              <a:off x="1821656" y="4125515"/>
              <a:ext cx="98228" cy="35720"/>
            </a:xfrm>
            <a:custGeom>
              <a:avLst/>
              <a:gdLst/>
              <a:ahLst/>
              <a:cxnLst/>
              <a:rect l="0" t="0" r="0" b="0"/>
              <a:pathLst>
                <a:path w="98228" h="3572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2429" y="4740"/>
                  </a:lnTo>
                  <a:lnTo>
                    <a:pt x="20737" y="7068"/>
                  </a:lnTo>
                  <a:lnTo>
                    <a:pt x="36571" y="11024"/>
                  </a:lnTo>
                  <a:lnTo>
                    <a:pt x="71512" y="24327"/>
                  </a:lnTo>
                  <a:lnTo>
                    <a:pt x="82385" y="26687"/>
                  </a:lnTo>
                  <a:lnTo>
                    <a:pt x="9822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51"/>
          <p:cNvGrpSpPr/>
          <p:nvPr/>
        </p:nvGrpSpPr>
        <p:grpSpPr>
          <a:xfrm>
            <a:off x="2036001" y="3795117"/>
            <a:ext cx="169632" cy="410766"/>
            <a:chOff x="2036001" y="3795117"/>
            <a:chExt cx="169632" cy="410766"/>
          </a:xfrm>
        </p:grpSpPr>
        <p:sp>
          <p:nvSpPr>
            <p:cNvPr id="19" name="SMARTInkShape-273"/>
            <p:cNvSpPr/>
            <p:nvPr>
              <p:custDataLst>
                <p:tags r:id="rId119"/>
              </p:custDataLst>
            </p:nvPr>
          </p:nvSpPr>
          <p:spPr>
            <a:xfrm>
              <a:off x="2036001" y="3795117"/>
              <a:ext cx="62476" cy="401837"/>
            </a:xfrm>
            <a:custGeom>
              <a:avLst/>
              <a:gdLst/>
              <a:ahLst/>
              <a:cxnLst/>
              <a:rect l="0" t="0" r="0" b="0"/>
              <a:pathLst>
                <a:path w="62476" h="401837">
                  <a:moveTo>
                    <a:pt x="8897" y="0"/>
                  </a:moveTo>
                  <a:lnTo>
                    <a:pt x="8897" y="0"/>
                  </a:lnTo>
                  <a:lnTo>
                    <a:pt x="4157" y="4740"/>
                  </a:lnTo>
                  <a:lnTo>
                    <a:pt x="1829" y="9713"/>
                  </a:lnTo>
                  <a:lnTo>
                    <a:pt x="0" y="47316"/>
                  </a:lnTo>
                  <a:lnTo>
                    <a:pt x="2617" y="89648"/>
                  </a:lnTo>
                  <a:lnTo>
                    <a:pt x="7657" y="129825"/>
                  </a:lnTo>
                  <a:lnTo>
                    <a:pt x="13270" y="164254"/>
                  </a:lnTo>
                  <a:lnTo>
                    <a:pt x="21217" y="199590"/>
                  </a:lnTo>
                  <a:lnTo>
                    <a:pt x="29856" y="239936"/>
                  </a:lnTo>
                  <a:lnTo>
                    <a:pt x="38699" y="273829"/>
                  </a:lnTo>
                  <a:lnTo>
                    <a:pt x="44439" y="318085"/>
                  </a:lnTo>
                  <a:lnTo>
                    <a:pt x="52150" y="360930"/>
                  </a:lnTo>
                  <a:lnTo>
                    <a:pt x="62475" y="40183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74"/>
            <p:cNvSpPr/>
            <p:nvPr>
              <p:custDataLst>
                <p:tags r:id="rId120"/>
              </p:custDataLst>
            </p:nvPr>
          </p:nvSpPr>
          <p:spPr>
            <a:xfrm>
              <a:off x="2071687" y="3973710"/>
              <a:ext cx="125017" cy="89298"/>
            </a:xfrm>
            <a:custGeom>
              <a:avLst/>
              <a:gdLst/>
              <a:ahLst/>
              <a:cxnLst/>
              <a:rect l="0" t="0" r="0" b="0"/>
              <a:pathLst>
                <a:path w="125017" h="89298">
                  <a:moveTo>
                    <a:pt x="0" y="89297"/>
                  </a:moveTo>
                  <a:lnTo>
                    <a:pt x="0" y="89297"/>
                  </a:lnTo>
                  <a:lnTo>
                    <a:pt x="0" y="84557"/>
                  </a:lnTo>
                  <a:lnTo>
                    <a:pt x="2646" y="79584"/>
                  </a:lnTo>
                  <a:lnTo>
                    <a:pt x="4741" y="76869"/>
                  </a:lnTo>
                  <a:lnTo>
                    <a:pt x="9714" y="73851"/>
                  </a:lnTo>
                  <a:lnTo>
                    <a:pt x="12429" y="73047"/>
                  </a:lnTo>
                  <a:lnTo>
                    <a:pt x="18092" y="66861"/>
                  </a:lnTo>
                  <a:lnTo>
                    <a:pt x="43449" y="37187"/>
                  </a:lnTo>
                  <a:lnTo>
                    <a:pt x="83448" y="12166"/>
                  </a:lnTo>
                  <a:lnTo>
                    <a:pt x="104531" y="269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75"/>
            <p:cNvSpPr/>
            <p:nvPr>
              <p:custDataLst>
                <p:tags r:id="rId121"/>
              </p:custDataLst>
            </p:nvPr>
          </p:nvSpPr>
          <p:spPr>
            <a:xfrm>
              <a:off x="2107406" y="4018359"/>
              <a:ext cx="98227" cy="187524"/>
            </a:xfrm>
            <a:custGeom>
              <a:avLst/>
              <a:gdLst/>
              <a:ahLst/>
              <a:cxnLst/>
              <a:rect l="0" t="0" r="0" b="0"/>
              <a:pathLst>
                <a:path w="98227" h="187524">
                  <a:moveTo>
                    <a:pt x="0" y="0"/>
                  </a:moveTo>
                  <a:lnTo>
                    <a:pt x="0" y="0"/>
                  </a:lnTo>
                  <a:lnTo>
                    <a:pt x="0" y="9481"/>
                  </a:lnTo>
                  <a:lnTo>
                    <a:pt x="992" y="12274"/>
                  </a:lnTo>
                  <a:lnTo>
                    <a:pt x="2646" y="14135"/>
                  </a:lnTo>
                  <a:lnTo>
                    <a:pt x="12429" y="21864"/>
                  </a:lnTo>
                  <a:lnTo>
                    <a:pt x="38385" y="65426"/>
                  </a:lnTo>
                  <a:lnTo>
                    <a:pt x="64604" y="106629"/>
                  </a:lnTo>
                  <a:lnTo>
                    <a:pt x="73361" y="118828"/>
                  </a:lnTo>
                  <a:lnTo>
                    <a:pt x="87782" y="161938"/>
                  </a:lnTo>
                  <a:lnTo>
                    <a:pt x="98226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52"/>
          <p:cNvGrpSpPr/>
          <p:nvPr/>
        </p:nvGrpSpPr>
        <p:grpSpPr>
          <a:xfrm>
            <a:off x="2321955" y="3795117"/>
            <a:ext cx="865247" cy="500063"/>
            <a:chOff x="2321955" y="3795117"/>
            <a:chExt cx="865247" cy="500063"/>
          </a:xfrm>
        </p:grpSpPr>
        <p:sp>
          <p:nvSpPr>
            <p:cNvPr id="23" name="SMARTInkShape-276"/>
            <p:cNvSpPr/>
            <p:nvPr>
              <p:custDataLst>
                <p:tags r:id="rId112"/>
              </p:custDataLst>
            </p:nvPr>
          </p:nvSpPr>
          <p:spPr>
            <a:xfrm>
              <a:off x="2321955" y="3830835"/>
              <a:ext cx="97991" cy="455416"/>
            </a:xfrm>
            <a:custGeom>
              <a:avLst/>
              <a:gdLst/>
              <a:ahLst/>
              <a:cxnLst/>
              <a:rect l="0" t="0" r="0" b="0"/>
              <a:pathLst>
                <a:path w="97991" h="455416">
                  <a:moveTo>
                    <a:pt x="97990" y="0"/>
                  </a:moveTo>
                  <a:lnTo>
                    <a:pt x="97990" y="0"/>
                  </a:lnTo>
                  <a:lnTo>
                    <a:pt x="90861" y="8122"/>
                  </a:lnTo>
                  <a:lnTo>
                    <a:pt x="82759" y="20376"/>
                  </a:lnTo>
                  <a:lnTo>
                    <a:pt x="73082" y="27866"/>
                  </a:lnTo>
                  <a:lnTo>
                    <a:pt x="59080" y="47613"/>
                  </a:lnTo>
                  <a:lnTo>
                    <a:pt x="37058" y="89687"/>
                  </a:lnTo>
                  <a:lnTo>
                    <a:pt x="18222" y="133997"/>
                  </a:lnTo>
                  <a:lnTo>
                    <a:pt x="5835" y="174415"/>
                  </a:lnTo>
                  <a:lnTo>
                    <a:pt x="963" y="214480"/>
                  </a:lnTo>
                  <a:lnTo>
                    <a:pt x="0" y="256936"/>
                  </a:lnTo>
                  <a:lnTo>
                    <a:pt x="2479" y="285150"/>
                  </a:lnTo>
                  <a:lnTo>
                    <a:pt x="12206" y="321351"/>
                  </a:lnTo>
                  <a:lnTo>
                    <a:pt x="25499" y="357704"/>
                  </a:lnTo>
                  <a:lnTo>
                    <a:pt x="37264" y="399895"/>
                  </a:lnTo>
                  <a:lnTo>
                    <a:pt x="55274" y="441361"/>
                  </a:lnTo>
                  <a:lnTo>
                    <a:pt x="62271" y="45541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77"/>
            <p:cNvSpPr/>
            <p:nvPr>
              <p:custDataLst>
                <p:tags r:id="rId113"/>
              </p:custDataLst>
            </p:nvPr>
          </p:nvSpPr>
          <p:spPr>
            <a:xfrm>
              <a:off x="2464593" y="3920132"/>
              <a:ext cx="1" cy="250033"/>
            </a:xfrm>
            <a:custGeom>
              <a:avLst/>
              <a:gdLst/>
              <a:ahLst/>
              <a:cxnLst/>
              <a:rect l="0" t="0" r="0" b="0"/>
              <a:pathLst>
                <a:path w="1" h="250033">
                  <a:moveTo>
                    <a:pt x="0" y="0"/>
                  </a:moveTo>
                  <a:lnTo>
                    <a:pt x="0" y="0"/>
                  </a:lnTo>
                  <a:lnTo>
                    <a:pt x="0" y="42687"/>
                  </a:lnTo>
                  <a:lnTo>
                    <a:pt x="0" y="86026"/>
                  </a:lnTo>
                  <a:lnTo>
                    <a:pt x="0" y="119857"/>
                  </a:lnTo>
                  <a:lnTo>
                    <a:pt x="0" y="155017"/>
                  </a:lnTo>
                  <a:lnTo>
                    <a:pt x="0" y="194332"/>
                  </a:lnTo>
                  <a:lnTo>
                    <a:pt x="0" y="238157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78"/>
            <p:cNvSpPr/>
            <p:nvPr>
              <p:custDataLst>
                <p:tags r:id="rId114"/>
              </p:custDataLst>
            </p:nvPr>
          </p:nvSpPr>
          <p:spPr>
            <a:xfrm>
              <a:off x="2473523" y="3866674"/>
              <a:ext cx="168392" cy="357069"/>
            </a:xfrm>
            <a:custGeom>
              <a:avLst/>
              <a:gdLst/>
              <a:ahLst/>
              <a:cxnLst/>
              <a:rect l="0" t="0" r="0" b="0"/>
              <a:pathLst>
                <a:path w="168392" h="357069">
                  <a:moveTo>
                    <a:pt x="0" y="26669"/>
                  </a:moveTo>
                  <a:lnTo>
                    <a:pt x="0" y="26669"/>
                  </a:lnTo>
                  <a:lnTo>
                    <a:pt x="0" y="18981"/>
                  </a:lnTo>
                  <a:lnTo>
                    <a:pt x="7688" y="10160"/>
                  </a:lnTo>
                  <a:lnTo>
                    <a:pt x="18043" y="4469"/>
                  </a:lnTo>
                  <a:lnTo>
                    <a:pt x="38327" y="786"/>
                  </a:lnTo>
                  <a:lnTo>
                    <a:pt x="60855" y="0"/>
                  </a:lnTo>
                  <a:lnTo>
                    <a:pt x="72026" y="5225"/>
                  </a:lnTo>
                  <a:lnTo>
                    <a:pt x="100715" y="29436"/>
                  </a:lnTo>
                  <a:lnTo>
                    <a:pt x="109988" y="43254"/>
                  </a:lnTo>
                  <a:lnTo>
                    <a:pt x="114279" y="59915"/>
                  </a:lnTo>
                  <a:lnTo>
                    <a:pt x="115551" y="72680"/>
                  </a:lnTo>
                  <a:lnTo>
                    <a:pt x="111187" y="87486"/>
                  </a:lnTo>
                  <a:lnTo>
                    <a:pt x="95081" y="114344"/>
                  </a:lnTo>
                  <a:lnTo>
                    <a:pt x="91169" y="117861"/>
                  </a:lnTo>
                  <a:lnTo>
                    <a:pt x="55985" y="131552"/>
                  </a:lnTo>
                  <a:lnTo>
                    <a:pt x="48695" y="133807"/>
                  </a:lnTo>
                  <a:lnTo>
                    <a:pt x="35930" y="140694"/>
                  </a:lnTo>
                  <a:lnTo>
                    <a:pt x="27324" y="142635"/>
                  </a:lnTo>
                  <a:lnTo>
                    <a:pt x="26948" y="147460"/>
                  </a:lnTo>
                  <a:lnTo>
                    <a:pt x="28879" y="148868"/>
                  </a:lnTo>
                  <a:lnTo>
                    <a:pt x="41078" y="150850"/>
                  </a:lnTo>
                  <a:lnTo>
                    <a:pt x="68486" y="152604"/>
                  </a:lnTo>
                  <a:lnTo>
                    <a:pt x="95645" y="164104"/>
                  </a:lnTo>
                  <a:lnTo>
                    <a:pt x="104686" y="172418"/>
                  </a:lnTo>
                  <a:lnTo>
                    <a:pt x="140277" y="211384"/>
                  </a:lnTo>
                  <a:lnTo>
                    <a:pt x="163221" y="246950"/>
                  </a:lnTo>
                  <a:lnTo>
                    <a:pt x="168391" y="276887"/>
                  </a:lnTo>
                  <a:lnTo>
                    <a:pt x="168295" y="296710"/>
                  </a:lnTo>
                  <a:lnTo>
                    <a:pt x="164756" y="309075"/>
                  </a:lnTo>
                  <a:lnTo>
                    <a:pt x="157230" y="318540"/>
                  </a:lnTo>
                  <a:lnTo>
                    <a:pt x="112973" y="345052"/>
                  </a:lnTo>
                  <a:lnTo>
                    <a:pt x="95210" y="353066"/>
                  </a:lnTo>
                  <a:lnTo>
                    <a:pt x="53391" y="356716"/>
                  </a:lnTo>
                  <a:lnTo>
                    <a:pt x="8930" y="35706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79"/>
            <p:cNvSpPr/>
            <p:nvPr>
              <p:custDataLst>
                <p:tags r:id="rId115"/>
              </p:custDataLst>
            </p:nvPr>
          </p:nvSpPr>
          <p:spPr>
            <a:xfrm>
              <a:off x="2589609" y="3804046"/>
              <a:ext cx="150353" cy="491134"/>
            </a:xfrm>
            <a:custGeom>
              <a:avLst/>
              <a:gdLst/>
              <a:ahLst/>
              <a:cxnLst/>
              <a:rect l="0" t="0" r="0" b="0"/>
              <a:pathLst>
                <a:path w="150353" h="491134">
                  <a:moveTo>
                    <a:pt x="0" y="0"/>
                  </a:moveTo>
                  <a:lnTo>
                    <a:pt x="0" y="0"/>
                  </a:lnTo>
                  <a:lnTo>
                    <a:pt x="7129" y="8122"/>
                  </a:lnTo>
                  <a:lnTo>
                    <a:pt x="39292" y="52595"/>
                  </a:lnTo>
                  <a:lnTo>
                    <a:pt x="72144" y="90095"/>
                  </a:lnTo>
                  <a:lnTo>
                    <a:pt x="97443" y="124150"/>
                  </a:lnTo>
                  <a:lnTo>
                    <a:pt x="117948" y="164226"/>
                  </a:lnTo>
                  <a:lnTo>
                    <a:pt x="135599" y="202669"/>
                  </a:lnTo>
                  <a:lnTo>
                    <a:pt x="146562" y="244046"/>
                  </a:lnTo>
                  <a:lnTo>
                    <a:pt x="150251" y="281882"/>
                  </a:lnTo>
                  <a:lnTo>
                    <a:pt x="150352" y="318228"/>
                  </a:lnTo>
                  <a:lnTo>
                    <a:pt x="144539" y="353141"/>
                  </a:lnTo>
                  <a:lnTo>
                    <a:pt x="131040" y="392107"/>
                  </a:lnTo>
                  <a:lnTo>
                    <a:pt x="104789" y="436457"/>
                  </a:lnTo>
                  <a:lnTo>
                    <a:pt x="76155" y="479319"/>
                  </a:lnTo>
                  <a:lnTo>
                    <a:pt x="71437" y="49113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80"/>
            <p:cNvSpPr/>
            <p:nvPr>
              <p:custDataLst>
                <p:tags r:id="rId116"/>
              </p:custDataLst>
            </p:nvPr>
          </p:nvSpPr>
          <p:spPr>
            <a:xfrm>
              <a:off x="2786165" y="3795117"/>
              <a:ext cx="80265" cy="437555"/>
            </a:xfrm>
            <a:custGeom>
              <a:avLst/>
              <a:gdLst/>
              <a:ahLst/>
              <a:cxnLst/>
              <a:rect l="0" t="0" r="0" b="0"/>
              <a:pathLst>
                <a:path w="80265" h="437555">
                  <a:moveTo>
                    <a:pt x="80264" y="0"/>
                  </a:moveTo>
                  <a:lnTo>
                    <a:pt x="80264" y="0"/>
                  </a:lnTo>
                  <a:lnTo>
                    <a:pt x="49457" y="32791"/>
                  </a:lnTo>
                  <a:lnTo>
                    <a:pt x="32894" y="72227"/>
                  </a:lnTo>
                  <a:lnTo>
                    <a:pt x="20784" y="108304"/>
                  </a:lnTo>
                  <a:lnTo>
                    <a:pt x="8837" y="152619"/>
                  </a:lnTo>
                  <a:lnTo>
                    <a:pt x="2546" y="187764"/>
                  </a:lnTo>
                  <a:lnTo>
                    <a:pt x="420" y="230455"/>
                  </a:lnTo>
                  <a:lnTo>
                    <a:pt x="0" y="273688"/>
                  </a:lnTo>
                  <a:lnTo>
                    <a:pt x="2564" y="311920"/>
                  </a:lnTo>
                  <a:lnTo>
                    <a:pt x="12330" y="348135"/>
                  </a:lnTo>
                  <a:lnTo>
                    <a:pt x="30943" y="382960"/>
                  </a:lnTo>
                  <a:lnTo>
                    <a:pt x="68764" y="425745"/>
                  </a:lnTo>
                  <a:lnTo>
                    <a:pt x="80264" y="43755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81"/>
            <p:cNvSpPr/>
            <p:nvPr>
              <p:custDataLst>
                <p:tags r:id="rId117"/>
              </p:custDataLst>
            </p:nvPr>
          </p:nvSpPr>
          <p:spPr>
            <a:xfrm>
              <a:off x="2911078" y="3875484"/>
              <a:ext cx="160735" cy="357188"/>
            </a:xfrm>
            <a:custGeom>
              <a:avLst/>
              <a:gdLst/>
              <a:ahLst/>
              <a:cxnLst/>
              <a:rect l="0" t="0" r="0" b="0"/>
              <a:pathLst>
                <a:path w="160735" h="357188">
                  <a:moveTo>
                    <a:pt x="0" y="0"/>
                  </a:moveTo>
                  <a:lnTo>
                    <a:pt x="0" y="0"/>
                  </a:lnTo>
                  <a:lnTo>
                    <a:pt x="992" y="40945"/>
                  </a:lnTo>
                  <a:lnTo>
                    <a:pt x="7688" y="81055"/>
                  </a:lnTo>
                  <a:lnTo>
                    <a:pt x="9676" y="117214"/>
                  </a:lnTo>
                  <a:lnTo>
                    <a:pt x="15949" y="158899"/>
                  </a:lnTo>
                  <a:lnTo>
                    <a:pt x="17482" y="196091"/>
                  </a:lnTo>
                  <a:lnTo>
                    <a:pt x="24877" y="238408"/>
                  </a:lnTo>
                  <a:lnTo>
                    <a:pt x="26714" y="281492"/>
                  </a:lnTo>
                  <a:lnTo>
                    <a:pt x="26786" y="298847"/>
                  </a:lnTo>
                  <a:lnTo>
                    <a:pt x="25795" y="300434"/>
                  </a:lnTo>
                  <a:lnTo>
                    <a:pt x="24142" y="301492"/>
                  </a:lnTo>
                  <a:lnTo>
                    <a:pt x="22048" y="302198"/>
                  </a:lnTo>
                  <a:lnTo>
                    <a:pt x="20651" y="301676"/>
                  </a:lnTo>
                  <a:lnTo>
                    <a:pt x="19721" y="300336"/>
                  </a:lnTo>
                  <a:lnTo>
                    <a:pt x="18227" y="295797"/>
                  </a:lnTo>
                  <a:lnTo>
                    <a:pt x="24069" y="287771"/>
                  </a:lnTo>
                  <a:lnTo>
                    <a:pt x="42187" y="243498"/>
                  </a:lnTo>
                  <a:lnTo>
                    <a:pt x="53646" y="209280"/>
                  </a:lnTo>
                  <a:lnTo>
                    <a:pt x="57908" y="202815"/>
                  </a:lnTo>
                  <a:lnTo>
                    <a:pt x="63109" y="199281"/>
                  </a:lnTo>
                  <a:lnTo>
                    <a:pt x="71615" y="197291"/>
                  </a:lnTo>
                  <a:lnTo>
                    <a:pt x="74533" y="197011"/>
                  </a:lnTo>
                  <a:lnTo>
                    <a:pt x="80420" y="199347"/>
                  </a:lnTo>
                  <a:lnTo>
                    <a:pt x="108895" y="217458"/>
                  </a:lnTo>
                  <a:lnTo>
                    <a:pt x="118695" y="231009"/>
                  </a:lnTo>
                  <a:lnTo>
                    <a:pt x="137280" y="274258"/>
                  </a:lnTo>
                  <a:lnTo>
                    <a:pt x="148684" y="315540"/>
                  </a:lnTo>
                  <a:lnTo>
                    <a:pt x="151872" y="332390"/>
                  </a:lnTo>
                  <a:lnTo>
                    <a:pt x="160734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82"/>
            <p:cNvSpPr/>
            <p:nvPr>
              <p:custDataLst>
                <p:tags r:id="rId118"/>
              </p:custDataLst>
            </p:nvPr>
          </p:nvSpPr>
          <p:spPr>
            <a:xfrm>
              <a:off x="3053953" y="3812976"/>
              <a:ext cx="133249" cy="392907"/>
            </a:xfrm>
            <a:custGeom>
              <a:avLst/>
              <a:gdLst/>
              <a:ahLst/>
              <a:cxnLst/>
              <a:rect l="0" t="0" r="0" b="0"/>
              <a:pathLst>
                <a:path w="133249" h="392907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7688" y="4740"/>
                  </a:lnTo>
                  <a:lnTo>
                    <a:pt x="9094" y="6137"/>
                  </a:lnTo>
                  <a:lnTo>
                    <a:pt x="18479" y="11024"/>
                  </a:lnTo>
                  <a:lnTo>
                    <a:pt x="45486" y="39332"/>
                  </a:lnTo>
                  <a:lnTo>
                    <a:pt x="74524" y="80843"/>
                  </a:lnTo>
                  <a:lnTo>
                    <a:pt x="104194" y="125078"/>
                  </a:lnTo>
                  <a:lnTo>
                    <a:pt x="126010" y="167876"/>
                  </a:lnTo>
                  <a:lnTo>
                    <a:pt x="131594" y="202758"/>
                  </a:lnTo>
                  <a:lnTo>
                    <a:pt x="133248" y="238229"/>
                  </a:lnTo>
                  <a:lnTo>
                    <a:pt x="132747" y="272883"/>
                  </a:lnTo>
                  <a:lnTo>
                    <a:pt x="126836" y="314407"/>
                  </a:lnTo>
                  <a:lnTo>
                    <a:pt x="125375" y="355793"/>
                  </a:lnTo>
                  <a:lnTo>
                    <a:pt x="116086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53"/>
          <p:cNvGrpSpPr/>
          <p:nvPr/>
        </p:nvGrpSpPr>
        <p:grpSpPr>
          <a:xfrm>
            <a:off x="1643062" y="4509492"/>
            <a:ext cx="982267" cy="401837"/>
            <a:chOff x="1643062" y="4509492"/>
            <a:chExt cx="982267" cy="401837"/>
          </a:xfrm>
        </p:grpSpPr>
        <p:sp>
          <p:nvSpPr>
            <p:cNvPr id="31" name="SMARTInkShape-283"/>
            <p:cNvSpPr/>
            <p:nvPr>
              <p:custDataLst>
                <p:tags r:id="rId102"/>
              </p:custDataLst>
            </p:nvPr>
          </p:nvSpPr>
          <p:spPr>
            <a:xfrm>
              <a:off x="1643062" y="4527351"/>
              <a:ext cx="35720" cy="321470"/>
            </a:xfrm>
            <a:custGeom>
              <a:avLst/>
              <a:gdLst/>
              <a:ahLst/>
              <a:cxnLst/>
              <a:rect l="0" t="0" r="0" b="0"/>
              <a:pathLst>
                <a:path w="35720" h="321470">
                  <a:moveTo>
                    <a:pt x="35719" y="0"/>
                  </a:moveTo>
                  <a:lnTo>
                    <a:pt x="35719" y="0"/>
                  </a:lnTo>
                  <a:lnTo>
                    <a:pt x="30978" y="0"/>
                  </a:lnTo>
                  <a:lnTo>
                    <a:pt x="26005" y="5292"/>
                  </a:lnTo>
                  <a:lnTo>
                    <a:pt x="12795" y="24326"/>
                  </a:lnTo>
                  <a:lnTo>
                    <a:pt x="3132" y="63990"/>
                  </a:lnTo>
                  <a:lnTo>
                    <a:pt x="619" y="101165"/>
                  </a:lnTo>
                  <a:lnTo>
                    <a:pt x="122" y="141691"/>
                  </a:lnTo>
                  <a:lnTo>
                    <a:pt x="24" y="185489"/>
                  </a:lnTo>
                  <a:lnTo>
                    <a:pt x="5" y="229712"/>
                  </a:lnTo>
                  <a:lnTo>
                    <a:pt x="1" y="272145"/>
                  </a:lnTo>
                  <a:lnTo>
                    <a:pt x="0" y="315702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4"/>
            <p:cNvSpPr/>
            <p:nvPr>
              <p:custDataLst>
                <p:tags r:id="rId103"/>
              </p:custDataLst>
            </p:nvPr>
          </p:nvSpPr>
          <p:spPr>
            <a:xfrm>
              <a:off x="1732430" y="4518563"/>
              <a:ext cx="169068" cy="355114"/>
            </a:xfrm>
            <a:custGeom>
              <a:avLst/>
              <a:gdLst/>
              <a:ahLst/>
              <a:cxnLst/>
              <a:rect l="0" t="0" r="0" b="0"/>
              <a:pathLst>
                <a:path w="169068" h="355114">
                  <a:moveTo>
                    <a:pt x="8859" y="26647"/>
                  </a:moveTo>
                  <a:lnTo>
                    <a:pt x="8859" y="26647"/>
                  </a:lnTo>
                  <a:lnTo>
                    <a:pt x="30185" y="5321"/>
                  </a:lnTo>
                  <a:lnTo>
                    <a:pt x="38512" y="2287"/>
                  </a:lnTo>
                  <a:lnTo>
                    <a:pt x="72747" y="0"/>
                  </a:lnTo>
                  <a:lnTo>
                    <a:pt x="92281" y="4641"/>
                  </a:lnTo>
                  <a:lnTo>
                    <a:pt x="103151" y="12236"/>
                  </a:lnTo>
                  <a:lnTo>
                    <a:pt x="127587" y="40000"/>
                  </a:lnTo>
                  <a:lnTo>
                    <a:pt x="145345" y="80808"/>
                  </a:lnTo>
                  <a:lnTo>
                    <a:pt x="157601" y="117051"/>
                  </a:lnTo>
                  <a:lnTo>
                    <a:pt x="166930" y="158754"/>
                  </a:lnTo>
                  <a:lnTo>
                    <a:pt x="169067" y="200689"/>
                  </a:lnTo>
                  <a:lnTo>
                    <a:pt x="162360" y="240061"/>
                  </a:lnTo>
                  <a:lnTo>
                    <a:pt x="151481" y="276501"/>
                  </a:lnTo>
                  <a:lnTo>
                    <a:pt x="144676" y="293467"/>
                  </a:lnTo>
                  <a:lnTo>
                    <a:pt x="118454" y="326747"/>
                  </a:lnTo>
                  <a:lnTo>
                    <a:pt x="100973" y="340241"/>
                  </a:lnTo>
                  <a:lnTo>
                    <a:pt x="71151" y="352697"/>
                  </a:lnTo>
                  <a:lnTo>
                    <a:pt x="57711" y="355113"/>
                  </a:lnTo>
                  <a:lnTo>
                    <a:pt x="45123" y="353541"/>
                  </a:lnTo>
                  <a:lnTo>
                    <a:pt x="33906" y="349535"/>
                  </a:lnTo>
                  <a:lnTo>
                    <a:pt x="15366" y="336005"/>
                  </a:lnTo>
                  <a:lnTo>
                    <a:pt x="6046" y="322479"/>
                  </a:lnTo>
                  <a:lnTo>
                    <a:pt x="1742" y="310644"/>
                  </a:lnTo>
                  <a:lnTo>
                    <a:pt x="0" y="267565"/>
                  </a:lnTo>
                  <a:lnTo>
                    <a:pt x="953" y="256753"/>
                  </a:lnTo>
                  <a:lnTo>
                    <a:pt x="7067" y="245088"/>
                  </a:lnTo>
                  <a:lnTo>
                    <a:pt x="12362" y="238495"/>
                  </a:lnTo>
                  <a:lnTo>
                    <a:pt x="18022" y="234904"/>
                  </a:lnTo>
                  <a:lnTo>
                    <a:pt x="23846" y="232315"/>
                  </a:lnTo>
                  <a:lnTo>
                    <a:pt x="32702" y="226272"/>
                  </a:lnTo>
                  <a:lnTo>
                    <a:pt x="38638" y="224510"/>
                  </a:lnTo>
                  <a:lnTo>
                    <a:pt x="47229" y="226372"/>
                  </a:lnTo>
                  <a:lnTo>
                    <a:pt x="74692" y="239406"/>
                  </a:lnTo>
                  <a:lnTo>
                    <a:pt x="116035" y="267222"/>
                  </a:lnTo>
                  <a:lnTo>
                    <a:pt x="138654" y="282562"/>
                  </a:lnTo>
                  <a:lnTo>
                    <a:pt x="151734" y="2945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5"/>
            <p:cNvSpPr/>
            <p:nvPr>
              <p:custDataLst>
                <p:tags r:id="rId104"/>
              </p:custDataLst>
            </p:nvPr>
          </p:nvSpPr>
          <p:spPr>
            <a:xfrm>
              <a:off x="2027039" y="4634507"/>
              <a:ext cx="98227" cy="35720"/>
            </a:xfrm>
            <a:custGeom>
              <a:avLst/>
              <a:gdLst/>
              <a:ahLst/>
              <a:cxnLst/>
              <a:rect l="0" t="0" r="0" b="0"/>
              <a:pathLst>
                <a:path w="98227" h="35720">
                  <a:moveTo>
                    <a:pt x="0" y="0"/>
                  </a:moveTo>
                  <a:lnTo>
                    <a:pt x="0" y="0"/>
                  </a:lnTo>
                  <a:lnTo>
                    <a:pt x="8562" y="8562"/>
                  </a:lnTo>
                  <a:lnTo>
                    <a:pt x="25662" y="15949"/>
                  </a:lnTo>
                  <a:lnTo>
                    <a:pt x="38031" y="19939"/>
                  </a:lnTo>
                  <a:lnTo>
                    <a:pt x="49645" y="23745"/>
                  </a:lnTo>
                  <a:lnTo>
                    <a:pt x="84407" y="27514"/>
                  </a:lnTo>
                  <a:lnTo>
                    <a:pt x="98226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6"/>
            <p:cNvSpPr/>
            <p:nvPr>
              <p:custDataLst>
                <p:tags r:id="rId105"/>
              </p:custDataLst>
            </p:nvPr>
          </p:nvSpPr>
          <p:spPr>
            <a:xfrm>
              <a:off x="2044898" y="4652367"/>
              <a:ext cx="62509" cy="169665"/>
            </a:xfrm>
            <a:custGeom>
              <a:avLst/>
              <a:gdLst/>
              <a:ahLst/>
              <a:cxnLst/>
              <a:rect l="0" t="0" r="0" b="0"/>
              <a:pathLst>
                <a:path w="62509" h="169665">
                  <a:moveTo>
                    <a:pt x="62508" y="0"/>
                  </a:moveTo>
                  <a:lnTo>
                    <a:pt x="62508" y="0"/>
                  </a:lnTo>
                  <a:lnTo>
                    <a:pt x="57767" y="4740"/>
                  </a:lnTo>
                  <a:lnTo>
                    <a:pt x="55440" y="9713"/>
                  </a:lnTo>
                  <a:lnTo>
                    <a:pt x="54819" y="12428"/>
                  </a:lnTo>
                  <a:lnTo>
                    <a:pt x="46674" y="26857"/>
                  </a:lnTo>
                  <a:lnTo>
                    <a:pt x="35633" y="65835"/>
                  </a:lnTo>
                  <a:lnTo>
                    <a:pt x="20326" y="107176"/>
                  </a:lnTo>
                  <a:lnTo>
                    <a:pt x="15945" y="125021"/>
                  </a:lnTo>
                  <a:lnTo>
                    <a:pt x="6900" y="151021"/>
                  </a:lnTo>
                  <a:lnTo>
                    <a:pt x="3067" y="157409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7"/>
            <p:cNvSpPr/>
            <p:nvPr>
              <p:custDataLst>
                <p:tags r:id="rId106"/>
              </p:custDataLst>
            </p:nvPr>
          </p:nvSpPr>
          <p:spPr>
            <a:xfrm>
              <a:off x="2107406" y="4679156"/>
              <a:ext cx="26790" cy="187524"/>
            </a:xfrm>
            <a:custGeom>
              <a:avLst/>
              <a:gdLst/>
              <a:ahLst/>
              <a:cxnLst/>
              <a:rect l="0" t="0" r="0" b="0"/>
              <a:pathLst>
                <a:path w="26790" h="187524">
                  <a:moveTo>
                    <a:pt x="26789" y="0"/>
                  </a:moveTo>
                  <a:lnTo>
                    <a:pt x="26789" y="0"/>
                  </a:lnTo>
                  <a:lnTo>
                    <a:pt x="19101" y="7688"/>
                  </a:lnTo>
                  <a:lnTo>
                    <a:pt x="18227" y="13302"/>
                  </a:lnTo>
                  <a:lnTo>
                    <a:pt x="17863" y="54378"/>
                  </a:lnTo>
                  <a:lnTo>
                    <a:pt x="16869" y="65840"/>
                  </a:lnTo>
                  <a:lnTo>
                    <a:pt x="9757" y="107371"/>
                  </a:lnTo>
                  <a:lnTo>
                    <a:pt x="8183" y="127174"/>
                  </a:lnTo>
                  <a:lnTo>
                    <a:pt x="377" y="170844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88"/>
            <p:cNvSpPr/>
            <p:nvPr>
              <p:custDataLst>
                <p:tags r:id="rId107"/>
              </p:custDataLst>
            </p:nvPr>
          </p:nvSpPr>
          <p:spPr>
            <a:xfrm>
              <a:off x="2196703" y="4714875"/>
              <a:ext cx="107157" cy="26790"/>
            </a:xfrm>
            <a:custGeom>
              <a:avLst/>
              <a:gdLst/>
              <a:ahLst/>
              <a:cxnLst/>
              <a:rect l="0" t="0" r="0" b="0"/>
              <a:pathLst>
                <a:path w="107157" h="26790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13302" y="4740"/>
                  </a:lnTo>
                  <a:lnTo>
                    <a:pt x="21125" y="7067"/>
                  </a:lnTo>
                  <a:lnTo>
                    <a:pt x="36686" y="11024"/>
                  </a:lnTo>
                  <a:lnTo>
                    <a:pt x="49047" y="14821"/>
                  </a:lnTo>
                  <a:lnTo>
                    <a:pt x="90491" y="23729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89"/>
            <p:cNvSpPr/>
            <p:nvPr>
              <p:custDataLst>
                <p:tags r:id="rId108"/>
              </p:custDataLst>
            </p:nvPr>
          </p:nvSpPr>
          <p:spPr>
            <a:xfrm>
              <a:off x="2223492" y="4795242"/>
              <a:ext cx="71438" cy="26790"/>
            </a:xfrm>
            <a:custGeom>
              <a:avLst/>
              <a:gdLst/>
              <a:ahLst/>
              <a:cxnLst/>
              <a:rect l="0" t="0" r="0" b="0"/>
              <a:pathLst>
                <a:path w="71438" h="2679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9713" y="7067"/>
                  </a:lnTo>
                  <a:lnTo>
                    <a:pt x="12429" y="7688"/>
                  </a:lnTo>
                  <a:lnTo>
                    <a:pt x="24908" y="14821"/>
                  </a:lnTo>
                  <a:lnTo>
                    <a:pt x="7143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90"/>
            <p:cNvSpPr/>
            <p:nvPr>
              <p:custDataLst>
                <p:tags r:id="rId109"/>
              </p:custDataLst>
            </p:nvPr>
          </p:nvSpPr>
          <p:spPr>
            <a:xfrm>
              <a:off x="2456215" y="4509492"/>
              <a:ext cx="26239" cy="375048"/>
            </a:xfrm>
            <a:custGeom>
              <a:avLst/>
              <a:gdLst/>
              <a:ahLst/>
              <a:cxnLst/>
              <a:rect l="0" t="0" r="0" b="0"/>
              <a:pathLst>
                <a:path w="26239" h="375048">
                  <a:moveTo>
                    <a:pt x="8378" y="0"/>
                  </a:moveTo>
                  <a:lnTo>
                    <a:pt x="8378" y="0"/>
                  </a:lnTo>
                  <a:lnTo>
                    <a:pt x="7386" y="43096"/>
                  </a:lnTo>
                  <a:lnTo>
                    <a:pt x="1310" y="82412"/>
                  </a:lnTo>
                  <a:lnTo>
                    <a:pt x="0" y="116692"/>
                  </a:lnTo>
                  <a:lnTo>
                    <a:pt x="2258" y="151984"/>
                  </a:lnTo>
                  <a:lnTo>
                    <a:pt x="6565" y="187576"/>
                  </a:lnTo>
                  <a:lnTo>
                    <a:pt x="10487" y="223258"/>
                  </a:lnTo>
                  <a:lnTo>
                    <a:pt x="15961" y="266129"/>
                  </a:lnTo>
                  <a:lnTo>
                    <a:pt x="17042" y="303261"/>
                  </a:lnTo>
                  <a:lnTo>
                    <a:pt x="17273" y="343471"/>
                  </a:lnTo>
                  <a:lnTo>
                    <a:pt x="19938" y="353737"/>
                  </a:lnTo>
                  <a:lnTo>
                    <a:pt x="24371" y="365094"/>
                  </a:lnTo>
                  <a:lnTo>
                    <a:pt x="26238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91"/>
            <p:cNvSpPr/>
            <p:nvPr>
              <p:custDataLst>
                <p:tags r:id="rId110"/>
              </p:custDataLst>
            </p:nvPr>
          </p:nvSpPr>
          <p:spPr>
            <a:xfrm>
              <a:off x="2455664" y="4670226"/>
              <a:ext cx="116087" cy="53579"/>
            </a:xfrm>
            <a:custGeom>
              <a:avLst/>
              <a:gdLst/>
              <a:ahLst/>
              <a:cxnLst/>
              <a:rect l="0" t="0" r="0" b="0"/>
              <a:pathLst>
                <a:path w="116087" h="53579">
                  <a:moveTo>
                    <a:pt x="0" y="53578"/>
                  </a:moveTo>
                  <a:lnTo>
                    <a:pt x="0" y="53578"/>
                  </a:lnTo>
                  <a:lnTo>
                    <a:pt x="0" y="48838"/>
                  </a:lnTo>
                  <a:lnTo>
                    <a:pt x="992" y="47441"/>
                  </a:lnTo>
                  <a:lnTo>
                    <a:pt x="2646" y="46510"/>
                  </a:lnTo>
                  <a:lnTo>
                    <a:pt x="4740" y="45890"/>
                  </a:lnTo>
                  <a:lnTo>
                    <a:pt x="18091" y="37743"/>
                  </a:lnTo>
                  <a:lnTo>
                    <a:pt x="55878" y="23409"/>
                  </a:lnTo>
                  <a:lnTo>
                    <a:pt x="99997" y="3945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92"/>
            <p:cNvSpPr/>
            <p:nvPr>
              <p:custDataLst>
                <p:tags r:id="rId111"/>
              </p:custDataLst>
            </p:nvPr>
          </p:nvSpPr>
          <p:spPr>
            <a:xfrm>
              <a:off x="2500312" y="4697015"/>
              <a:ext cx="125017" cy="214314"/>
            </a:xfrm>
            <a:custGeom>
              <a:avLst/>
              <a:gdLst/>
              <a:ahLst/>
              <a:cxnLst/>
              <a:rect l="0" t="0" r="0" b="0"/>
              <a:pathLst>
                <a:path w="125017" h="214314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7688" y="16250"/>
                  </a:lnTo>
                  <a:lnTo>
                    <a:pt x="21950" y="25663"/>
                  </a:lnTo>
                  <a:lnTo>
                    <a:pt x="59981" y="68649"/>
                  </a:lnTo>
                  <a:lnTo>
                    <a:pt x="90549" y="104196"/>
                  </a:lnTo>
                  <a:lnTo>
                    <a:pt x="102847" y="134132"/>
                  </a:lnTo>
                  <a:lnTo>
                    <a:pt x="113907" y="178533"/>
                  </a:lnTo>
                  <a:lnTo>
                    <a:pt x="125016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54"/>
          <p:cNvGrpSpPr/>
          <p:nvPr/>
        </p:nvGrpSpPr>
        <p:grpSpPr>
          <a:xfrm>
            <a:off x="2741662" y="4393406"/>
            <a:ext cx="1016879" cy="571501"/>
            <a:chOff x="2741662" y="4393406"/>
            <a:chExt cx="1016879" cy="571501"/>
          </a:xfrm>
        </p:grpSpPr>
        <p:sp>
          <p:nvSpPr>
            <p:cNvPr id="42" name="SMARTInkShape-293"/>
            <p:cNvSpPr/>
            <p:nvPr>
              <p:custDataLst>
                <p:tags r:id="rId92"/>
              </p:custDataLst>
            </p:nvPr>
          </p:nvSpPr>
          <p:spPr>
            <a:xfrm>
              <a:off x="2741662" y="4455914"/>
              <a:ext cx="169417" cy="464344"/>
            </a:xfrm>
            <a:custGeom>
              <a:avLst/>
              <a:gdLst/>
              <a:ahLst/>
              <a:cxnLst/>
              <a:rect l="0" t="0" r="0" b="0"/>
              <a:pathLst>
                <a:path w="169417" h="464344">
                  <a:moveTo>
                    <a:pt x="169416" y="0"/>
                  </a:moveTo>
                  <a:lnTo>
                    <a:pt x="169416" y="0"/>
                  </a:lnTo>
                  <a:lnTo>
                    <a:pt x="131146" y="22436"/>
                  </a:lnTo>
                  <a:lnTo>
                    <a:pt x="91876" y="59799"/>
                  </a:lnTo>
                  <a:lnTo>
                    <a:pt x="62240" y="99045"/>
                  </a:lnTo>
                  <a:lnTo>
                    <a:pt x="47040" y="127903"/>
                  </a:lnTo>
                  <a:lnTo>
                    <a:pt x="33607" y="161590"/>
                  </a:lnTo>
                  <a:lnTo>
                    <a:pt x="19705" y="196707"/>
                  </a:lnTo>
                  <a:lnTo>
                    <a:pt x="9302" y="232247"/>
                  </a:lnTo>
                  <a:lnTo>
                    <a:pt x="2581" y="267912"/>
                  </a:lnTo>
                  <a:lnTo>
                    <a:pt x="590" y="303616"/>
                  </a:lnTo>
                  <a:lnTo>
                    <a:pt x="0" y="339329"/>
                  </a:lnTo>
                  <a:lnTo>
                    <a:pt x="4541" y="382213"/>
                  </a:lnTo>
                  <a:lnTo>
                    <a:pt x="14992" y="424491"/>
                  </a:lnTo>
                  <a:lnTo>
                    <a:pt x="35470" y="46434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94"/>
            <p:cNvSpPr/>
            <p:nvPr>
              <p:custDataLst>
                <p:tags r:id="rId93"/>
              </p:custDataLst>
            </p:nvPr>
          </p:nvSpPr>
          <p:spPr>
            <a:xfrm>
              <a:off x="2893751" y="4527840"/>
              <a:ext cx="124484" cy="338840"/>
            </a:xfrm>
            <a:custGeom>
              <a:avLst/>
              <a:gdLst/>
              <a:ahLst/>
              <a:cxnLst/>
              <a:rect l="0" t="0" r="0" b="0"/>
              <a:pathLst>
                <a:path w="124484" h="338840">
                  <a:moveTo>
                    <a:pt x="124483" y="35230"/>
                  </a:moveTo>
                  <a:lnTo>
                    <a:pt x="124483" y="35230"/>
                  </a:lnTo>
                  <a:lnTo>
                    <a:pt x="124483" y="30489"/>
                  </a:lnTo>
                  <a:lnTo>
                    <a:pt x="121837" y="25516"/>
                  </a:lnTo>
                  <a:lnTo>
                    <a:pt x="119742" y="22801"/>
                  </a:lnTo>
                  <a:lnTo>
                    <a:pt x="114769" y="19784"/>
                  </a:lnTo>
                  <a:lnTo>
                    <a:pt x="109252" y="17451"/>
                  </a:lnTo>
                  <a:lnTo>
                    <a:pt x="85573" y="3226"/>
                  </a:lnTo>
                  <a:lnTo>
                    <a:pt x="73707" y="611"/>
                  </a:lnTo>
                  <a:lnTo>
                    <a:pt x="63551" y="0"/>
                  </a:lnTo>
                  <a:lnTo>
                    <a:pt x="55069" y="2374"/>
                  </a:lnTo>
                  <a:lnTo>
                    <a:pt x="42070" y="11935"/>
                  </a:lnTo>
                  <a:lnTo>
                    <a:pt x="28296" y="27335"/>
                  </a:lnTo>
                  <a:lnTo>
                    <a:pt x="5540" y="68032"/>
                  </a:lnTo>
                  <a:lnTo>
                    <a:pt x="1267" y="85849"/>
                  </a:lnTo>
                  <a:lnTo>
                    <a:pt x="0" y="103696"/>
                  </a:lnTo>
                  <a:lnTo>
                    <a:pt x="2350" y="112954"/>
                  </a:lnTo>
                  <a:lnTo>
                    <a:pt x="11943" y="126981"/>
                  </a:lnTo>
                  <a:lnTo>
                    <a:pt x="20472" y="136278"/>
                  </a:lnTo>
                  <a:lnTo>
                    <a:pt x="28977" y="139671"/>
                  </a:lnTo>
                  <a:lnTo>
                    <a:pt x="60399" y="142227"/>
                  </a:lnTo>
                  <a:lnTo>
                    <a:pt x="68881" y="139670"/>
                  </a:lnTo>
                  <a:lnTo>
                    <a:pt x="91658" y="126153"/>
                  </a:lnTo>
                  <a:lnTo>
                    <a:pt x="120435" y="92020"/>
                  </a:lnTo>
                  <a:lnTo>
                    <a:pt x="122684" y="85936"/>
                  </a:lnTo>
                  <a:lnTo>
                    <a:pt x="122291" y="83917"/>
                  </a:lnTo>
                  <a:lnTo>
                    <a:pt x="121037" y="82570"/>
                  </a:lnTo>
                  <a:lnTo>
                    <a:pt x="115874" y="80036"/>
                  </a:lnTo>
                  <a:lnTo>
                    <a:pt x="114625" y="88030"/>
                  </a:lnTo>
                  <a:lnTo>
                    <a:pt x="108498" y="107689"/>
                  </a:lnTo>
                  <a:lnTo>
                    <a:pt x="104142" y="145122"/>
                  </a:lnTo>
                  <a:lnTo>
                    <a:pt x="98543" y="187395"/>
                  </a:lnTo>
                  <a:lnTo>
                    <a:pt x="95216" y="220179"/>
                  </a:lnTo>
                  <a:lnTo>
                    <a:pt x="90676" y="242495"/>
                  </a:lnTo>
                  <a:lnTo>
                    <a:pt x="88932" y="284642"/>
                  </a:lnTo>
                  <a:lnTo>
                    <a:pt x="88768" y="329110"/>
                  </a:lnTo>
                  <a:lnTo>
                    <a:pt x="88764" y="3388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95"/>
            <p:cNvSpPr/>
            <p:nvPr>
              <p:custDataLst>
                <p:tags r:id="rId94"/>
              </p:custDataLst>
            </p:nvPr>
          </p:nvSpPr>
          <p:spPr>
            <a:xfrm>
              <a:off x="3071812" y="4688085"/>
              <a:ext cx="107157" cy="8931"/>
            </a:xfrm>
            <a:custGeom>
              <a:avLst/>
              <a:gdLst/>
              <a:ahLst/>
              <a:cxnLst/>
              <a:rect l="0" t="0" r="0" b="0"/>
              <a:pathLst>
                <a:path w="107157" h="8931">
                  <a:moveTo>
                    <a:pt x="0" y="0"/>
                  </a:moveTo>
                  <a:lnTo>
                    <a:pt x="0" y="0"/>
                  </a:lnTo>
                  <a:lnTo>
                    <a:pt x="39953" y="993"/>
                  </a:lnTo>
                  <a:lnTo>
                    <a:pt x="74525" y="8103"/>
                  </a:lnTo>
                  <a:lnTo>
                    <a:pt x="107156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96"/>
            <p:cNvSpPr/>
            <p:nvPr>
              <p:custDataLst>
                <p:tags r:id="rId95"/>
              </p:custDataLst>
            </p:nvPr>
          </p:nvSpPr>
          <p:spPr>
            <a:xfrm>
              <a:off x="3098601" y="4714875"/>
              <a:ext cx="17860" cy="116086"/>
            </a:xfrm>
            <a:custGeom>
              <a:avLst/>
              <a:gdLst/>
              <a:ahLst/>
              <a:cxnLst/>
              <a:rect l="0" t="0" r="0" b="0"/>
              <a:pathLst>
                <a:path w="17860" h="116086">
                  <a:moveTo>
                    <a:pt x="17859" y="0"/>
                  </a:moveTo>
                  <a:lnTo>
                    <a:pt x="17859" y="0"/>
                  </a:lnTo>
                  <a:lnTo>
                    <a:pt x="17859" y="4740"/>
                  </a:lnTo>
                  <a:lnTo>
                    <a:pt x="15214" y="9713"/>
                  </a:lnTo>
                  <a:lnTo>
                    <a:pt x="11723" y="15230"/>
                  </a:lnTo>
                  <a:lnTo>
                    <a:pt x="9757" y="24907"/>
                  </a:lnTo>
                  <a:lnTo>
                    <a:pt x="8183" y="39901"/>
                  </a:lnTo>
                  <a:lnTo>
                    <a:pt x="1274" y="68619"/>
                  </a:lnTo>
                  <a:lnTo>
                    <a:pt x="0" y="11608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97"/>
            <p:cNvSpPr/>
            <p:nvPr>
              <p:custDataLst>
                <p:tags r:id="rId96"/>
              </p:custDataLst>
            </p:nvPr>
          </p:nvSpPr>
          <p:spPr>
            <a:xfrm>
              <a:off x="3134320" y="4697015"/>
              <a:ext cx="8931" cy="142876"/>
            </a:xfrm>
            <a:custGeom>
              <a:avLst/>
              <a:gdLst/>
              <a:ahLst/>
              <a:cxnLst/>
              <a:rect l="0" t="0" r="0" b="0"/>
              <a:pathLst>
                <a:path w="8931" h="142876">
                  <a:moveTo>
                    <a:pt x="0" y="0"/>
                  </a:moveTo>
                  <a:lnTo>
                    <a:pt x="0" y="0"/>
                  </a:lnTo>
                  <a:lnTo>
                    <a:pt x="0" y="39902"/>
                  </a:lnTo>
                  <a:lnTo>
                    <a:pt x="0" y="83084"/>
                  </a:lnTo>
                  <a:lnTo>
                    <a:pt x="992" y="98442"/>
                  </a:lnTo>
                  <a:lnTo>
                    <a:pt x="893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98"/>
            <p:cNvSpPr/>
            <p:nvPr>
              <p:custDataLst>
                <p:tags r:id="rId97"/>
              </p:custDataLst>
            </p:nvPr>
          </p:nvSpPr>
          <p:spPr>
            <a:xfrm>
              <a:off x="3143250" y="4446984"/>
              <a:ext cx="138654" cy="446485"/>
            </a:xfrm>
            <a:custGeom>
              <a:avLst/>
              <a:gdLst/>
              <a:ahLst/>
              <a:cxnLst/>
              <a:rect l="0" t="0" r="0" b="0"/>
              <a:pathLst>
                <a:path w="138654" h="446485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5" y="7068"/>
                  </a:lnTo>
                  <a:lnTo>
                    <a:pt x="4740" y="7689"/>
                  </a:lnTo>
                  <a:lnTo>
                    <a:pt x="18091" y="18480"/>
                  </a:lnTo>
                  <a:lnTo>
                    <a:pt x="20990" y="21249"/>
                  </a:lnTo>
                  <a:lnTo>
                    <a:pt x="43449" y="63589"/>
                  </a:lnTo>
                  <a:lnTo>
                    <a:pt x="66827" y="99432"/>
                  </a:lnTo>
                  <a:lnTo>
                    <a:pt x="88592" y="133200"/>
                  </a:lnTo>
                  <a:lnTo>
                    <a:pt x="103199" y="173191"/>
                  </a:lnTo>
                  <a:lnTo>
                    <a:pt x="118661" y="210617"/>
                  </a:lnTo>
                  <a:lnTo>
                    <a:pt x="128975" y="246841"/>
                  </a:lnTo>
                  <a:lnTo>
                    <a:pt x="133465" y="282710"/>
                  </a:lnTo>
                  <a:lnTo>
                    <a:pt x="138653" y="318473"/>
                  </a:lnTo>
                  <a:lnTo>
                    <a:pt x="134789" y="353213"/>
                  </a:lnTo>
                  <a:lnTo>
                    <a:pt x="124594" y="392121"/>
                  </a:lnTo>
                  <a:lnTo>
                    <a:pt x="114187" y="434056"/>
                  </a:lnTo>
                  <a:lnTo>
                    <a:pt x="107156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99"/>
            <p:cNvSpPr/>
            <p:nvPr>
              <p:custDataLst>
                <p:tags r:id="rId98"/>
              </p:custDataLst>
            </p:nvPr>
          </p:nvSpPr>
          <p:spPr>
            <a:xfrm>
              <a:off x="3315077" y="4429125"/>
              <a:ext cx="140713" cy="535782"/>
            </a:xfrm>
            <a:custGeom>
              <a:avLst/>
              <a:gdLst/>
              <a:ahLst/>
              <a:cxnLst/>
              <a:rect l="0" t="0" r="0" b="0"/>
              <a:pathLst>
                <a:path w="140713" h="535782">
                  <a:moveTo>
                    <a:pt x="140712" y="0"/>
                  </a:moveTo>
                  <a:lnTo>
                    <a:pt x="140712" y="0"/>
                  </a:lnTo>
                  <a:lnTo>
                    <a:pt x="140712" y="7688"/>
                  </a:lnTo>
                  <a:lnTo>
                    <a:pt x="104140" y="48132"/>
                  </a:lnTo>
                  <a:lnTo>
                    <a:pt x="75115" y="90747"/>
                  </a:lnTo>
                  <a:lnTo>
                    <a:pt x="57334" y="124342"/>
                  </a:lnTo>
                  <a:lnTo>
                    <a:pt x="39498" y="165275"/>
                  </a:lnTo>
                  <a:lnTo>
                    <a:pt x="22638" y="207830"/>
                  </a:lnTo>
                  <a:lnTo>
                    <a:pt x="11910" y="248000"/>
                  </a:lnTo>
                  <a:lnTo>
                    <a:pt x="9053" y="279886"/>
                  </a:lnTo>
                  <a:lnTo>
                    <a:pt x="5137" y="311256"/>
                  </a:lnTo>
                  <a:lnTo>
                    <a:pt x="0" y="354161"/>
                  </a:lnTo>
                  <a:lnTo>
                    <a:pt x="1123" y="397301"/>
                  </a:lnTo>
                  <a:lnTo>
                    <a:pt x="6243" y="428593"/>
                  </a:lnTo>
                  <a:lnTo>
                    <a:pt x="19289" y="468523"/>
                  </a:lnTo>
                  <a:lnTo>
                    <a:pt x="33089" y="512279"/>
                  </a:lnTo>
                  <a:lnTo>
                    <a:pt x="42485" y="53578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00"/>
            <p:cNvSpPr/>
            <p:nvPr>
              <p:custDataLst>
                <p:tags r:id="rId99"/>
              </p:custDataLst>
            </p:nvPr>
          </p:nvSpPr>
          <p:spPr>
            <a:xfrm>
              <a:off x="3450729" y="4545210"/>
              <a:ext cx="130076" cy="160736"/>
            </a:xfrm>
            <a:custGeom>
              <a:avLst/>
              <a:gdLst/>
              <a:ahLst/>
              <a:cxnLst/>
              <a:rect l="0" t="0" r="0" b="0"/>
              <a:pathLst>
                <a:path w="130076" h="160736">
                  <a:moveTo>
                    <a:pt x="31849" y="0"/>
                  </a:moveTo>
                  <a:lnTo>
                    <a:pt x="31849" y="0"/>
                  </a:lnTo>
                  <a:lnTo>
                    <a:pt x="31849" y="4740"/>
                  </a:lnTo>
                  <a:lnTo>
                    <a:pt x="8343" y="47594"/>
                  </a:lnTo>
                  <a:lnTo>
                    <a:pt x="5708" y="64560"/>
                  </a:lnTo>
                  <a:lnTo>
                    <a:pt x="4356" y="74334"/>
                  </a:lnTo>
                  <a:lnTo>
                    <a:pt x="447" y="81985"/>
                  </a:lnTo>
                  <a:lnTo>
                    <a:pt x="0" y="85415"/>
                  </a:lnTo>
                  <a:lnTo>
                    <a:pt x="5477" y="104100"/>
                  </a:lnTo>
                  <a:lnTo>
                    <a:pt x="11026" y="113086"/>
                  </a:lnTo>
                  <a:lnTo>
                    <a:pt x="12672" y="119052"/>
                  </a:lnTo>
                  <a:lnTo>
                    <a:pt x="14104" y="121040"/>
                  </a:lnTo>
                  <a:lnTo>
                    <a:pt x="16050" y="122365"/>
                  </a:lnTo>
                  <a:lnTo>
                    <a:pt x="20858" y="124830"/>
                  </a:lnTo>
                  <a:lnTo>
                    <a:pt x="39686" y="137290"/>
                  </a:lnTo>
                  <a:lnTo>
                    <a:pt x="51479" y="141220"/>
                  </a:lnTo>
                  <a:lnTo>
                    <a:pt x="77122" y="145304"/>
                  </a:lnTo>
                  <a:lnTo>
                    <a:pt x="95693" y="150521"/>
                  </a:lnTo>
                  <a:lnTo>
                    <a:pt x="109907" y="152543"/>
                  </a:lnTo>
                  <a:lnTo>
                    <a:pt x="130075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01"/>
            <p:cNvSpPr/>
            <p:nvPr>
              <p:custDataLst>
                <p:tags r:id="rId100"/>
              </p:custDataLst>
            </p:nvPr>
          </p:nvSpPr>
          <p:spPr>
            <a:xfrm>
              <a:off x="3571875" y="4554140"/>
              <a:ext cx="26790" cy="330400"/>
            </a:xfrm>
            <a:custGeom>
              <a:avLst/>
              <a:gdLst/>
              <a:ahLst/>
              <a:cxnLst/>
              <a:rect l="0" t="0" r="0" b="0"/>
              <a:pathLst>
                <a:path w="26790" h="330400">
                  <a:moveTo>
                    <a:pt x="26789" y="0"/>
                  </a:moveTo>
                  <a:lnTo>
                    <a:pt x="26789" y="0"/>
                  </a:lnTo>
                  <a:lnTo>
                    <a:pt x="22048" y="4740"/>
                  </a:lnTo>
                  <a:lnTo>
                    <a:pt x="19721" y="9713"/>
                  </a:lnTo>
                  <a:lnTo>
                    <a:pt x="10840" y="48098"/>
                  </a:lnTo>
                  <a:lnTo>
                    <a:pt x="4566" y="85789"/>
                  </a:lnTo>
                  <a:lnTo>
                    <a:pt x="901" y="125315"/>
                  </a:lnTo>
                  <a:lnTo>
                    <a:pt x="178" y="167665"/>
                  </a:lnTo>
                  <a:lnTo>
                    <a:pt x="35" y="209728"/>
                  </a:lnTo>
                  <a:lnTo>
                    <a:pt x="4" y="251289"/>
                  </a:lnTo>
                  <a:lnTo>
                    <a:pt x="0" y="294006"/>
                  </a:lnTo>
                  <a:lnTo>
                    <a:pt x="0" y="313619"/>
                  </a:lnTo>
                  <a:lnTo>
                    <a:pt x="2645" y="320626"/>
                  </a:lnTo>
                  <a:lnTo>
                    <a:pt x="8929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02"/>
            <p:cNvSpPr/>
            <p:nvPr>
              <p:custDataLst>
                <p:tags r:id="rId101"/>
              </p:custDataLst>
            </p:nvPr>
          </p:nvSpPr>
          <p:spPr>
            <a:xfrm>
              <a:off x="3589734" y="4393406"/>
              <a:ext cx="168807" cy="508993"/>
            </a:xfrm>
            <a:custGeom>
              <a:avLst/>
              <a:gdLst/>
              <a:ahLst/>
              <a:cxnLst/>
              <a:rect l="0" t="0" r="0" b="0"/>
              <a:pathLst>
                <a:path w="168807" h="508993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4" y="2645"/>
                  </a:lnTo>
                  <a:lnTo>
                    <a:pt x="15231" y="8121"/>
                  </a:lnTo>
                  <a:lnTo>
                    <a:pt x="45453" y="47595"/>
                  </a:lnTo>
                  <a:lnTo>
                    <a:pt x="73360" y="85689"/>
                  </a:lnTo>
                  <a:lnTo>
                    <a:pt x="98796" y="129238"/>
                  </a:lnTo>
                  <a:lnTo>
                    <a:pt x="113693" y="159965"/>
                  </a:lnTo>
                  <a:lnTo>
                    <a:pt x="126929" y="190158"/>
                  </a:lnTo>
                  <a:lnTo>
                    <a:pt x="139425" y="220113"/>
                  </a:lnTo>
                  <a:lnTo>
                    <a:pt x="148949" y="249964"/>
                  </a:lnTo>
                  <a:lnTo>
                    <a:pt x="156488" y="279767"/>
                  </a:lnTo>
                  <a:lnTo>
                    <a:pt x="163147" y="309549"/>
                  </a:lnTo>
                  <a:lnTo>
                    <a:pt x="166767" y="339322"/>
                  </a:lnTo>
                  <a:lnTo>
                    <a:pt x="168806" y="381328"/>
                  </a:lnTo>
                  <a:lnTo>
                    <a:pt x="166764" y="418911"/>
                  </a:lnTo>
                  <a:lnTo>
                    <a:pt x="157185" y="462424"/>
                  </a:lnTo>
                  <a:lnTo>
                    <a:pt x="133945" y="50899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55"/>
          <p:cNvGrpSpPr/>
          <p:nvPr/>
        </p:nvGrpSpPr>
        <p:grpSpPr>
          <a:xfrm>
            <a:off x="1723597" y="5080992"/>
            <a:ext cx="1969881" cy="526852"/>
            <a:chOff x="1723597" y="5080992"/>
            <a:chExt cx="1969881" cy="526852"/>
          </a:xfrm>
        </p:grpSpPr>
        <p:sp>
          <p:nvSpPr>
            <p:cNvPr id="53" name="SMARTInkShape-303"/>
            <p:cNvSpPr/>
            <p:nvPr>
              <p:custDataLst>
                <p:tags r:id="rId75"/>
              </p:custDataLst>
            </p:nvPr>
          </p:nvSpPr>
          <p:spPr>
            <a:xfrm>
              <a:off x="3536156" y="5339953"/>
              <a:ext cx="8930" cy="125016"/>
            </a:xfrm>
            <a:custGeom>
              <a:avLst/>
              <a:gdLst/>
              <a:ahLst/>
              <a:cxnLst/>
              <a:rect l="0" t="0" r="0" b="0"/>
              <a:pathLst>
                <a:path w="8930" h="125016">
                  <a:moveTo>
                    <a:pt x="8929" y="0"/>
                  </a:moveTo>
                  <a:lnTo>
                    <a:pt x="8929" y="0"/>
                  </a:lnTo>
                  <a:lnTo>
                    <a:pt x="1241" y="7688"/>
                  </a:lnTo>
                  <a:lnTo>
                    <a:pt x="368" y="13302"/>
                  </a:lnTo>
                  <a:lnTo>
                    <a:pt x="6" y="56927"/>
                  </a:lnTo>
                  <a:lnTo>
                    <a:pt x="0" y="98248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04"/>
            <p:cNvSpPr/>
            <p:nvPr>
              <p:custDataLst>
                <p:tags r:id="rId76"/>
              </p:custDataLst>
            </p:nvPr>
          </p:nvSpPr>
          <p:spPr>
            <a:xfrm>
              <a:off x="3468850" y="5331023"/>
              <a:ext cx="58377" cy="142876"/>
            </a:xfrm>
            <a:custGeom>
              <a:avLst/>
              <a:gdLst/>
              <a:ahLst/>
              <a:cxnLst/>
              <a:rect l="0" t="0" r="0" b="0"/>
              <a:pathLst>
                <a:path w="58377" h="142876">
                  <a:moveTo>
                    <a:pt x="58376" y="0"/>
                  </a:moveTo>
                  <a:lnTo>
                    <a:pt x="58376" y="0"/>
                  </a:lnTo>
                  <a:lnTo>
                    <a:pt x="58376" y="4740"/>
                  </a:lnTo>
                  <a:lnTo>
                    <a:pt x="31130" y="45841"/>
                  </a:lnTo>
                  <a:lnTo>
                    <a:pt x="13687" y="83117"/>
                  </a:lnTo>
                  <a:lnTo>
                    <a:pt x="578" y="122918"/>
                  </a:lnTo>
                  <a:lnTo>
                    <a:pt x="0" y="127586"/>
                  </a:lnTo>
                  <a:lnTo>
                    <a:pt x="479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05"/>
            <p:cNvSpPr/>
            <p:nvPr>
              <p:custDataLst>
                <p:tags r:id="rId77"/>
              </p:custDataLst>
            </p:nvPr>
          </p:nvSpPr>
          <p:spPr>
            <a:xfrm>
              <a:off x="3446859" y="5304234"/>
              <a:ext cx="107157" cy="44649"/>
            </a:xfrm>
            <a:custGeom>
              <a:avLst/>
              <a:gdLst/>
              <a:ahLst/>
              <a:cxnLst/>
              <a:rect l="0" t="0" r="0" b="0"/>
              <a:pathLst>
                <a:path w="107157" h="44649">
                  <a:moveTo>
                    <a:pt x="0" y="0"/>
                  </a:moveTo>
                  <a:lnTo>
                    <a:pt x="0" y="0"/>
                  </a:lnTo>
                  <a:lnTo>
                    <a:pt x="13302" y="0"/>
                  </a:lnTo>
                  <a:lnTo>
                    <a:pt x="18479" y="2645"/>
                  </a:lnTo>
                  <a:lnTo>
                    <a:pt x="26072" y="7129"/>
                  </a:lnTo>
                  <a:lnTo>
                    <a:pt x="65029" y="23915"/>
                  </a:lnTo>
                  <a:lnTo>
                    <a:pt x="107156" y="4464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06"/>
            <p:cNvSpPr/>
            <p:nvPr>
              <p:custDataLst>
                <p:tags r:id="rId78"/>
              </p:custDataLst>
            </p:nvPr>
          </p:nvSpPr>
          <p:spPr>
            <a:xfrm>
              <a:off x="3589734" y="5080992"/>
              <a:ext cx="103744" cy="526852"/>
            </a:xfrm>
            <a:custGeom>
              <a:avLst/>
              <a:gdLst/>
              <a:ahLst/>
              <a:cxnLst/>
              <a:rect l="0" t="0" r="0" b="0"/>
              <a:pathLst>
                <a:path w="103744" h="526852">
                  <a:moveTo>
                    <a:pt x="0" y="0"/>
                  </a:moveTo>
                  <a:lnTo>
                    <a:pt x="0" y="0"/>
                  </a:lnTo>
                  <a:lnTo>
                    <a:pt x="0" y="17169"/>
                  </a:lnTo>
                  <a:lnTo>
                    <a:pt x="2646" y="25159"/>
                  </a:lnTo>
                  <a:lnTo>
                    <a:pt x="20737" y="66578"/>
                  </a:lnTo>
                  <a:lnTo>
                    <a:pt x="33926" y="102078"/>
                  </a:lnTo>
                  <a:lnTo>
                    <a:pt x="46763" y="146662"/>
                  </a:lnTo>
                  <a:lnTo>
                    <a:pt x="57494" y="180276"/>
                  </a:lnTo>
                  <a:lnTo>
                    <a:pt x="68879" y="215060"/>
                  </a:lnTo>
                  <a:lnTo>
                    <a:pt x="80552" y="250363"/>
                  </a:lnTo>
                  <a:lnTo>
                    <a:pt x="91363" y="284905"/>
                  </a:lnTo>
                  <a:lnTo>
                    <a:pt x="99476" y="316794"/>
                  </a:lnTo>
                  <a:lnTo>
                    <a:pt x="103743" y="347503"/>
                  </a:lnTo>
                  <a:lnTo>
                    <a:pt x="103499" y="390036"/>
                  </a:lnTo>
                  <a:lnTo>
                    <a:pt x="97143" y="427774"/>
                  </a:lnTo>
                  <a:lnTo>
                    <a:pt x="86106" y="466600"/>
                  </a:lnTo>
                  <a:lnTo>
                    <a:pt x="60754" y="508638"/>
                  </a:lnTo>
                  <a:lnTo>
                    <a:pt x="35719" y="52685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07"/>
            <p:cNvSpPr/>
            <p:nvPr>
              <p:custDataLst>
                <p:tags r:id="rId79"/>
              </p:custDataLst>
            </p:nvPr>
          </p:nvSpPr>
          <p:spPr>
            <a:xfrm>
              <a:off x="1723597" y="5152429"/>
              <a:ext cx="26622" cy="312540"/>
            </a:xfrm>
            <a:custGeom>
              <a:avLst/>
              <a:gdLst/>
              <a:ahLst/>
              <a:cxnLst/>
              <a:rect l="0" t="0" r="0" b="0"/>
              <a:pathLst>
                <a:path w="26622" h="312540">
                  <a:moveTo>
                    <a:pt x="17692" y="0"/>
                  </a:moveTo>
                  <a:lnTo>
                    <a:pt x="17692" y="0"/>
                  </a:lnTo>
                  <a:lnTo>
                    <a:pt x="12951" y="4741"/>
                  </a:lnTo>
                  <a:lnTo>
                    <a:pt x="10624" y="12359"/>
                  </a:lnTo>
                  <a:lnTo>
                    <a:pt x="6280" y="37882"/>
                  </a:lnTo>
                  <a:lnTo>
                    <a:pt x="2698" y="50571"/>
                  </a:lnTo>
                  <a:lnTo>
                    <a:pt x="398" y="91054"/>
                  </a:lnTo>
                  <a:lnTo>
                    <a:pt x="0" y="125537"/>
                  </a:lnTo>
                  <a:lnTo>
                    <a:pt x="2528" y="163534"/>
                  </a:lnTo>
                  <a:lnTo>
                    <a:pt x="6915" y="203567"/>
                  </a:lnTo>
                  <a:lnTo>
                    <a:pt x="10861" y="240563"/>
                  </a:lnTo>
                  <a:lnTo>
                    <a:pt x="21083" y="283879"/>
                  </a:lnTo>
                  <a:lnTo>
                    <a:pt x="26621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08"/>
            <p:cNvSpPr/>
            <p:nvPr>
              <p:custDataLst>
                <p:tags r:id="rId80"/>
              </p:custDataLst>
            </p:nvPr>
          </p:nvSpPr>
          <p:spPr>
            <a:xfrm>
              <a:off x="1840790" y="5188762"/>
              <a:ext cx="167897" cy="282803"/>
            </a:xfrm>
            <a:custGeom>
              <a:avLst/>
              <a:gdLst/>
              <a:ahLst/>
              <a:cxnLst/>
              <a:rect l="0" t="0" r="0" b="0"/>
              <a:pathLst>
                <a:path w="167897" h="282803">
                  <a:moveTo>
                    <a:pt x="25514" y="26175"/>
                  </a:moveTo>
                  <a:lnTo>
                    <a:pt x="25514" y="26175"/>
                  </a:lnTo>
                  <a:lnTo>
                    <a:pt x="30255" y="21435"/>
                  </a:lnTo>
                  <a:lnTo>
                    <a:pt x="32582" y="16461"/>
                  </a:lnTo>
                  <a:lnTo>
                    <a:pt x="33203" y="13746"/>
                  </a:lnTo>
                  <a:lnTo>
                    <a:pt x="34609" y="11936"/>
                  </a:lnTo>
                  <a:lnTo>
                    <a:pt x="55739" y="2496"/>
                  </a:lnTo>
                  <a:lnTo>
                    <a:pt x="74957" y="0"/>
                  </a:lnTo>
                  <a:lnTo>
                    <a:pt x="107321" y="459"/>
                  </a:lnTo>
                  <a:lnTo>
                    <a:pt x="130863" y="11825"/>
                  </a:lnTo>
                  <a:lnTo>
                    <a:pt x="139474" y="20128"/>
                  </a:lnTo>
                  <a:lnTo>
                    <a:pt x="145616" y="30433"/>
                  </a:lnTo>
                  <a:lnTo>
                    <a:pt x="159956" y="73544"/>
                  </a:lnTo>
                  <a:lnTo>
                    <a:pt x="165891" y="98418"/>
                  </a:lnTo>
                  <a:lnTo>
                    <a:pt x="167896" y="138231"/>
                  </a:lnTo>
                  <a:lnTo>
                    <a:pt x="167300" y="177183"/>
                  </a:lnTo>
                  <a:lnTo>
                    <a:pt x="158656" y="213541"/>
                  </a:lnTo>
                  <a:lnTo>
                    <a:pt x="152157" y="230496"/>
                  </a:lnTo>
                  <a:lnTo>
                    <a:pt x="126148" y="263768"/>
                  </a:lnTo>
                  <a:lnTo>
                    <a:pt x="103949" y="277261"/>
                  </a:lnTo>
                  <a:lnTo>
                    <a:pt x="78520" y="282802"/>
                  </a:lnTo>
                  <a:lnTo>
                    <a:pt x="66270" y="281453"/>
                  </a:lnTo>
                  <a:lnTo>
                    <a:pt x="51150" y="277761"/>
                  </a:lnTo>
                  <a:lnTo>
                    <a:pt x="34102" y="274021"/>
                  </a:lnTo>
                  <a:lnTo>
                    <a:pt x="28263" y="271773"/>
                  </a:lnTo>
                  <a:lnTo>
                    <a:pt x="19129" y="263983"/>
                  </a:lnTo>
                  <a:lnTo>
                    <a:pt x="3029" y="243214"/>
                  </a:lnTo>
                  <a:lnTo>
                    <a:pt x="0" y="226633"/>
                  </a:lnTo>
                  <a:lnTo>
                    <a:pt x="95" y="204301"/>
                  </a:lnTo>
                  <a:lnTo>
                    <a:pt x="3634" y="191001"/>
                  </a:lnTo>
                  <a:lnTo>
                    <a:pt x="11159" y="181121"/>
                  </a:lnTo>
                  <a:lnTo>
                    <a:pt x="30753" y="164503"/>
                  </a:lnTo>
                  <a:lnTo>
                    <a:pt x="37103" y="162068"/>
                  </a:lnTo>
                  <a:lnTo>
                    <a:pt x="50997" y="160698"/>
                  </a:lnTo>
                  <a:lnTo>
                    <a:pt x="67681" y="165032"/>
                  </a:lnTo>
                  <a:lnTo>
                    <a:pt x="106922" y="191175"/>
                  </a:lnTo>
                  <a:lnTo>
                    <a:pt x="143415" y="225718"/>
                  </a:lnTo>
                  <a:lnTo>
                    <a:pt x="159460" y="24941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09"/>
            <p:cNvSpPr/>
            <p:nvPr>
              <p:custDataLst>
                <p:tags r:id="rId81"/>
              </p:custDataLst>
            </p:nvPr>
          </p:nvSpPr>
          <p:spPr>
            <a:xfrm>
              <a:off x="2116336" y="5206007"/>
              <a:ext cx="142875" cy="80369"/>
            </a:xfrm>
            <a:custGeom>
              <a:avLst/>
              <a:gdLst/>
              <a:ahLst/>
              <a:cxnLst/>
              <a:rect l="0" t="0" r="0" b="0"/>
              <a:pathLst>
                <a:path w="142875" h="80369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43082" y="24088"/>
                  </a:lnTo>
                  <a:lnTo>
                    <a:pt x="83806" y="42688"/>
                  </a:lnTo>
                  <a:lnTo>
                    <a:pt x="126125" y="67636"/>
                  </a:lnTo>
                  <a:lnTo>
                    <a:pt x="142874" y="8036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10"/>
            <p:cNvSpPr/>
            <p:nvPr>
              <p:custDataLst>
                <p:tags r:id="rId82"/>
              </p:custDataLst>
            </p:nvPr>
          </p:nvSpPr>
          <p:spPr>
            <a:xfrm>
              <a:off x="2187773" y="5250656"/>
              <a:ext cx="53579" cy="205384"/>
            </a:xfrm>
            <a:custGeom>
              <a:avLst/>
              <a:gdLst/>
              <a:ahLst/>
              <a:cxnLst/>
              <a:rect l="0" t="0" r="0" b="0"/>
              <a:pathLst>
                <a:path w="53579" h="205384">
                  <a:moveTo>
                    <a:pt x="53578" y="0"/>
                  </a:moveTo>
                  <a:lnTo>
                    <a:pt x="53578" y="0"/>
                  </a:lnTo>
                  <a:lnTo>
                    <a:pt x="53578" y="4740"/>
                  </a:lnTo>
                  <a:lnTo>
                    <a:pt x="37765" y="47612"/>
                  </a:lnTo>
                  <a:lnTo>
                    <a:pt x="23690" y="84947"/>
                  </a:lnTo>
                  <a:lnTo>
                    <a:pt x="11559" y="122972"/>
                  </a:lnTo>
                  <a:lnTo>
                    <a:pt x="7063" y="142269"/>
                  </a:lnTo>
                  <a:lnTo>
                    <a:pt x="2093" y="16055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11"/>
            <p:cNvSpPr/>
            <p:nvPr>
              <p:custDataLst>
                <p:tags r:id="rId83"/>
              </p:custDataLst>
            </p:nvPr>
          </p:nvSpPr>
          <p:spPr>
            <a:xfrm>
              <a:off x="2232421" y="5277445"/>
              <a:ext cx="53580" cy="205384"/>
            </a:xfrm>
            <a:custGeom>
              <a:avLst/>
              <a:gdLst/>
              <a:ahLst/>
              <a:cxnLst/>
              <a:rect l="0" t="0" r="0" b="0"/>
              <a:pathLst>
                <a:path w="53580" h="205384">
                  <a:moveTo>
                    <a:pt x="53579" y="0"/>
                  </a:moveTo>
                  <a:lnTo>
                    <a:pt x="53579" y="0"/>
                  </a:lnTo>
                  <a:lnTo>
                    <a:pt x="48838" y="4740"/>
                  </a:lnTo>
                  <a:lnTo>
                    <a:pt x="46511" y="9713"/>
                  </a:lnTo>
                  <a:lnTo>
                    <a:pt x="34984" y="48098"/>
                  </a:lnTo>
                  <a:lnTo>
                    <a:pt x="29217" y="72459"/>
                  </a:lnTo>
                  <a:lnTo>
                    <a:pt x="19980" y="115228"/>
                  </a:lnTo>
                  <a:lnTo>
                    <a:pt x="11407" y="144763"/>
                  </a:lnTo>
                  <a:lnTo>
                    <a:pt x="8264" y="179650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12"/>
            <p:cNvSpPr/>
            <p:nvPr>
              <p:custDataLst>
                <p:tags r:id="rId84"/>
              </p:custDataLst>
            </p:nvPr>
          </p:nvSpPr>
          <p:spPr>
            <a:xfrm>
              <a:off x="2411015" y="5304234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9"/>
                  </a:lnTo>
                  <a:lnTo>
                    <a:pt x="22123" y="9677"/>
                  </a:lnTo>
                  <a:lnTo>
                    <a:pt x="51617" y="24360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13"/>
            <p:cNvSpPr/>
            <p:nvPr>
              <p:custDataLst>
                <p:tags r:id="rId85"/>
              </p:custDataLst>
            </p:nvPr>
          </p:nvSpPr>
          <p:spPr>
            <a:xfrm>
              <a:off x="2393156" y="5393531"/>
              <a:ext cx="53579" cy="26790"/>
            </a:xfrm>
            <a:custGeom>
              <a:avLst/>
              <a:gdLst/>
              <a:ahLst/>
              <a:cxnLst/>
              <a:rect l="0" t="0" r="0" b="0"/>
              <a:pathLst>
                <a:path w="53579" h="26790">
                  <a:moveTo>
                    <a:pt x="0" y="0"/>
                  </a:moveTo>
                  <a:lnTo>
                    <a:pt x="0" y="0"/>
                  </a:lnTo>
                  <a:lnTo>
                    <a:pt x="7688" y="7688"/>
                  </a:lnTo>
                  <a:lnTo>
                    <a:pt x="38327" y="23096"/>
                  </a:lnTo>
                  <a:lnTo>
                    <a:pt x="5357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14"/>
            <p:cNvSpPr/>
            <p:nvPr>
              <p:custDataLst>
                <p:tags r:id="rId86"/>
              </p:custDataLst>
            </p:nvPr>
          </p:nvSpPr>
          <p:spPr>
            <a:xfrm>
              <a:off x="2669976" y="5089921"/>
              <a:ext cx="26790" cy="410767"/>
            </a:xfrm>
            <a:custGeom>
              <a:avLst/>
              <a:gdLst/>
              <a:ahLst/>
              <a:cxnLst/>
              <a:rect l="0" t="0" r="0" b="0"/>
              <a:pathLst>
                <a:path w="26790" h="410767">
                  <a:moveTo>
                    <a:pt x="26789" y="0"/>
                  </a:moveTo>
                  <a:lnTo>
                    <a:pt x="26789" y="0"/>
                  </a:lnTo>
                  <a:lnTo>
                    <a:pt x="26789" y="4741"/>
                  </a:lnTo>
                  <a:lnTo>
                    <a:pt x="21644" y="21368"/>
                  </a:lnTo>
                  <a:lnTo>
                    <a:pt x="25916" y="47854"/>
                  </a:lnTo>
                  <a:lnTo>
                    <a:pt x="20480" y="88130"/>
                  </a:lnTo>
                  <a:lnTo>
                    <a:pt x="17644" y="122575"/>
                  </a:lnTo>
                  <a:lnTo>
                    <a:pt x="11952" y="158909"/>
                  </a:lnTo>
                  <a:lnTo>
                    <a:pt x="9825" y="199661"/>
                  </a:lnTo>
                  <a:lnTo>
                    <a:pt x="9195" y="237311"/>
                  </a:lnTo>
                  <a:lnTo>
                    <a:pt x="8016" y="273603"/>
                  </a:lnTo>
                  <a:lnTo>
                    <a:pt x="2816" y="308499"/>
                  </a:lnTo>
                  <a:lnTo>
                    <a:pt x="371" y="351915"/>
                  </a:lnTo>
                  <a:lnTo>
                    <a:pt x="33" y="392676"/>
                  </a:lnTo>
                  <a:lnTo>
                    <a:pt x="0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15"/>
            <p:cNvSpPr/>
            <p:nvPr>
              <p:custDataLst>
                <p:tags r:id="rId87"/>
              </p:custDataLst>
            </p:nvPr>
          </p:nvSpPr>
          <p:spPr>
            <a:xfrm>
              <a:off x="2687835" y="5331023"/>
              <a:ext cx="151806" cy="17860"/>
            </a:xfrm>
            <a:custGeom>
              <a:avLst/>
              <a:gdLst/>
              <a:ahLst/>
              <a:cxnLst/>
              <a:rect l="0" t="0" r="0" b="0"/>
              <a:pathLst>
                <a:path w="151806" h="17860">
                  <a:moveTo>
                    <a:pt x="0" y="17859"/>
                  </a:moveTo>
                  <a:lnTo>
                    <a:pt x="0" y="17859"/>
                  </a:lnTo>
                  <a:lnTo>
                    <a:pt x="4741" y="17859"/>
                  </a:lnTo>
                  <a:lnTo>
                    <a:pt x="9714" y="15214"/>
                  </a:lnTo>
                  <a:lnTo>
                    <a:pt x="16251" y="10171"/>
                  </a:lnTo>
                  <a:lnTo>
                    <a:pt x="56626" y="6332"/>
                  </a:lnTo>
                  <a:lnTo>
                    <a:pt x="92492" y="834"/>
                  </a:lnTo>
                  <a:lnTo>
                    <a:pt x="135035" y="73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16"/>
            <p:cNvSpPr/>
            <p:nvPr>
              <p:custDataLst>
                <p:tags r:id="rId88"/>
              </p:custDataLst>
            </p:nvPr>
          </p:nvSpPr>
          <p:spPr>
            <a:xfrm>
              <a:off x="2750343" y="5357812"/>
              <a:ext cx="53579" cy="169665"/>
            </a:xfrm>
            <a:custGeom>
              <a:avLst/>
              <a:gdLst/>
              <a:ahLst/>
              <a:cxnLst/>
              <a:rect l="0" t="0" r="0" b="0"/>
              <a:pathLst>
                <a:path w="53579" h="169665">
                  <a:moveTo>
                    <a:pt x="0" y="0"/>
                  </a:moveTo>
                  <a:lnTo>
                    <a:pt x="0" y="0"/>
                  </a:lnTo>
                  <a:lnTo>
                    <a:pt x="0" y="15377"/>
                  </a:lnTo>
                  <a:lnTo>
                    <a:pt x="15231" y="55305"/>
                  </a:lnTo>
                  <a:lnTo>
                    <a:pt x="29812" y="93714"/>
                  </a:lnTo>
                  <a:lnTo>
                    <a:pt x="42009" y="131881"/>
                  </a:lnTo>
                  <a:lnTo>
                    <a:pt x="44468" y="143942"/>
                  </a:lnTo>
                  <a:lnTo>
                    <a:pt x="53578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17"/>
            <p:cNvSpPr/>
            <p:nvPr>
              <p:custDataLst>
                <p:tags r:id="rId89"/>
              </p:custDataLst>
            </p:nvPr>
          </p:nvSpPr>
          <p:spPr>
            <a:xfrm>
              <a:off x="2895054" y="5098851"/>
              <a:ext cx="221407" cy="455415"/>
            </a:xfrm>
            <a:custGeom>
              <a:avLst/>
              <a:gdLst/>
              <a:ahLst/>
              <a:cxnLst/>
              <a:rect l="0" t="0" r="0" b="0"/>
              <a:pathLst>
                <a:path w="221407" h="455415">
                  <a:moveTo>
                    <a:pt x="221406" y="0"/>
                  </a:moveTo>
                  <a:lnTo>
                    <a:pt x="221406" y="0"/>
                  </a:lnTo>
                  <a:lnTo>
                    <a:pt x="216666" y="0"/>
                  </a:lnTo>
                  <a:lnTo>
                    <a:pt x="211693" y="2646"/>
                  </a:lnTo>
                  <a:lnTo>
                    <a:pt x="206175" y="6137"/>
                  </a:lnTo>
                  <a:lnTo>
                    <a:pt x="186854" y="13302"/>
                  </a:lnTo>
                  <a:lnTo>
                    <a:pt x="152787" y="42317"/>
                  </a:lnTo>
                  <a:lnTo>
                    <a:pt x="123159" y="81236"/>
                  </a:lnTo>
                  <a:lnTo>
                    <a:pt x="99363" y="120998"/>
                  </a:lnTo>
                  <a:lnTo>
                    <a:pt x="70409" y="160933"/>
                  </a:lnTo>
                  <a:lnTo>
                    <a:pt x="47786" y="203364"/>
                  </a:lnTo>
                  <a:lnTo>
                    <a:pt x="34109" y="223337"/>
                  </a:lnTo>
                  <a:lnTo>
                    <a:pt x="17244" y="265851"/>
                  </a:lnTo>
                  <a:lnTo>
                    <a:pt x="4359" y="307947"/>
                  </a:lnTo>
                  <a:lnTo>
                    <a:pt x="0" y="337967"/>
                  </a:lnTo>
                  <a:lnTo>
                    <a:pt x="5656" y="374778"/>
                  </a:lnTo>
                  <a:lnTo>
                    <a:pt x="14495" y="400764"/>
                  </a:lnTo>
                  <a:lnTo>
                    <a:pt x="42288" y="443602"/>
                  </a:lnTo>
                  <a:lnTo>
                    <a:pt x="51742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18"/>
            <p:cNvSpPr/>
            <p:nvPr>
              <p:custDataLst>
                <p:tags r:id="rId90"/>
              </p:custDataLst>
            </p:nvPr>
          </p:nvSpPr>
          <p:spPr>
            <a:xfrm>
              <a:off x="3027164" y="5197078"/>
              <a:ext cx="142676" cy="267708"/>
            </a:xfrm>
            <a:custGeom>
              <a:avLst/>
              <a:gdLst/>
              <a:ahLst/>
              <a:cxnLst/>
              <a:rect l="0" t="0" r="0" b="0"/>
              <a:pathLst>
                <a:path w="142676" h="267708">
                  <a:moveTo>
                    <a:pt x="35718" y="0"/>
                  </a:moveTo>
                  <a:lnTo>
                    <a:pt x="35718" y="0"/>
                  </a:lnTo>
                  <a:lnTo>
                    <a:pt x="73554" y="0"/>
                  </a:lnTo>
                  <a:lnTo>
                    <a:pt x="110431" y="15230"/>
                  </a:lnTo>
                  <a:lnTo>
                    <a:pt x="127088" y="24907"/>
                  </a:lnTo>
                  <a:lnTo>
                    <a:pt x="137756" y="38909"/>
                  </a:lnTo>
                  <a:lnTo>
                    <a:pt x="141358" y="49783"/>
                  </a:lnTo>
                  <a:lnTo>
                    <a:pt x="142675" y="70117"/>
                  </a:lnTo>
                  <a:lnTo>
                    <a:pt x="140757" y="74525"/>
                  </a:lnTo>
                  <a:lnTo>
                    <a:pt x="122740" y="91896"/>
                  </a:lnTo>
                  <a:lnTo>
                    <a:pt x="113751" y="95413"/>
                  </a:lnTo>
                  <a:lnTo>
                    <a:pt x="69362" y="98116"/>
                  </a:lnTo>
                  <a:lnTo>
                    <a:pt x="34134" y="98222"/>
                  </a:lnTo>
                  <a:lnTo>
                    <a:pt x="31686" y="97231"/>
                  </a:lnTo>
                  <a:lnTo>
                    <a:pt x="30054" y="95579"/>
                  </a:lnTo>
                  <a:lnTo>
                    <a:pt x="27433" y="90537"/>
                  </a:lnTo>
                  <a:lnTo>
                    <a:pt x="27218" y="91116"/>
                  </a:lnTo>
                  <a:lnTo>
                    <a:pt x="26980" y="94404"/>
                  </a:lnTo>
                  <a:lnTo>
                    <a:pt x="27908" y="95679"/>
                  </a:lnTo>
                  <a:lnTo>
                    <a:pt x="69031" y="119187"/>
                  </a:lnTo>
                  <a:lnTo>
                    <a:pt x="104229" y="149361"/>
                  </a:lnTo>
                  <a:lnTo>
                    <a:pt x="127474" y="184593"/>
                  </a:lnTo>
                  <a:lnTo>
                    <a:pt x="132667" y="207376"/>
                  </a:lnTo>
                  <a:lnTo>
                    <a:pt x="133777" y="230437"/>
                  </a:lnTo>
                  <a:lnTo>
                    <a:pt x="131224" y="239008"/>
                  </a:lnTo>
                  <a:lnTo>
                    <a:pt x="121501" y="257334"/>
                  </a:lnTo>
                  <a:lnTo>
                    <a:pt x="117712" y="260853"/>
                  </a:lnTo>
                  <a:lnTo>
                    <a:pt x="108209" y="264763"/>
                  </a:lnTo>
                  <a:lnTo>
                    <a:pt x="68348" y="267707"/>
                  </a:lnTo>
                  <a:lnTo>
                    <a:pt x="33724" y="266882"/>
                  </a:lnTo>
                  <a:lnTo>
                    <a:pt x="22008" y="260757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19"/>
            <p:cNvSpPr/>
            <p:nvPr>
              <p:custDataLst>
                <p:tags r:id="rId91"/>
              </p:custDataLst>
            </p:nvPr>
          </p:nvSpPr>
          <p:spPr>
            <a:xfrm>
              <a:off x="3232705" y="5179327"/>
              <a:ext cx="142717" cy="311852"/>
            </a:xfrm>
            <a:custGeom>
              <a:avLst/>
              <a:gdLst/>
              <a:ahLst/>
              <a:cxnLst/>
              <a:rect l="0" t="0" r="0" b="0"/>
              <a:pathLst>
                <a:path w="142717" h="311852">
                  <a:moveTo>
                    <a:pt x="142716" y="8821"/>
                  </a:moveTo>
                  <a:lnTo>
                    <a:pt x="142716" y="8821"/>
                  </a:lnTo>
                  <a:lnTo>
                    <a:pt x="142716" y="4081"/>
                  </a:lnTo>
                  <a:lnTo>
                    <a:pt x="140732" y="2684"/>
                  </a:lnTo>
                  <a:lnTo>
                    <a:pt x="125520" y="137"/>
                  </a:lnTo>
                  <a:lnTo>
                    <a:pt x="120852" y="0"/>
                  </a:lnTo>
                  <a:lnTo>
                    <a:pt x="115470" y="2585"/>
                  </a:lnTo>
                  <a:lnTo>
                    <a:pt x="83003" y="25793"/>
                  </a:lnTo>
                  <a:lnTo>
                    <a:pt x="55980" y="63458"/>
                  </a:lnTo>
                  <a:lnTo>
                    <a:pt x="33494" y="99319"/>
                  </a:lnTo>
                  <a:lnTo>
                    <a:pt x="18469" y="140945"/>
                  </a:lnTo>
                  <a:lnTo>
                    <a:pt x="5946" y="182865"/>
                  </a:lnTo>
                  <a:lnTo>
                    <a:pt x="1048" y="221243"/>
                  </a:lnTo>
                  <a:lnTo>
                    <a:pt x="0" y="259975"/>
                  </a:lnTo>
                  <a:lnTo>
                    <a:pt x="5204" y="274564"/>
                  </a:lnTo>
                  <a:lnTo>
                    <a:pt x="29398" y="305829"/>
                  </a:lnTo>
                  <a:lnTo>
                    <a:pt x="38113" y="309496"/>
                  </a:lnTo>
                  <a:lnTo>
                    <a:pt x="55136" y="311851"/>
                  </a:lnTo>
                  <a:lnTo>
                    <a:pt x="75183" y="305187"/>
                  </a:lnTo>
                  <a:lnTo>
                    <a:pt x="86574" y="299950"/>
                  </a:lnTo>
                  <a:lnTo>
                    <a:pt x="95605" y="291670"/>
                  </a:lnTo>
                  <a:lnTo>
                    <a:pt x="111634" y="270560"/>
                  </a:lnTo>
                  <a:lnTo>
                    <a:pt x="115079" y="249295"/>
                  </a:lnTo>
                  <a:lnTo>
                    <a:pt x="114558" y="237737"/>
                  </a:lnTo>
                  <a:lnTo>
                    <a:pt x="108687" y="221066"/>
                  </a:lnTo>
                  <a:lnTo>
                    <a:pt x="94922" y="202809"/>
                  </a:lnTo>
                  <a:lnTo>
                    <a:pt x="66144" y="182484"/>
                  </a:lnTo>
                  <a:lnTo>
                    <a:pt x="59736" y="180262"/>
                  </a:lnTo>
                  <a:lnTo>
                    <a:pt x="50935" y="181921"/>
                  </a:lnTo>
                  <a:lnTo>
                    <a:pt x="45810" y="183752"/>
                  </a:lnTo>
                  <a:lnTo>
                    <a:pt x="42393" y="186957"/>
                  </a:lnTo>
                  <a:lnTo>
                    <a:pt x="35560" y="20527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56"/>
          <p:cNvGrpSpPr/>
          <p:nvPr/>
        </p:nvGrpSpPr>
        <p:grpSpPr>
          <a:xfrm>
            <a:off x="2714625" y="5581054"/>
            <a:ext cx="928688" cy="589361"/>
            <a:chOff x="2714625" y="5581054"/>
            <a:chExt cx="928688" cy="589361"/>
          </a:xfrm>
        </p:grpSpPr>
        <p:sp>
          <p:nvSpPr>
            <p:cNvPr id="71" name="SMARTInkShape-320"/>
            <p:cNvSpPr/>
            <p:nvPr>
              <p:custDataLst>
                <p:tags r:id="rId69"/>
              </p:custDataLst>
            </p:nvPr>
          </p:nvSpPr>
          <p:spPr>
            <a:xfrm>
              <a:off x="2714625" y="5581054"/>
              <a:ext cx="928688" cy="107157"/>
            </a:xfrm>
            <a:custGeom>
              <a:avLst/>
              <a:gdLst/>
              <a:ahLst/>
              <a:cxnLst/>
              <a:rect l="0" t="0" r="0" b="0"/>
              <a:pathLst>
                <a:path w="928688" h="107157">
                  <a:moveTo>
                    <a:pt x="0" y="0"/>
                  </a:moveTo>
                  <a:lnTo>
                    <a:pt x="0" y="0"/>
                  </a:lnTo>
                  <a:lnTo>
                    <a:pt x="22942" y="992"/>
                  </a:lnTo>
                  <a:lnTo>
                    <a:pt x="50879" y="7689"/>
                  </a:lnTo>
                  <a:lnTo>
                    <a:pt x="92763" y="8766"/>
                  </a:lnTo>
                  <a:lnTo>
                    <a:pt x="132865" y="8897"/>
                  </a:lnTo>
                  <a:lnTo>
                    <a:pt x="170443" y="15061"/>
                  </a:lnTo>
                  <a:lnTo>
                    <a:pt x="212408" y="17307"/>
                  </a:lnTo>
                  <a:lnTo>
                    <a:pt x="254395" y="22491"/>
                  </a:lnTo>
                  <a:lnTo>
                    <a:pt x="289137" y="25516"/>
                  </a:lnTo>
                  <a:lnTo>
                    <a:pt x="324567" y="31153"/>
                  </a:lnTo>
                  <a:lnTo>
                    <a:pt x="360200" y="34366"/>
                  </a:lnTo>
                  <a:lnTo>
                    <a:pt x="395893" y="40058"/>
                  </a:lnTo>
                  <a:lnTo>
                    <a:pt x="431604" y="43288"/>
                  </a:lnTo>
                  <a:lnTo>
                    <a:pt x="472061" y="48986"/>
                  </a:lnTo>
                  <a:lnTo>
                    <a:pt x="515468" y="52217"/>
                  </a:lnTo>
                  <a:lnTo>
                    <a:pt x="555008" y="57915"/>
                  </a:lnTo>
                  <a:lnTo>
                    <a:pt x="591859" y="61147"/>
                  </a:lnTo>
                  <a:lnTo>
                    <a:pt x="627913" y="66845"/>
                  </a:lnTo>
                  <a:lnTo>
                    <a:pt x="663731" y="70077"/>
                  </a:lnTo>
                  <a:lnTo>
                    <a:pt x="699479" y="75775"/>
                  </a:lnTo>
                  <a:lnTo>
                    <a:pt x="735207" y="79006"/>
                  </a:lnTo>
                  <a:lnTo>
                    <a:pt x="770928" y="84704"/>
                  </a:lnTo>
                  <a:lnTo>
                    <a:pt x="806648" y="87936"/>
                  </a:lnTo>
                  <a:lnTo>
                    <a:pt x="848136" y="95165"/>
                  </a:lnTo>
                  <a:lnTo>
                    <a:pt x="888228" y="100268"/>
                  </a:lnTo>
                  <a:lnTo>
                    <a:pt x="92868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21"/>
            <p:cNvSpPr/>
            <p:nvPr>
              <p:custDataLst>
                <p:tags r:id="rId70"/>
              </p:custDataLst>
            </p:nvPr>
          </p:nvSpPr>
          <p:spPr>
            <a:xfrm>
              <a:off x="3437929" y="5991820"/>
              <a:ext cx="53579" cy="178595"/>
            </a:xfrm>
            <a:custGeom>
              <a:avLst/>
              <a:gdLst/>
              <a:ahLst/>
              <a:cxnLst/>
              <a:rect l="0" t="0" r="0" b="0"/>
              <a:pathLst>
                <a:path w="53579" h="178595">
                  <a:moveTo>
                    <a:pt x="53578" y="0"/>
                  </a:moveTo>
                  <a:lnTo>
                    <a:pt x="53578" y="0"/>
                  </a:lnTo>
                  <a:lnTo>
                    <a:pt x="53578" y="4740"/>
                  </a:lnTo>
                  <a:lnTo>
                    <a:pt x="52586" y="6137"/>
                  </a:lnTo>
                  <a:lnTo>
                    <a:pt x="50933" y="7068"/>
                  </a:lnTo>
                  <a:lnTo>
                    <a:pt x="48838" y="7688"/>
                  </a:lnTo>
                  <a:lnTo>
                    <a:pt x="47441" y="10086"/>
                  </a:lnTo>
                  <a:lnTo>
                    <a:pt x="32329" y="50879"/>
                  </a:lnTo>
                  <a:lnTo>
                    <a:pt x="22227" y="90117"/>
                  </a:lnTo>
                  <a:lnTo>
                    <a:pt x="14840" y="107520"/>
                  </a:lnTo>
                  <a:lnTo>
                    <a:pt x="4968" y="147112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22"/>
            <p:cNvSpPr/>
            <p:nvPr>
              <p:custDataLst>
                <p:tags r:id="rId71"/>
              </p:custDataLst>
            </p:nvPr>
          </p:nvSpPr>
          <p:spPr>
            <a:xfrm>
              <a:off x="3125811" y="5786446"/>
              <a:ext cx="204963" cy="328457"/>
            </a:xfrm>
            <a:custGeom>
              <a:avLst/>
              <a:gdLst/>
              <a:ahLst/>
              <a:cxnLst/>
              <a:rect l="0" t="0" r="0" b="0"/>
              <a:pathLst>
                <a:path w="204963" h="328457">
                  <a:moveTo>
                    <a:pt x="204962" y="8921"/>
                  </a:moveTo>
                  <a:lnTo>
                    <a:pt x="204962" y="8921"/>
                  </a:lnTo>
                  <a:lnTo>
                    <a:pt x="196400" y="358"/>
                  </a:lnTo>
                  <a:lnTo>
                    <a:pt x="177999" y="0"/>
                  </a:lnTo>
                  <a:lnTo>
                    <a:pt x="150969" y="9706"/>
                  </a:lnTo>
                  <a:lnTo>
                    <a:pt x="133402" y="20728"/>
                  </a:lnTo>
                  <a:lnTo>
                    <a:pt x="90727" y="56468"/>
                  </a:lnTo>
                  <a:lnTo>
                    <a:pt x="53217" y="98599"/>
                  </a:lnTo>
                  <a:lnTo>
                    <a:pt x="29614" y="134012"/>
                  </a:lnTo>
                  <a:lnTo>
                    <a:pt x="10363" y="174411"/>
                  </a:lnTo>
                  <a:lnTo>
                    <a:pt x="1709" y="213479"/>
                  </a:lnTo>
                  <a:lnTo>
                    <a:pt x="0" y="249859"/>
                  </a:lnTo>
                  <a:lnTo>
                    <a:pt x="759" y="266817"/>
                  </a:lnTo>
                  <a:lnTo>
                    <a:pt x="12033" y="300091"/>
                  </a:lnTo>
                  <a:lnTo>
                    <a:pt x="20577" y="313585"/>
                  </a:lnTo>
                  <a:lnTo>
                    <a:pt x="34133" y="323867"/>
                  </a:lnTo>
                  <a:lnTo>
                    <a:pt x="50717" y="328456"/>
                  </a:lnTo>
                  <a:lnTo>
                    <a:pt x="62326" y="326884"/>
                  </a:lnTo>
                  <a:lnTo>
                    <a:pt x="73107" y="322878"/>
                  </a:lnTo>
                  <a:lnTo>
                    <a:pt x="90759" y="309577"/>
                  </a:lnTo>
                  <a:lnTo>
                    <a:pt x="111761" y="288512"/>
                  </a:lnTo>
                  <a:lnTo>
                    <a:pt x="118229" y="278373"/>
                  </a:lnTo>
                  <a:lnTo>
                    <a:pt x="122709" y="256769"/>
                  </a:lnTo>
                  <a:lnTo>
                    <a:pt x="123230" y="223794"/>
                  </a:lnTo>
                  <a:lnTo>
                    <a:pt x="109331" y="184848"/>
                  </a:lnTo>
                  <a:lnTo>
                    <a:pt x="94779" y="159553"/>
                  </a:lnTo>
                  <a:lnTo>
                    <a:pt x="88854" y="155244"/>
                  </a:lnTo>
                  <a:lnTo>
                    <a:pt x="85885" y="154094"/>
                  </a:lnTo>
                  <a:lnTo>
                    <a:pt x="82913" y="154320"/>
                  </a:lnTo>
                  <a:lnTo>
                    <a:pt x="68369" y="159166"/>
                  </a:lnTo>
                  <a:lnTo>
                    <a:pt x="63298" y="159686"/>
                  </a:lnTo>
                  <a:lnTo>
                    <a:pt x="58926" y="162017"/>
                  </a:lnTo>
                  <a:lnTo>
                    <a:pt x="44228" y="17858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23"/>
            <p:cNvSpPr/>
            <p:nvPr>
              <p:custDataLst>
                <p:tags r:id="rId72"/>
              </p:custDataLst>
            </p:nvPr>
          </p:nvSpPr>
          <p:spPr>
            <a:xfrm>
              <a:off x="2893218" y="5706070"/>
              <a:ext cx="203431" cy="337979"/>
            </a:xfrm>
            <a:custGeom>
              <a:avLst/>
              <a:gdLst/>
              <a:ahLst/>
              <a:cxnLst/>
              <a:rect l="0" t="0" r="0" b="0"/>
              <a:pathLst>
                <a:path w="203431" h="337979">
                  <a:moveTo>
                    <a:pt x="107157" y="0"/>
                  </a:moveTo>
                  <a:lnTo>
                    <a:pt x="107157" y="0"/>
                  </a:lnTo>
                  <a:lnTo>
                    <a:pt x="111897" y="0"/>
                  </a:lnTo>
                  <a:lnTo>
                    <a:pt x="116870" y="2645"/>
                  </a:lnTo>
                  <a:lnTo>
                    <a:pt x="122388" y="6137"/>
                  </a:lnTo>
                  <a:lnTo>
                    <a:pt x="146066" y="15814"/>
                  </a:lnTo>
                  <a:lnTo>
                    <a:pt x="172582" y="33816"/>
                  </a:lnTo>
                  <a:lnTo>
                    <a:pt x="190101" y="60064"/>
                  </a:lnTo>
                  <a:lnTo>
                    <a:pt x="194571" y="77548"/>
                  </a:lnTo>
                  <a:lnTo>
                    <a:pt x="196288" y="108383"/>
                  </a:lnTo>
                  <a:lnTo>
                    <a:pt x="191664" y="123284"/>
                  </a:lnTo>
                  <a:lnTo>
                    <a:pt x="181212" y="138968"/>
                  </a:lnTo>
                  <a:lnTo>
                    <a:pt x="171543" y="148552"/>
                  </a:lnTo>
                  <a:lnTo>
                    <a:pt x="161900" y="154659"/>
                  </a:lnTo>
                  <a:lnTo>
                    <a:pt x="145315" y="158934"/>
                  </a:lnTo>
                  <a:lnTo>
                    <a:pt x="102125" y="160703"/>
                  </a:lnTo>
                  <a:lnTo>
                    <a:pt x="91182" y="160730"/>
                  </a:lnTo>
                  <a:lnTo>
                    <a:pt x="90554" y="161724"/>
                  </a:lnTo>
                  <a:lnTo>
                    <a:pt x="89856" y="165473"/>
                  </a:lnTo>
                  <a:lnTo>
                    <a:pt x="90662" y="166870"/>
                  </a:lnTo>
                  <a:lnTo>
                    <a:pt x="92192" y="167801"/>
                  </a:lnTo>
                  <a:lnTo>
                    <a:pt x="99084" y="169112"/>
                  </a:lnTo>
                  <a:lnTo>
                    <a:pt x="101775" y="169296"/>
                  </a:lnTo>
                  <a:lnTo>
                    <a:pt x="107411" y="172146"/>
                  </a:lnTo>
                  <a:lnTo>
                    <a:pt x="152044" y="199163"/>
                  </a:lnTo>
                  <a:lnTo>
                    <a:pt x="184899" y="225341"/>
                  </a:lnTo>
                  <a:lnTo>
                    <a:pt x="191318" y="236082"/>
                  </a:lnTo>
                  <a:lnTo>
                    <a:pt x="203221" y="276875"/>
                  </a:lnTo>
                  <a:lnTo>
                    <a:pt x="203430" y="288751"/>
                  </a:lnTo>
                  <a:lnTo>
                    <a:pt x="196204" y="317318"/>
                  </a:lnTo>
                  <a:lnTo>
                    <a:pt x="192043" y="323923"/>
                  </a:lnTo>
                  <a:lnTo>
                    <a:pt x="179382" y="333220"/>
                  </a:lnTo>
                  <a:lnTo>
                    <a:pt x="163063" y="337518"/>
                  </a:lnTo>
                  <a:lnTo>
                    <a:pt x="132642" y="337978"/>
                  </a:lnTo>
                  <a:lnTo>
                    <a:pt x="89126" y="326852"/>
                  </a:lnTo>
                  <a:lnTo>
                    <a:pt x="48133" y="309512"/>
                  </a:lnTo>
                  <a:lnTo>
                    <a:pt x="24905" y="296654"/>
                  </a:lnTo>
                  <a:lnTo>
                    <a:pt x="6489" y="275083"/>
                  </a:lnTo>
                  <a:lnTo>
                    <a:pt x="2884" y="265795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24"/>
            <p:cNvSpPr/>
            <p:nvPr>
              <p:custDataLst>
                <p:tags r:id="rId73"/>
              </p:custDataLst>
            </p:nvPr>
          </p:nvSpPr>
          <p:spPr>
            <a:xfrm>
              <a:off x="3411140" y="5973960"/>
              <a:ext cx="62509" cy="151806"/>
            </a:xfrm>
            <a:custGeom>
              <a:avLst/>
              <a:gdLst/>
              <a:ahLst/>
              <a:cxnLst/>
              <a:rect l="0" t="0" r="0" b="0"/>
              <a:pathLst>
                <a:path w="62509" h="151806">
                  <a:moveTo>
                    <a:pt x="62508" y="0"/>
                  </a:moveTo>
                  <a:lnTo>
                    <a:pt x="62508" y="0"/>
                  </a:lnTo>
                  <a:lnTo>
                    <a:pt x="62508" y="4741"/>
                  </a:lnTo>
                  <a:lnTo>
                    <a:pt x="57768" y="17169"/>
                  </a:lnTo>
                  <a:lnTo>
                    <a:pt x="55379" y="20376"/>
                  </a:lnTo>
                  <a:lnTo>
                    <a:pt x="50079" y="23939"/>
                  </a:lnTo>
                  <a:lnTo>
                    <a:pt x="47062" y="33460"/>
                  </a:lnTo>
                  <a:lnTo>
                    <a:pt x="46258" y="40166"/>
                  </a:lnTo>
                  <a:lnTo>
                    <a:pt x="40072" y="52909"/>
                  </a:lnTo>
                  <a:lnTo>
                    <a:pt x="24672" y="77259"/>
                  </a:lnTo>
                  <a:lnTo>
                    <a:pt x="12121" y="119055"/>
                  </a:lnTo>
                  <a:lnTo>
                    <a:pt x="8883" y="135928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25"/>
            <p:cNvSpPr/>
            <p:nvPr>
              <p:custDataLst>
                <p:tags r:id="rId74"/>
              </p:custDataLst>
            </p:nvPr>
          </p:nvSpPr>
          <p:spPr>
            <a:xfrm>
              <a:off x="3375421" y="5938242"/>
              <a:ext cx="107158" cy="62509"/>
            </a:xfrm>
            <a:custGeom>
              <a:avLst/>
              <a:gdLst/>
              <a:ahLst/>
              <a:cxnLst/>
              <a:rect l="0" t="0" r="0" b="0"/>
              <a:pathLst>
                <a:path w="107158" h="62509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1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9095" y="6137"/>
                  </a:lnTo>
                  <a:lnTo>
                    <a:pt x="13303" y="7688"/>
                  </a:lnTo>
                  <a:lnTo>
                    <a:pt x="18480" y="13669"/>
                  </a:lnTo>
                  <a:lnTo>
                    <a:pt x="25081" y="21950"/>
                  </a:lnTo>
                  <a:lnTo>
                    <a:pt x="40946" y="32190"/>
                  </a:lnTo>
                  <a:lnTo>
                    <a:pt x="82627" y="50552"/>
                  </a:lnTo>
                  <a:lnTo>
                    <a:pt x="107157" y="6250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57"/>
          <p:cNvGrpSpPr/>
          <p:nvPr/>
        </p:nvGrpSpPr>
        <p:grpSpPr>
          <a:xfrm>
            <a:off x="1732359" y="5607952"/>
            <a:ext cx="732235" cy="544603"/>
            <a:chOff x="1732359" y="5607952"/>
            <a:chExt cx="732235" cy="544603"/>
          </a:xfrm>
        </p:grpSpPr>
        <p:sp>
          <p:nvSpPr>
            <p:cNvPr id="78" name="SMARTInkShape-326"/>
            <p:cNvSpPr/>
            <p:nvPr>
              <p:custDataLst>
                <p:tags r:id="rId63"/>
              </p:custDataLst>
            </p:nvPr>
          </p:nvSpPr>
          <p:spPr>
            <a:xfrm>
              <a:off x="1732359" y="5607952"/>
              <a:ext cx="732235" cy="80147"/>
            </a:xfrm>
            <a:custGeom>
              <a:avLst/>
              <a:gdLst/>
              <a:ahLst/>
              <a:cxnLst/>
              <a:rect l="0" t="0" r="0" b="0"/>
              <a:pathLst>
                <a:path w="732235" h="80147">
                  <a:moveTo>
                    <a:pt x="732234" y="8821"/>
                  </a:moveTo>
                  <a:lnTo>
                    <a:pt x="732234" y="8821"/>
                  </a:lnTo>
                  <a:lnTo>
                    <a:pt x="732234" y="4081"/>
                  </a:lnTo>
                  <a:lnTo>
                    <a:pt x="731242" y="2684"/>
                  </a:lnTo>
                  <a:lnTo>
                    <a:pt x="729588" y="1753"/>
                  </a:lnTo>
                  <a:lnTo>
                    <a:pt x="723140" y="137"/>
                  </a:lnTo>
                  <a:lnTo>
                    <a:pt x="718932" y="0"/>
                  </a:lnTo>
                  <a:lnTo>
                    <a:pt x="717413" y="956"/>
                  </a:lnTo>
                  <a:lnTo>
                    <a:pt x="716400" y="2585"/>
                  </a:lnTo>
                  <a:lnTo>
                    <a:pt x="714775" y="7589"/>
                  </a:lnTo>
                  <a:lnTo>
                    <a:pt x="701188" y="9570"/>
                  </a:lnTo>
                  <a:lnTo>
                    <a:pt x="690073" y="14886"/>
                  </a:lnTo>
                  <a:lnTo>
                    <a:pt x="645779" y="22379"/>
                  </a:lnTo>
                  <a:lnTo>
                    <a:pt x="603771" y="26114"/>
                  </a:lnTo>
                  <a:lnTo>
                    <a:pt x="570478" y="26512"/>
                  </a:lnTo>
                  <a:lnTo>
                    <a:pt x="535479" y="26630"/>
                  </a:lnTo>
                  <a:lnTo>
                    <a:pt x="499973" y="26665"/>
                  </a:lnTo>
                  <a:lnTo>
                    <a:pt x="464317" y="29321"/>
                  </a:lnTo>
                  <a:lnTo>
                    <a:pt x="425971" y="36393"/>
                  </a:lnTo>
                  <a:lnTo>
                    <a:pt x="385836" y="42125"/>
                  </a:lnTo>
                  <a:lnTo>
                    <a:pt x="346163" y="46471"/>
                  </a:lnTo>
                  <a:lnTo>
                    <a:pt x="305634" y="51395"/>
                  </a:lnTo>
                  <a:lnTo>
                    <a:pt x="265845" y="55501"/>
                  </a:lnTo>
                  <a:lnTo>
                    <a:pt x="225282" y="60355"/>
                  </a:lnTo>
                  <a:lnTo>
                    <a:pt x="180761" y="66735"/>
                  </a:lnTo>
                  <a:lnTo>
                    <a:pt x="136174" y="70421"/>
                  </a:lnTo>
                  <a:lnTo>
                    <a:pt x="91795" y="73795"/>
                  </a:lnTo>
                  <a:lnTo>
                    <a:pt x="54072" y="78982"/>
                  </a:lnTo>
                  <a:lnTo>
                    <a:pt x="17213" y="80146"/>
                  </a:lnTo>
                  <a:lnTo>
                    <a:pt x="9965" y="77562"/>
                  </a:lnTo>
                  <a:lnTo>
                    <a:pt x="0" y="713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27"/>
            <p:cNvSpPr/>
            <p:nvPr>
              <p:custDataLst>
                <p:tags r:id="rId64"/>
              </p:custDataLst>
            </p:nvPr>
          </p:nvSpPr>
          <p:spPr>
            <a:xfrm>
              <a:off x="1848445" y="5697140"/>
              <a:ext cx="205193" cy="312374"/>
            </a:xfrm>
            <a:custGeom>
              <a:avLst/>
              <a:gdLst/>
              <a:ahLst/>
              <a:cxnLst/>
              <a:rect l="0" t="0" r="0" b="0"/>
              <a:pathLst>
                <a:path w="205193" h="312374">
                  <a:moveTo>
                    <a:pt x="98227" y="0"/>
                  </a:moveTo>
                  <a:lnTo>
                    <a:pt x="98227" y="0"/>
                  </a:lnTo>
                  <a:lnTo>
                    <a:pt x="116528" y="0"/>
                  </a:lnTo>
                  <a:lnTo>
                    <a:pt x="123889" y="2646"/>
                  </a:lnTo>
                  <a:lnTo>
                    <a:pt x="162955" y="20991"/>
                  </a:lnTo>
                  <a:lnTo>
                    <a:pt x="178700" y="29811"/>
                  </a:lnTo>
                  <a:lnTo>
                    <a:pt x="198054" y="47817"/>
                  </a:lnTo>
                  <a:lnTo>
                    <a:pt x="202126" y="55317"/>
                  </a:lnTo>
                  <a:lnTo>
                    <a:pt x="205192" y="86412"/>
                  </a:lnTo>
                  <a:lnTo>
                    <a:pt x="204334" y="101120"/>
                  </a:lnTo>
                  <a:lnTo>
                    <a:pt x="200617" y="108773"/>
                  </a:lnTo>
                  <a:lnTo>
                    <a:pt x="197245" y="111211"/>
                  </a:lnTo>
                  <a:lnTo>
                    <a:pt x="163078" y="125514"/>
                  </a:lnTo>
                  <a:lnTo>
                    <a:pt x="159320" y="128324"/>
                  </a:lnTo>
                  <a:lnTo>
                    <a:pt x="149853" y="131447"/>
                  </a:lnTo>
                  <a:lnTo>
                    <a:pt x="122774" y="134608"/>
                  </a:lnTo>
                  <a:lnTo>
                    <a:pt x="105244" y="140948"/>
                  </a:lnTo>
                  <a:lnTo>
                    <a:pt x="71996" y="142865"/>
                  </a:lnTo>
                  <a:lnTo>
                    <a:pt x="92443" y="142874"/>
                  </a:lnTo>
                  <a:lnTo>
                    <a:pt x="122576" y="155304"/>
                  </a:lnTo>
                  <a:lnTo>
                    <a:pt x="140058" y="168606"/>
                  </a:lnTo>
                  <a:lnTo>
                    <a:pt x="159971" y="196706"/>
                  </a:lnTo>
                  <a:lnTo>
                    <a:pt x="165356" y="208472"/>
                  </a:lnTo>
                  <a:lnTo>
                    <a:pt x="169412" y="250038"/>
                  </a:lnTo>
                  <a:lnTo>
                    <a:pt x="169614" y="269105"/>
                  </a:lnTo>
                  <a:lnTo>
                    <a:pt x="164909" y="284015"/>
                  </a:lnTo>
                  <a:lnTo>
                    <a:pt x="157231" y="296260"/>
                  </a:lnTo>
                  <a:lnTo>
                    <a:pt x="143931" y="306172"/>
                  </a:lnTo>
                  <a:lnTo>
                    <a:pt x="127423" y="310652"/>
                  </a:lnTo>
                  <a:lnTo>
                    <a:pt x="87483" y="312373"/>
                  </a:lnTo>
                  <a:lnTo>
                    <a:pt x="47988" y="304836"/>
                  </a:lnTo>
                  <a:lnTo>
                    <a:pt x="29873" y="299232"/>
                  </a:lnTo>
                  <a:lnTo>
                    <a:pt x="13103" y="288450"/>
                  </a:lnTo>
                  <a:lnTo>
                    <a:pt x="1921" y="278547"/>
                  </a:lnTo>
                  <a:lnTo>
                    <a:pt x="854" y="274942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28"/>
            <p:cNvSpPr/>
            <p:nvPr>
              <p:custDataLst>
                <p:tags r:id="rId65"/>
              </p:custDataLst>
            </p:nvPr>
          </p:nvSpPr>
          <p:spPr>
            <a:xfrm>
              <a:off x="2072312" y="5760015"/>
              <a:ext cx="204759" cy="373989"/>
            </a:xfrm>
            <a:custGeom>
              <a:avLst/>
              <a:gdLst/>
              <a:ahLst/>
              <a:cxnLst/>
              <a:rect l="0" t="0" r="0" b="0"/>
              <a:pathLst>
                <a:path w="204759" h="373989">
                  <a:moveTo>
                    <a:pt x="204758" y="8563"/>
                  </a:moveTo>
                  <a:lnTo>
                    <a:pt x="204758" y="8563"/>
                  </a:lnTo>
                  <a:lnTo>
                    <a:pt x="196196" y="0"/>
                  </a:lnTo>
                  <a:lnTo>
                    <a:pt x="176449" y="6750"/>
                  </a:lnTo>
                  <a:lnTo>
                    <a:pt x="159659" y="10671"/>
                  </a:lnTo>
                  <a:lnTo>
                    <a:pt x="148003" y="16445"/>
                  </a:lnTo>
                  <a:lnTo>
                    <a:pt x="103874" y="53498"/>
                  </a:lnTo>
                  <a:lnTo>
                    <a:pt x="81601" y="73801"/>
                  </a:lnTo>
                  <a:lnTo>
                    <a:pt x="50221" y="116078"/>
                  </a:lnTo>
                  <a:lnTo>
                    <a:pt x="28858" y="154155"/>
                  </a:lnTo>
                  <a:lnTo>
                    <a:pt x="10050" y="194859"/>
                  </a:lnTo>
                  <a:lnTo>
                    <a:pt x="2538" y="227252"/>
                  </a:lnTo>
                  <a:lnTo>
                    <a:pt x="0" y="266624"/>
                  </a:lnTo>
                  <a:lnTo>
                    <a:pt x="2144" y="303064"/>
                  </a:lnTo>
                  <a:lnTo>
                    <a:pt x="7551" y="320030"/>
                  </a:lnTo>
                  <a:lnTo>
                    <a:pt x="32390" y="358449"/>
                  </a:lnTo>
                  <a:lnTo>
                    <a:pt x="42491" y="366805"/>
                  </a:lnTo>
                  <a:lnTo>
                    <a:pt x="56241" y="371180"/>
                  </a:lnTo>
                  <a:lnTo>
                    <a:pt x="84581" y="373988"/>
                  </a:lnTo>
                  <a:lnTo>
                    <a:pt x="103224" y="369735"/>
                  </a:lnTo>
                  <a:lnTo>
                    <a:pt x="130631" y="349493"/>
                  </a:lnTo>
                  <a:lnTo>
                    <a:pt x="134504" y="345982"/>
                  </a:lnTo>
                  <a:lnTo>
                    <a:pt x="138808" y="336790"/>
                  </a:lnTo>
                  <a:lnTo>
                    <a:pt x="142048" y="304850"/>
                  </a:lnTo>
                  <a:lnTo>
                    <a:pt x="135081" y="276992"/>
                  </a:lnTo>
                  <a:lnTo>
                    <a:pt x="112437" y="239252"/>
                  </a:lnTo>
                  <a:lnTo>
                    <a:pt x="86932" y="220030"/>
                  </a:lnTo>
                  <a:lnTo>
                    <a:pt x="77646" y="216649"/>
                  </a:lnTo>
                  <a:lnTo>
                    <a:pt x="72392" y="215748"/>
                  </a:lnTo>
                  <a:lnTo>
                    <a:pt x="61262" y="217393"/>
                  </a:lnTo>
                  <a:lnTo>
                    <a:pt x="37948" y="226532"/>
                  </a:lnTo>
                  <a:lnTo>
                    <a:pt x="31401" y="232108"/>
                  </a:lnTo>
                  <a:lnTo>
                    <a:pt x="28492" y="237892"/>
                  </a:lnTo>
                  <a:lnTo>
                    <a:pt x="26164" y="249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29"/>
            <p:cNvSpPr/>
            <p:nvPr>
              <p:custDataLst>
                <p:tags r:id="rId66"/>
              </p:custDataLst>
            </p:nvPr>
          </p:nvSpPr>
          <p:spPr>
            <a:xfrm>
              <a:off x="2321718" y="5956101"/>
              <a:ext cx="133947" cy="44650"/>
            </a:xfrm>
            <a:custGeom>
              <a:avLst/>
              <a:gdLst/>
              <a:ahLst/>
              <a:cxnLst/>
              <a:rect l="0" t="0" r="0" b="0"/>
              <a:pathLst>
                <a:path w="133947" h="44650">
                  <a:moveTo>
                    <a:pt x="0" y="0"/>
                  </a:moveTo>
                  <a:lnTo>
                    <a:pt x="0" y="0"/>
                  </a:lnTo>
                  <a:lnTo>
                    <a:pt x="13303" y="0"/>
                  </a:lnTo>
                  <a:lnTo>
                    <a:pt x="56511" y="18091"/>
                  </a:lnTo>
                  <a:lnTo>
                    <a:pt x="97700" y="35739"/>
                  </a:lnTo>
                  <a:lnTo>
                    <a:pt x="109899" y="40689"/>
                  </a:lnTo>
                  <a:lnTo>
                    <a:pt x="133946" y="4464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30"/>
            <p:cNvSpPr/>
            <p:nvPr>
              <p:custDataLst>
                <p:tags r:id="rId67"/>
              </p:custDataLst>
            </p:nvPr>
          </p:nvSpPr>
          <p:spPr>
            <a:xfrm>
              <a:off x="2348507" y="5973960"/>
              <a:ext cx="71439" cy="169666"/>
            </a:xfrm>
            <a:custGeom>
              <a:avLst/>
              <a:gdLst/>
              <a:ahLst/>
              <a:cxnLst/>
              <a:rect l="0" t="0" r="0" b="0"/>
              <a:pathLst>
                <a:path w="71439" h="169666">
                  <a:moveTo>
                    <a:pt x="71438" y="0"/>
                  </a:moveTo>
                  <a:lnTo>
                    <a:pt x="71438" y="0"/>
                  </a:lnTo>
                  <a:lnTo>
                    <a:pt x="57199" y="15231"/>
                  </a:lnTo>
                  <a:lnTo>
                    <a:pt x="45775" y="39902"/>
                  </a:lnTo>
                  <a:lnTo>
                    <a:pt x="28482" y="65393"/>
                  </a:lnTo>
                  <a:lnTo>
                    <a:pt x="13122" y="101400"/>
                  </a:lnTo>
                  <a:lnTo>
                    <a:pt x="7112" y="129281"/>
                  </a:lnTo>
                  <a:lnTo>
                    <a:pt x="3161" y="138818"/>
                  </a:lnTo>
                  <a:lnTo>
                    <a:pt x="0" y="16966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31"/>
            <p:cNvSpPr/>
            <p:nvPr>
              <p:custDataLst>
                <p:tags r:id="rId68"/>
              </p:custDataLst>
            </p:nvPr>
          </p:nvSpPr>
          <p:spPr>
            <a:xfrm>
              <a:off x="2419945" y="6000750"/>
              <a:ext cx="26790" cy="151805"/>
            </a:xfrm>
            <a:custGeom>
              <a:avLst/>
              <a:gdLst/>
              <a:ahLst/>
              <a:cxnLst/>
              <a:rect l="0" t="0" r="0" b="0"/>
              <a:pathLst>
                <a:path w="26790" h="151805">
                  <a:moveTo>
                    <a:pt x="26789" y="0"/>
                  </a:moveTo>
                  <a:lnTo>
                    <a:pt x="26789" y="0"/>
                  </a:lnTo>
                  <a:lnTo>
                    <a:pt x="19100" y="0"/>
                  </a:lnTo>
                  <a:lnTo>
                    <a:pt x="18687" y="991"/>
                  </a:lnTo>
                  <a:lnTo>
                    <a:pt x="17874" y="39217"/>
                  </a:lnTo>
                  <a:lnTo>
                    <a:pt x="15218" y="63544"/>
                  </a:lnTo>
                  <a:lnTo>
                    <a:pt x="3621" y="106300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58"/>
          <p:cNvGrpSpPr/>
          <p:nvPr/>
        </p:nvGrpSpPr>
        <p:grpSpPr>
          <a:xfrm>
            <a:off x="2160984" y="5232796"/>
            <a:ext cx="294681" cy="884040"/>
            <a:chOff x="2160984" y="5232796"/>
            <a:chExt cx="294681" cy="884040"/>
          </a:xfrm>
        </p:grpSpPr>
        <p:sp>
          <p:nvSpPr>
            <p:cNvPr id="85" name="SMARTInkShape-332"/>
            <p:cNvSpPr/>
            <p:nvPr>
              <p:custDataLst>
                <p:tags r:id="rId61"/>
              </p:custDataLst>
            </p:nvPr>
          </p:nvSpPr>
          <p:spPr>
            <a:xfrm>
              <a:off x="2160984" y="5232796"/>
              <a:ext cx="125017" cy="223244"/>
            </a:xfrm>
            <a:custGeom>
              <a:avLst/>
              <a:gdLst/>
              <a:ahLst/>
              <a:cxnLst/>
              <a:rect l="0" t="0" r="0" b="0"/>
              <a:pathLst>
                <a:path w="125017" h="223244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7068" y="12359"/>
                  </a:lnTo>
                  <a:lnTo>
                    <a:pt x="9094" y="21368"/>
                  </a:lnTo>
                  <a:lnTo>
                    <a:pt x="25080" y="61852"/>
                  </a:lnTo>
                  <a:lnTo>
                    <a:pt x="45487" y="100743"/>
                  </a:lnTo>
                  <a:lnTo>
                    <a:pt x="68626" y="141609"/>
                  </a:lnTo>
                  <a:lnTo>
                    <a:pt x="92306" y="178344"/>
                  </a:lnTo>
                  <a:lnTo>
                    <a:pt x="125016" y="22324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33"/>
            <p:cNvSpPr/>
            <p:nvPr>
              <p:custDataLst>
                <p:tags r:id="rId62"/>
              </p:custDataLst>
            </p:nvPr>
          </p:nvSpPr>
          <p:spPr>
            <a:xfrm>
              <a:off x="2339578" y="5875734"/>
              <a:ext cx="116087" cy="241102"/>
            </a:xfrm>
            <a:custGeom>
              <a:avLst/>
              <a:gdLst/>
              <a:ahLst/>
              <a:cxnLst/>
              <a:rect l="0" t="0" r="0" b="0"/>
              <a:pathLst>
                <a:path w="116087" h="241102">
                  <a:moveTo>
                    <a:pt x="0" y="0"/>
                  </a:moveTo>
                  <a:lnTo>
                    <a:pt x="0" y="0"/>
                  </a:lnTo>
                  <a:lnTo>
                    <a:pt x="992" y="15250"/>
                  </a:lnTo>
                  <a:lnTo>
                    <a:pt x="7129" y="35607"/>
                  </a:lnTo>
                  <a:lnTo>
                    <a:pt x="30052" y="74249"/>
                  </a:lnTo>
                  <a:lnTo>
                    <a:pt x="46763" y="114584"/>
                  </a:lnTo>
                  <a:lnTo>
                    <a:pt x="64138" y="151508"/>
                  </a:lnTo>
                  <a:lnTo>
                    <a:pt x="83225" y="192928"/>
                  </a:lnTo>
                  <a:lnTo>
                    <a:pt x="101193" y="224406"/>
                  </a:lnTo>
                  <a:lnTo>
                    <a:pt x="116086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59"/>
          <p:cNvGrpSpPr/>
          <p:nvPr/>
        </p:nvGrpSpPr>
        <p:grpSpPr>
          <a:xfrm>
            <a:off x="4223742" y="3018234"/>
            <a:ext cx="1571626" cy="1213148"/>
            <a:chOff x="4223742" y="3018234"/>
            <a:chExt cx="1571626" cy="1213148"/>
          </a:xfrm>
        </p:grpSpPr>
        <p:sp>
          <p:nvSpPr>
            <p:cNvPr id="88" name="SMARTInkShape-334"/>
            <p:cNvSpPr/>
            <p:nvPr>
              <p:custDataLst>
                <p:tags r:id="rId46"/>
              </p:custDataLst>
            </p:nvPr>
          </p:nvSpPr>
          <p:spPr>
            <a:xfrm>
              <a:off x="4580929" y="3330773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8930"/>
                  </a:moveTo>
                  <a:lnTo>
                    <a:pt x="0" y="8930"/>
                  </a:lnTo>
                  <a:lnTo>
                    <a:pt x="31218" y="7937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35"/>
            <p:cNvSpPr/>
            <p:nvPr>
              <p:custDataLst>
                <p:tags r:id="rId47"/>
              </p:custDataLst>
            </p:nvPr>
          </p:nvSpPr>
          <p:spPr>
            <a:xfrm>
              <a:off x="4563070" y="3277195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0"/>
                  </a:moveTo>
                  <a:lnTo>
                    <a:pt x="0" y="0"/>
                  </a:lnTo>
                  <a:lnTo>
                    <a:pt x="43213" y="0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36"/>
            <p:cNvSpPr/>
            <p:nvPr>
              <p:custDataLst>
                <p:tags r:id="rId48"/>
              </p:custDataLst>
            </p:nvPr>
          </p:nvSpPr>
          <p:spPr>
            <a:xfrm>
              <a:off x="4411265" y="3295054"/>
              <a:ext cx="52312" cy="205384"/>
            </a:xfrm>
            <a:custGeom>
              <a:avLst/>
              <a:gdLst/>
              <a:ahLst/>
              <a:cxnLst/>
              <a:rect l="0" t="0" r="0" b="0"/>
              <a:pathLst>
                <a:path w="52312" h="205384">
                  <a:moveTo>
                    <a:pt x="0" y="0"/>
                  </a:moveTo>
                  <a:lnTo>
                    <a:pt x="0" y="0"/>
                  </a:lnTo>
                  <a:lnTo>
                    <a:pt x="7129" y="8121"/>
                  </a:lnTo>
                  <a:lnTo>
                    <a:pt x="27361" y="48487"/>
                  </a:lnTo>
                  <a:lnTo>
                    <a:pt x="42053" y="91496"/>
                  </a:lnTo>
                  <a:lnTo>
                    <a:pt x="46526" y="114092"/>
                  </a:lnTo>
                  <a:lnTo>
                    <a:pt x="51489" y="136000"/>
                  </a:lnTo>
                  <a:lnTo>
                    <a:pt x="52311" y="171735"/>
                  </a:lnTo>
                  <a:lnTo>
                    <a:pt x="44649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37"/>
            <p:cNvSpPr/>
            <p:nvPr>
              <p:custDataLst>
                <p:tags r:id="rId49"/>
              </p:custDataLst>
            </p:nvPr>
          </p:nvSpPr>
          <p:spPr>
            <a:xfrm>
              <a:off x="4330898" y="3196828"/>
              <a:ext cx="169665" cy="133946"/>
            </a:xfrm>
            <a:custGeom>
              <a:avLst/>
              <a:gdLst/>
              <a:ahLst/>
              <a:cxnLst/>
              <a:rect l="0" t="0" r="0" b="0"/>
              <a:pathLst>
                <a:path w="169665" h="133946">
                  <a:moveTo>
                    <a:pt x="0" y="133945"/>
                  </a:moveTo>
                  <a:lnTo>
                    <a:pt x="0" y="133945"/>
                  </a:lnTo>
                  <a:lnTo>
                    <a:pt x="4740" y="129204"/>
                  </a:lnTo>
                  <a:lnTo>
                    <a:pt x="7068" y="124231"/>
                  </a:lnTo>
                  <a:lnTo>
                    <a:pt x="8561" y="117694"/>
                  </a:lnTo>
                  <a:lnTo>
                    <a:pt x="39968" y="76966"/>
                  </a:lnTo>
                  <a:lnTo>
                    <a:pt x="80442" y="38339"/>
                  </a:lnTo>
                  <a:lnTo>
                    <a:pt x="123160" y="18089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38"/>
            <p:cNvSpPr/>
            <p:nvPr>
              <p:custDataLst>
                <p:tags r:id="rId50"/>
              </p:custDataLst>
            </p:nvPr>
          </p:nvSpPr>
          <p:spPr>
            <a:xfrm>
              <a:off x="4357687" y="3018234"/>
              <a:ext cx="26789" cy="482204"/>
            </a:xfrm>
            <a:custGeom>
              <a:avLst/>
              <a:gdLst/>
              <a:ahLst/>
              <a:cxnLst/>
              <a:rect l="0" t="0" r="0" b="0"/>
              <a:pathLst>
                <a:path w="26789" h="482204">
                  <a:moveTo>
                    <a:pt x="17859" y="0"/>
                  </a:moveTo>
                  <a:lnTo>
                    <a:pt x="17859" y="0"/>
                  </a:lnTo>
                  <a:lnTo>
                    <a:pt x="26421" y="0"/>
                  </a:lnTo>
                  <a:lnTo>
                    <a:pt x="26785" y="39217"/>
                  </a:lnTo>
                  <a:lnTo>
                    <a:pt x="26788" y="82812"/>
                  </a:lnTo>
                  <a:lnTo>
                    <a:pt x="25797" y="120558"/>
                  </a:lnTo>
                  <a:lnTo>
                    <a:pt x="20652" y="158311"/>
                  </a:lnTo>
                  <a:lnTo>
                    <a:pt x="18687" y="200475"/>
                  </a:lnTo>
                  <a:lnTo>
                    <a:pt x="17112" y="243396"/>
                  </a:lnTo>
                  <a:lnTo>
                    <a:pt x="11795" y="281689"/>
                  </a:lnTo>
                  <a:lnTo>
                    <a:pt x="8786" y="318170"/>
                  </a:lnTo>
                  <a:lnTo>
                    <a:pt x="3044" y="354115"/>
                  </a:lnTo>
                  <a:lnTo>
                    <a:pt x="902" y="388909"/>
                  </a:lnTo>
                  <a:lnTo>
                    <a:pt x="178" y="427835"/>
                  </a:lnTo>
                  <a:lnTo>
                    <a:pt x="16" y="469774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39"/>
            <p:cNvSpPr/>
            <p:nvPr>
              <p:custDataLst>
                <p:tags r:id="rId51"/>
              </p:custDataLst>
            </p:nvPr>
          </p:nvSpPr>
          <p:spPr>
            <a:xfrm>
              <a:off x="4223742" y="3723679"/>
              <a:ext cx="348259" cy="441992"/>
            </a:xfrm>
            <a:custGeom>
              <a:avLst/>
              <a:gdLst/>
              <a:ahLst/>
              <a:cxnLst/>
              <a:rect l="0" t="0" r="0" b="0"/>
              <a:pathLst>
                <a:path w="348259" h="441992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7067" y="12360"/>
                  </a:lnTo>
                  <a:lnTo>
                    <a:pt x="7688" y="17170"/>
                  </a:lnTo>
                  <a:lnTo>
                    <a:pt x="9094" y="20376"/>
                  </a:lnTo>
                  <a:lnTo>
                    <a:pt x="11024" y="22514"/>
                  </a:lnTo>
                  <a:lnTo>
                    <a:pt x="13302" y="23939"/>
                  </a:lnTo>
                  <a:lnTo>
                    <a:pt x="21249" y="40166"/>
                  </a:lnTo>
                  <a:lnTo>
                    <a:pt x="33816" y="79445"/>
                  </a:lnTo>
                  <a:lnTo>
                    <a:pt x="48825" y="114710"/>
                  </a:lnTo>
                  <a:lnTo>
                    <a:pt x="65840" y="155145"/>
                  </a:lnTo>
                  <a:lnTo>
                    <a:pt x="82457" y="193695"/>
                  </a:lnTo>
                  <a:lnTo>
                    <a:pt x="95097" y="235103"/>
                  </a:lnTo>
                  <a:lnTo>
                    <a:pt x="109977" y="272948"/>
                  </a:lnTo>
                  <a:lnTo>
                    <a:pt x="121111" y="309297"/>
                  </a:lnTo>
                  <a:lnTo>
                    <a:pt x="131685" y="344211"/>
                  </a:lnTo>
                  <a:lnTo>
                    <a:pt x="153503" y="387633"/>
                  </a:lnTo>
                  <a:lnTo>
                    <a:pt x="175542" y="429483"/>
                  </a:lnTo>
                  <a:lnTo>
                    <a:pt x="183532" y="436155"/>
                  </a:lnTo>
                  <a:lnTo>
                    <a:pt x="185750" y="441232"/>
                  </a:lnTo>
                  <a:lnTo>
                    <a:pt x="187333" y="441991"/>
                  </a:lnTo>
                  <a:lnTo>
                    <a:pt x="189380" y="441504"/>
                  </a:lnTo>
                  <a:lnTo>
                    <a:pt x="203728" y="430098"/>
                  </a:lnTo>
                  <a:lnTo>
                    <a:pt x="217666" y="399156"/>
                  </a:lnTo>
                  <a:lnTo>
                    <a:pt x="227493" y="355711"/>
                  </a:lnTo>
                  <a:lnTo>
                    <a:pt x="238377" y="315040"/>
                  </a:lnTo>
                  <a:lnTo>
                    <a:pt x="252727" y="274669"/>
                  </a:lnTo>
                  <a:lnTo>
                    <a:pt x="269635" y="233511"/>
                  </a:lnTo>
                  <a:lnTo>
                    <a:pt x="288667" y="196718"/>
                  </a:lnTo>
                  <a:lnTo>
                    <a:pt x="300725" y="171727"/>
                  </a:lnTo>
                  <a:lnTo>
                    <a:pt x="336083" y="130021"/>
                  </a:lnTo>
                  <a:lnTo>
                    <a:pt x="344209" y="125506"/>
                  </a:lnTo>
                  <a:lnTo>
                    <a:pt x="348258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40"/>
            <p:cNvSpPr/>
            <p:nvPr>
              <p:custDataLst>
                <p:tags r:id="rId52"/>
              </p:custDataLst>
            </p:nvPr>
          </p:nvSpPr>
          <p:spPr>
            <a:xfrm>
              <a:off x="4554140" y="4000500"/>
              <a:ext cx="71439" cy="8930"/>
            </a:xfrm>
            <a:custGeom>
              <a:avLst/>
              <a:gdLst/>
              <a:ahLst/>
              <a:cxnLst/>
              <a:rect l="0" t="0" r="0" b="0"/>
              <a:pathLst>
                <a:path w="71439" h="8930">
                  <a:moveTo>
                    <a:pt x="0" y="8929"/>
                  </a:moveTo>
                  <a:lnTo>
                    <a:pt x="0" y="8929"/>
                  </a:lnTo>
                  <a:lnTo>
                    <a:pt x="21250" y="8929"/>
                  </a:lnTo>
                  <a:lnTo>
                    <a:pt x="26973" y="6283"/>
                  </a:lnTo>
                  <a:lnTo>
                    <a:pt x="29888" y="4188"/>
                  </a:lnTo>
                  <a:lnTo>
                    <a:pt x="43472" y="1241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41"/>
            <p:cNvSpPr/>
            <p:nvPr>
              <p:custDataLst>
                <p:tags r:id="rId53"/>
              </p:custDataLst>
            </p:nvPr>
          </p:nvSpPr>
          <p:spPr>
            <a:xfrm>
              <a:off x="4572000" y="4071937"/>
              <a:ext cx="62508" cy="8931"/>
            </a:xfrm>
            <a:custGeom>
              <a:avLst/>
              <a:gdLst/>
              <a:ahLst/>
              <a:cxnLst/>
              <a:rect l="0" t="0" r="0" b="0"/>
              <a:pathLst>
                <a:path w="62508" h="8931">
                  <a:moveTo>
                    <a:pt x="0" y="8930"/>
                  </a:moveTo>
                  <a:lnTo>
                    <a:pt x="0" y="8930"/>
                  </a:lnTo>
                  <a:lnTo>
                    <a:pt x="16250" y="8930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42"/>
            <p:cNvSpPr/>
            <p:nvPr>
              <p:custDataLst>
                <p:tags r:id="rId54"/>
              </p:custDataLst>
            </p:nvPr>
          </p:nvSpPr>
          <p:spPr>
            <a:xfrm>
              <a:off x="4848820" y="3732609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0" y="0"/>
                  </a:moveTo>
                  <a:lnTo>
                    <a:pt x="0" y="0"/>
                  </a:lnTo>
                  <a:lnTo>
                    <a:pt x="0" y="39901"/>
                  </a:lnTo>
                  <a:lnTo>
                    <a:pt x="992" y="80657"/>
                  </a:lnTo>
                  <a:lnTo>
                    <a:pt x="7688" y="122236"/>
                  </a:lnTo>
                  <a:lnTo>
                    <a:pt x="8561" y="165202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43"/>
            <p:cNvSpPr/>
            <p:nvPr>
              <p:custDataLst>
                <p:tags r:id="rId55"/>
              </p:custDataLst>
            </p:nvPr>
          </p:nvSpPr>
          <p:spPr>
            <a:xfrm>
              <a:off x="4822031" y="3821906"/>
              <a:ext cx="160735" cy="294680"/>
            </a:xfrm>
            <a:custGeom>
              <a:avLst/>
              <a:gdLst/>
              <a:ahLst/>
              <a:cxnLst/>
              <a:rect l="0" t="0" r="0" b="0"/>
              <a:pathLst>
                <a:path w="160735" h="294680">
                  <a:moveTo>
                    <a:pt x="160734" y="0"/>
                  </a:moveTo>
                  <a:lnTo>
                    <a:pt x="160734" y="0"/>
                  </a:lnTo>
                  <a:lnTo>
                    <a:pt x="160734" y="9481"/>
                  </a:lnTo>
                  <a:lnTo>
                    <a:pt x="159742" y="12273"/>
                  </a:lnTo>
                  <a:lnTo>
                    <a:pt x="158089" y="14135"/>
                  </a:lnTo>
                  <a:lnTo>
                    <a:pt x="155994" y="15376"/>
                  </a:lnTo>
                  <a:lnTo>
                    <a:pt x="139744" y="42499"/>
                  </a:lnTo>
                  <a:lnTo>
                    <a:pt x="122026" y="85152"/>
                  </a:lnTo>
                  <a:lnTo>
                    <a:pt x="103001" y="123167"/>
                  </a:lnTo>
                  <a:lnTo>
                    <a:pt x="80134" y="160369"/>
                  </a:lnTo>
                  <a:lnTo>
                    <a:pt x="56509" y="196380"/>
                  </a:lnTo>
                  <a:lnTo>
                    <a:pt x="38870" y="237302"/>
                  </a:lnTo>
                  <a:lnTo>
                    <a:pt x="12836" y="278210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44"/>
            <p:cNvSpPr/>
            <p:nvPr>
              <p:custDataLst>
                <p:tags r:id="rId56"/>
              </p:custDataLst>
            </p:nvPr>
          </p:nvSpPr>
          <p:spPr>
            <a:xfrm>
              <a:off x="4938117" y="3973807"/>
              <a:ext cx="169131" cy="257575"/>
            </a:xfrm>
            <a:custGeom>
              <a:avLst/>
              <a:gdLst/>
              <a:ahLst/>
              <a:cxnLst/>
              <a:rect l="0" t="0" r="0" b="0"/>
              <a:pathLst>
                <a:path w="169131" h="257575">
                  <a:moveTo>
                    <a:pt x="0" y="26693"/>
                  </a:moveTo>
                  <a:lnTo>
                    <a:pt x="0" y="26693"/>
                  </a:lnTo>
                  <a:lnTo>
                    <a:pt x="0" y="13390"/>
                  </a:lnTo>
                  <a:lnTo>
                    <a:pt x="2645" y="8213"/>
                  </a:lnTo>
                  <a:lnTo>
                    <a:pt x="4740" y="5443"/>
                  </a:lnTo>
                  <a:lnTo>
                    <a:pt x="12359" y="2365"/>
                  </a:lnTo>
                  <a:lnTo>
                    <a:pt x="56688" y="0"/>
                  </a:lnTo>
                  <a:lnTo>
                    <a:pt x="73461" y="924"/>
                  </a:lnTo>
                  <a:lnTo>
                    <a:pt x="96496" y="12336"/>
                  </a:lnTo>
                  <a:lnTo>
                    <a:pt x="105064" y="20642"/>
                  </a:lnTo>
                  <a:lnTo>
                    <a:pt x="111187" y="29957"/>
                  </a:lnTo>
                  <a:lnTo>
                    <a:pt x="120181" y="51915"/>
                  </a:lnTo>
                  <a:lnTo>
                    <a:pt x="120800" y="56406"/>
                  </a:lnTo>
                  <a:lnTo>
                    <a:pt x="115638" y="78020"/>
                  </a:lnTo>
                  <a:lnTo>
                    <a:pt x="111587" y="87869"/>
                  </a:lnTo>
                  <a:lnTo>
                    <a:pt x="109118" y="91289"/>
                  </a:lnTo>
                  <a:lnTo>
                    <a:pt x="103728" y="95090"/>
                  </a:lnTo>
                  <a:lnTo>
                    <a:pt x="74222" y="112191"/>
                  </a:lnTo>
                  <a:lnTo>
                    <a:pt x="46812" y="115841"/>
                  </a:lnTo>
                  <a:lnTo>
                    <a:pt x="37150" y="115976"/>
                  </a:lnTo>
                  <a:lnTo>
                    <a:pt x="77593" y="115989"/>
                  </a:lnTo>
                  <a:lnTo>
                    <a:pt x="93215" y="116982"/>
                  </a:lnTo>
                  <a:lnTo>
                    <a:pt x="109419" y="123118"/>
                  </a:lnTo>
                  <a:lnTo>
                    <a:pt x="144466" y="153489"/>
                  </a:lnTo>
                  <a:lnTo>
                    <a:pt x="163589" y="184868"/>
                  </a:lnTo>
                  <a:lnTo>
                    <a:pt x="168464" y="207353"/>
                  </a:lnTo>
                  <a:lnTo>
                    <a:pt x="169130" y="215465"/>
                  </a:lnTo>
                  <a:lnTo>
                    <a:pt x="166781" y="222377"/>
                  </a:lnTo>
                  <a:lnTo>
                    <a:pt x="152447" y="239641"/>
                  </a:lnTo>
                  <a:lnTo>
                    <a:pt x="141838" y="245359"/>
                  </a:lnTo>
                  <a:lnTo>
                    <a:pt x="101142" y="257355"/>
                  </a:lnTo>
                  <a:lnTo>
                    <a:pt x="72234" y="257574"/>
                  </a:lnTo>
                  <a:lnTo>
                    <a:pt x="43073" y="249744"/>
                  </a:lnTo>
                  <a:lnTo>
                    <a:pt x="40621" y="247823"/>
                  </a:lnTo>
                  <a:lnTo>
                    <a:pt x="35718" y="2410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45"/>
            <p:cNvSpPr/>
            <p:nvPr>
              <p:custDataLst>
                <p:tags r:id="rId57"/>
              </p:custDataLst>
            </p:nvPr>
          </p:nvSpPr>
          <p:spPr>
            <a:xfrm>
              <a:off x="5250656" y="3777257"/>
              <a:ext cx="13671" cy="428626"/>
            </a:xfrm>
            <a:custGeom>
              <a:avLst/>
              <a:gdLst/>
              <a:ahLst/>
              <a:cxnLst/>
              <a:rect l="0" t="0" r="0" b="0"/>
              <a:pathLst>
                <a:path w="13671" h="428626">
                  <a:moveTo>
                    <a:pt x="8929" y="0"/>
                  </a:moveTo>
                  <a:lnTo>
                    <a:pt x="8929" y="0"/>
                  </a:lnTo>
                  <a:lnTo>
                    <a:pt x="8929" y="39606"/>
                  </a:lnTo>
                  <a:lnTo>
                    <a:pt x="8929" y="76946"/>
                  </a:lnTo>
                  <a:lnTo>
                    <a:pt x="8929" y="110883"/>
                  </a:lnTo>
                  <a:lnTo>
                    <a:pt x="13670" y="146074"/>
                  </a:lnTo>
                  <a:lnTo>
                    <a:pt x="11877" y="181637"/>
                  </a:lnTo>
                  <a:lnTo>
                    <a:pt x="9803" y="217309"/>
                  </a:lnTo>
                  <a:lnTo>
                    <a:pt x="9188" y="257754"/>
                  </a:lnTo>
                  <a:lnTo>
                    <a:pt x="9006" y="296417"/>
                  </a:lnTo>
                  <a:lnTo>
                    <a:pt x="7952" y="337907"/>
                  </a:lnTo>
                  <a:lnTo>
                    <a:pt x="1243" y="379049"/>
                  </a:lnTo>
                  <a:lnTo>
                    <a:pt x="32" y="422099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46"/>
            <p:cNvSpPr/>
            <p:nvPr>
              <p:custDataLst>
                <p:tags r:id="rId58"/>
              </p:custDataLst>
            </p:nvPr>
          </p:nvSpPr>
          <p:spPr>
            <a:xfrm>
              <a:off x="5206007" y="3742028"/>
              <a:ext cx="213057" cy="418789"/>
            </a:xfrm>
            <a:custGeom>
              <a:avLst/>
              <a:gdLst/>
              <a:ahLst/>
              <a:cxnLst/>
              <a:rect l="0" t="0" r="0" b="0"/>
              <a:pathLst>
                <a:path w="213057" h="418789">
                  <a:moveTo>
                    <a:pt x="26789" y="35229"/>
                  </a:moveTo>
                  <a:lnTo>
                    <a:pt x="26789" y="35229"/>
                  </a:lnTo>
                  <a:lnTo>
                    <a:pt x="26789" y="30489"/>
                  </a:lnTo>
                  <a:lnTo>
                    <a:pt x="29435" y="25516"/>
                  </a:lnTo>
                  <a:lnTo>
                    <a:pt x="31530" y="22801"/>
                  </a:lnTo>
                  <a:lnTo>
                    <a:pt x="36503" y="19783"/>
                  </a:lnTo>
                  <a:lnTo>
                    <a:pt x="42020" y="17451"/>
                  </a:lnTo>
                  <a:lnTo>
                    <a:pt x="61342" y="5082"/>
                  </a:lnTo>
                  <a:lnTo>
                    <a:pt x="77927" y="1161"/>
                  </a:lnTo>
                  <a:lnTo>
                    <a:pt x="95409" y="0"/>
                  </a:lnTo>
                  <a:lnTo>
                    <a:pt x="113157" y="4396"/>
                  </a:lnTo>
                  <a:lnTo>
                    <a:pt x="140235" y="17621"/>
                  </a:lnTo>
                  <a:lnTo>
                    <a:pt x="154260" y="29326"/>
                  </a:lnTo>
                  <a:lnTo>
                    <a:pt x="163557" y="42961"/>
                  </a:lnTo>
                  <a:lnTo>
                    <a:pt x="167854" y="59569"/>
                  </a:lnTo>
                  <a:lnTo>
                    <a:pt x="169128" y="72317"/>
                  </a:lnTo>
                  <a:lnTo>
                    <a:pt x="164765" y="87118"/>
                  </a:lnTo>
                  <a:lnTo>
                    <a:pt x="140972" y="116922"/>
                  </a:lnTo>
                  <a:lnTo>
                    <a:pt x="96887" y="145319"/>
                  </a:lnTo>
                  <a:lnTo>
                    <a:pt x="90025" y="148650"/>
                  </a:lnTo>
                  <a:lnTo>
                    <a:pt x="71597" y="151301"/>
                  </a:lnTo>
                  <a:lnTo>
                    <a:pt x="93807" y="152307"/>
                  </a:lnTo>
                  <a:lnTo>
                    <a:pt x="134035" y="162339"/>
                  </a:lnTo>
                  <a:lnTo>
                    <a:pt x="157776" y="172564"/>
                  </a:lnTo>
                  <a:lnTo>
                    <a:pt x="167026" y="180934"/>
                  </a:lnTo>
                  <a:lnTo>
                    <a:pt x="175437" y="190276"/>
                  </a:lnTo>
                  <a:lnTo>
                    <a:pt x="190336" y="203098"/>
                  </a:lnTo>
                  <a:lnTo>
                    <a:pt x="207947" y="236811"/>
                  </a:lnTo>
                  <a:lnTo>
                    <a:pt x="213056" y="267422"/>
                  </a:lnTo>
                  <a:lnTo>
                    <a:pt x="212948" y="287361"/>
                  </a:lnTo>
                  <a:lnTo>
                    <a:pt x="201835" y="322628"/>
                  </a:lnTo>
                  <a:lnTo>
                    <a:pt x="176809" y="362273"/>
                  </a:lnTo>
                  <a:lnTo>
                    <a:pt x="150681" y="385397"/>
                  </a:lnTo>
                  <a:lnTo>
                    <a:pt x="114567" y="403790"/>
                  </a:lnTo>
                  <a:lnTo>
                    <a:pt x="71238" y="412068"/>
                  </a:lnTo>
                  <a:lnTo>
                    <a:pt x="30202" y="418579"/>
                  </a:lnTo>
                  <a:lnTo>
                    <a:pt x="26088" y="418788"/>
                  </a:lnTo>
                  <a:lnTo>
                    <a:pt x="18870" y="416374"/>
                  </a:lnTo>
                  <a:lnTo>
                    <a:pt x="12356" y="412986"/>
                  </a:lnTo>
                  <a:lnTo>
                    <a:pt x="0" y="41027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47"/>
            <p:cNvSpPr/>
            <p:nvPr>
              <p:custDataLst>
                <p:tags r:id="rId59"/>
              </p:custDataLst>
            </p:nvPr>
          </p:nvSpPr>
          <p:spPr>
            <a:xfrm>
              <a:off x="5473898" y="3991570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5835" y="18091"/>
                  </a:lnTo>
                  <a:lnTo>
                    <a:pt x="17859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48"/>
            <p:cNvSpPr/>
            <p:nvPr>
              <p:custDataLst>
                <p:tags r:id="rId60"/>
              </p:custDataLst>
            </p:nvPr>
          </p:nvSpPr>
          <p:spPr>
            <a:xfrm>
              <a:off x="5581432" y="3732609"/>
              <a:ext cx="213936" cy="419696"/>
            </a:xfrm>
            <a:custGeom>
              <a:avLst/>
              <a:gdLst/>
              <a:ahLst/>
              <a:cxnLst/>
              <a:rect l="0" t="0" r="0" b="0"/>
              <a:pathLst>
                <a:path w="213936" h="419696">
                  <a:moveTo>
                    <a:pt x="17482" y="0"/>
                  </a:moveTo>
                  <a:lnTo>
                    <a:pt x="17482" y="0"/>
                  </a:lnTo>
                  <a:lnTo>
                    <a:pt x="17482" y="40311"/>
                  </a:lnTo>
                  <a:lnTo>
                    <a:pt x="20127" y="74990"/>
                  </a:lnTo>
                  <a:lnTo>
                    <a:pt x="24549" y="108209"/>
                  </a:lnTo>
                  <a:lnTo>
                    <a:pt x="25859" y="143187"/>
                  </a:lnTo>
                  <a:lnTo>
                    <a:pt x="26248" y="178686"/>
                  </a:lnTo>
                  <a:lnTo>
                    <a:pt x="26363" y="214340"/>
                  </a:lnTo>
                  <a:lnTo>
                    <a:pt x="26401" y="257202"/>
                  </a:lnTo>
                  <a:lnTo>
                    <a:pt x="20273" y="300469"/>
                  </a:lnTo>
                  <a:lnTo>
                    <a:pt x="17849" y="343103"/>
                  </a:lnTo>
                  <a:lnTo>
                    <a:pt x="16562" y="368663"/>
                  </a:lnTo>
                  <a:lnTo>
                    <a:pt x="8923" y="396584"/>
                  </a:lnTo>
                  <a:lnTo>
                    <a:pt x="7807" y="398335"/>
                  </a:lnTo>
                  <a:lnTo>
                    <a:pt x="6071" y="399502"/>
                  </a:lnTo>
                  <a:lnTo>
                    <a:pt x="3921" y="400280"/>
                  </a:lnTo>
                  <a:lnTo>
                    <a:pt x="2488" y="399806"/>
                  </a:lnTo>
                  <a:lnTo>
                    <a:pt x="1533" y="398498"/>
                  </a:lnTo>
                  <a:lnTo>
                    <a:pt x="0" y="394011"/>
                  </a:lnTo>
                  <a:lnTo>
                    <a:pt x="6740" y="373624"/>
                  </a:lnTo>
                  <a:lnTo>
                    <a:pt x="18106" y="329489"/>
                  </a:lnTo>
                  <a:lnTo>
                    <a:pt x="24704" y="313127"/>
                  </a:lnTo>
                  <a:lnTo>
                    <a:pt x="50783" y="275526"/>
                  </a:lnTo>
                  <a:lnTo>
                    <a:pt x="72995" y="237293"/>
                  </a:lnTo>
                  <a:lnTo>
                    <a:pt x="93951" y="218956"/>
                  </a:lnTo>
                  <a:lnTo>
                    <a:pt x="100415" y="216376"/>
                  </a:lnTo>
                  <a:lnTo>
                    <a:pt x="126337" y="214493"/>
                  </a:lnTo>
                  <a:lnTo>
                    <a:pt x="140906" y="219106"/>
                  </a:lnTo>
                  <a:lnTo>
                    <a:pt x="153050" y="226757"/>
                  </a:lnTo>
                  <a:lnTo>
                    <a:pt x="166042" y="245360"/>
                  </a:lnTo>
                  <a:lnTo>
                    <a:pt x="189290" y="287038"/>
                  </a:lnTo>
                  <a:lnTo>
                    <a:pt x="199922" y="325827"/>
                  </a:lnTo>
                  <a:lnTo>
                    <a:pt x="212247" y="365948"/>
                  </a:lnTo>
                  <a:lnTo>
                    <a:pt x="213915" y="410566"/>
                  </a:lnTo>
                  <a:lnTo>
                    <a:pt x="213935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60"/>
          <p:cNvGrpSpPr/>
          <p:nvPr/>
        </p:nvGrpSpPr>
        <p:grpSpPr>
          <a:xfrm>
            <a:off x="4866679" y="3053953"/>
            <a:ext cx="311022" cy="508993"/>
            <a:chOff x="4866679" y="3053953"/>
            <a:chExt cx="311022" cy="508993"/>
          </a:xfrm>
        </p:grpSpPr>
        <p:sp>
          <p:nvSpPr>
            <p:cNvPr id="104" name="SMARTInkShape-349"/>
            <p:cNvSpPr/>
            <p:nvPr>
              <p:custDataLst>
                <p:tags r:id="rId43"/>
              </p:custDataLst>
            </p:nvPr>
          </p:nvSpPr>
          <p:spPr>
            <a:xfrm>
              <a:off x="4866679" y="3053953"/>
              <a:ext cx="8931" cy="178594"/>
            </a:xfrm>
            <a:custGeom>
              <a:avLst/>
              <a:gdLst/>
              <a:ahLst/>
              <a:cxnLst/>
              <a:rect l="0" t="0" r="0" b="0"/>
              <a:pathLst>
                <a:path w="8931" h="178594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5145" y="7129"/>
                  </a:lnTo>
                  <a:lnTo>
                    <a:pt x="4422" y="9713"/>
                  </a:lnTo>
                  <a:lnTo>
                    <a:pt x="873" y="16250"/>
                  </a:lnTo>
                  <a:lnTo>
                    <a:pt x="23" y="55058"/>
                  </a:lnTo>
                  <a:lnTo>
                    <a:pt x="7691" y="94400"/>
                  </a:lnTo>
                  <a:lnTo>
                    <a:pt x="8821" y="138582"/>
                  </a:lnTo>
                  <a:lnTo>
                    <a:pt x="893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50"/>
            <p:cNvSpPr/>
            <p:nvPr>
              <p:custDataLst>
                <p:tags r:id="rId44"/>
              </p:custDataLst>
            </p:nvPr>
          </p:nvSpPr>
          <p:spPr>
            <a:xfrm>
              <a:off x="4902398" y="3107531"/>
              <a:ext cx="169665" cy="303610"/>
            </a:xfrm>
            <a:custGeom>
              <a:avLst/>
              <a:gdLst/>
              <a:ahLst/>
              <a:cxnLst/>
              <a:rect l="0" t="0" r="0" b="0"/>
              <a:pathLst>
                <a:path w="169665" h="303610">
                  <a:moveTo>
                    <a:pt x="169664" y="0"/>
                  </a:moveTo>
                  <a:lnTo>
                    <a:pt x="169664" y="0"/>
                  </a:lnTo>
                  <a:lnTo>
                    <a:pt x="164924" y="4740"/>
                  </a:lnTo>
                  <a:lnTo>
                    <a:pt x="162596" y="9713"/>
                  </a:lnTo>
                  <a:lnTo>
                    <a:pt x="158252" y="22436"/>
                  </a:lnTo>
                  <a:lnTo>
                    <a:pt x="135833" y="66655"/>
                  </a:lnTo>
                  <a:lnTo>
                    <a:pt x="114338" y="107702"/>
                  </a:lnTo>
                  <a:lnTo>
                    <a:pt x="88675" y="144808"/>
                  </a:lnTo>
                  <a:lnTo>
                    <a:pt x="59449" y="187778"/>
                  </a:lnTo>
                  <a:lnTo>
                    <a:pt x="34496" y="232205"/>
                  </a:lnTo>
                  <a:lnTo>
                    <a:pt x="18090" y="274179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51"/>
            <p:cNvSpPr/>
            <p:nvPr>
              <p:custDataLst>
                <p:tags r:id="rId45"/>
              </p:custDataLst>
            </p:nvPr>
          </p:nvSpPr>
          <p:spPr>
            <a:xfrm>
              <a:off x="5036343" y="3321843"/>
              <a:ext cx="141358" cy="241103"/>
            </a:xfrm>
            <a:custGeom>
              <a:avLst/>
              <a:gdLst/>
              <a:ahLst/>
              <a:cxnLst/>
              <a:rect l="0" t="0" r="0" b="0"/>
              <a:pathLst>
                <a:path w="141358" h="241103">
                  <a:moveTo>
                    <a:pt x="26789" y="0"/>
                  </a:moveTo>
                  <a:lnTo>
                    <a:pt x="26789" y="0"/>
                  </a:lnTo>
                  <a:lnTo>
                    <a:pt x="65498" y="0"/>
                  </a:lnTo>
                  <a:lnTo>
                    <a:pt x="71444" y="2646"/>
                  </a:lnTo>
                  <a:lnTo>
                    <a:pt x="83345" y="12429"/>
                  </a:lnTo>
                  <a:lnTo>
                    <a:pt x="86652" y="18092"/>
                  </a:lnTo>
                  <a:lnTo>
                    <a:pt x="88775" y="29812"/>
                  </a:lnTo>
                  <a:lnTo>
                    <a:pt x="89142" y="38709"/>
                  </a:lnTo>
                  <a:lnTo>
                    <a:pt x="86583" y="44655"/>
                  </a:lnTo>
                  <a:lnTo>
                    <a:pt x="63562" y="70225"/>
                  </a:lnTo>
                  <a:lnTo>
                    <a:pt x="55370" y="75860"/>
                  </a:lnTo>
                  <a:lnTo>
                    <a:pt x="45179" y="81677"/>
                  </a:lnTo>
                  <a:lnTo>
                    <a:pt x="42026" y="84218"/>
                  </a:lnTo>
                  <a:lnTo>
                    <a:pt x="33230" y="87040"/>
                  </a:lnTo>
                  <a:lnTo>
                    <a:pt x="10438" y="89258"/>
                  </a:lnTo>
                  <a:lnTo>
                    <a:pt x="21491" y="89294"/>
                  </a:lnTo>
                  <a:lnTo>
                    <a:pt x="27081" y="86650"/>
                  </a:lnTo>
                  <a:lnTo>
                    <a:pt x="29960" y="84556"/>
                  </a:lnTo>
                  <a:lnTo>
                    <a:pt x="43494" y="81608"/>
                  </a:lnTo>
                  <a:lnTo>
                    <a:pt x="60071" y="80735"/>
                  </a:lnTo>
                  <a:lnTo>
                    <a:pt x="77551" y="85217"/>
                  </a:lnTo>
                  <a:lnTo>
                    <a:pt x="104532" y="98473"/>
                  </a:lnTo>
                  <a:lnTo>
                    <a:pt x="123285" y="114922"/>
                  </a:lnTo>
                  <a:lnTo>
                    <a:pt x="129207" y="123176"/>
                  </a:lnTo>
                  <a:lnTo>
                    <a:pt x="140597" y="152427"/>
                  </a:lnTo>
                  <a:lnTo>
                    <a:pt x="141357" y="158173"/>
                  </a:lnTo>
                  <a:lnTo>
                    <a:pt x="139554" y="167203"/>
                  </a:lnTo>
                  <a:lnTo>
                    <a:pt x="136438" y="175516"/>
                  </a:lnTo>
                  <a:lnTo>
                    <a:pt x="135054" y="185825"/>
                  </a:lnTo>
                  <a:lnTo>
                    <a:pt x="132700" y="190360"/>
                  </a:lnTo>
                  <a:lnTo>
                    <a:pt x="109185" y="212690"/>
                  </a:lnTo>
                  <a:lnTo>
                    <a:pt x="97805" y="218552"/>
                  </a:lnTo>
                  <a:lnTo>
                    <a:pt x="55403" y="232544"/>
                  </a:lnTo>
                  <a:lnTo>
                    <a:pt x="36260" y="238566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SMARTInkShape-Group61"/>
          <p:cNvGrpSpPr/>
          <p:nvPr/>
        </p:nvGrpSpPr>
        <p:grpSpPr>
          <a:xfrm>
            <a:off x="4172064" y="4402335"/>
            <a:ext cx="1979923" cy="1692158"/>
            <a:chOff x="4172064" y="4402335"/>
            <a:chExt cx="1979923" cy="1692158"/>
          </a:xfrm>
        </p:grpSpPr>
        <p:sp>
          <p:nvSpPr>
            <p:cNvPr id="108" name="SMARTInkShape-352"/>
            <p:cNvSpPr/>
            <p:nvPr>
              <p:custDataLst>
                <p:tags r:id="rId12"/>
              </p:custDataLst>
            </p:nvPr>
          </p:nvSpPr>
          <p:spPr>
            <a:xfrm>
              <a:off x="4172064" y="4430487"/>
              <a:ext cx="229739" cy="344671"/>
            </a:xfrm>
            <a:custGeom>
              <a:avLst/>
              <a:gdLst/>
              <a:ahLst/>
              <a:cxnLst/>
              <a:rect l="0" t="0" r="0" b="0"/>
              <a:pathLst>
                <a:path w="229739" h="344671">
                  <a:moveTo>
                    <a:pt x="78467" y="34356"/>
                  </a:moveTo>
                  <a:lnTo>
                    <a:pt x="78467" y="34356"/>
                  </a:lnTo>
                  <a:lnTo>
                    <a:pt x="78467" y="18106"/>
                  </a:lnTo>
                  <a:lnTo>
                    <a:pt x="83207" y="12233"/>
                  </a:lnTo>
                  <a:lnTo>
                    <a:pt x="88180" y="9641"/>
                  </a:lnTo>
                  <a:lnTo>
                    <a:pt x="125448" y="0"/>
                  </a:lnTo>
                  <a:lnTo>
                    <a:pt x="145855" y="3781"/>
                  </a:lnTo>
                  <a:lnTo>
                    <a:pt x="164469" y="11186"/>
                  </a:lnTo>
                  <a:lnTo>
                    <a:pt x="173906" y="19428"/>
                  </a:lnTo>
                  <a:lnTo>
                    <a:pt x="205055" y="58340"/>
                  </a:lnTo>
                  <a:lnTo>
                    <a:pt x="221156" y="97671"/>
                  </a:lnTo>
                  <a:lnTo>
                    <a:pt x="227570" y="123892"/>
                  </a:lnTo>
                  <a:lnTo>
                    <a:pt x="229738" y="159419"/>
                  </a:lnTo>
                  <a:lnTo>
                    <a:pt x="225373" y="190915"/>
                  </a:lnTo>
                  <a:lnTo>
                    <a:pt x="208872" y="230977"/>
                  </a:lnTo>
                  <a:lnTo>
                    <a:pt x="196260" y="262499"/>
                  </a:lnTo>
                  <a:lnTo>
                    <a:pt x="162623" y="303088"/>
                  </a:lnTo>
                  <a:lnTo>
                    <a:pt x="147620" y="315188"/>
                  </a:lnTo>
                  <a:lnTo>
                    <a:pt x="104955" y="334341"/>
                  </a:lnTo>
                  <a:lnTo>
                    <a:pt x="69477" y="344122"/>
                  </a:lnTo>
                  <a:lnTo>
                    <a:pt x="53636" y="344670"/>
                  </a:lnTo>
                  <a:lnTo>
                    <a:pt x="27143" y="334304"/>
                  </a:lnTo>
                  <a:lnTo>
                    <a:pt x="18284" y="326086"/>
                  </a:lnTo>
                  <a:lnTo>
                    <a:pt x="2374" y="305018"/>
                  </a:lnTo>
                  <a:lnTo>
                    <a:pt x="0" y="294879"/>
                  </a:lnTo>
                  <a:lnTo>
                    <a:pt x="1590" y="283759"/>
                  </a:lnTo>
                  <a:lnTo>
                    <a:pt x="13442" y="255531"/>
                  </a:lnTo>
                  <a:lnTo>
                    <a:pt x="19140" y="247419"/>
                  </a:lnTo>
                  <a:lnTo>
                    <a:pt x="23041" y="244859"/>
                  </a:lnTo>
                  <a:lnTo>
                    <a:pt x="38011" y="241256"/>
                  </a:lnTo>
                  <a:lnTo>
                    <a:pt x="66721" y="239939"/>
                  </a:lnTo>
                  <a:lnTo>
                    <a:pt x="96542" y="246908"/>
                  </a:lnTo>
                  <a:lnTo>
                    <a:pt x="125215" y="255192"/>
                  </a:lnTo>
                  <a:lnTo>
                    <a:pt x="147880" y="259532"/>
                  </a:lnTo>
                  <a:lnTo>
                    <a:pt x="176693" y="2665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53"/>
            <p:cNvSpPr/>
            <p:nvPr>
              <p:custDataLst>
                <p:tags r:id="rId13"/>
              </p:custDataLst>
            </p:nvPr>
          </p:nvSpPr>
          <p:spPr>
            <a:xfrm>
              <a:off x="4415318" y="4446984"/>
              <a:ext cx="112034" cy="133945"/>
            </a:xfrm>
            <a:custGeom>
              <a:avLst/>
              <a:gdLst/>
              <a:ahLst/>
              <a:cxnLst/>
              <a:rect l="0" t="0" r="0" b="0"/>
              <a:pathLst>
                <a:path w="112034" h="133945">
                  <a:moveTo>
                    <a:pt x="31666" y="0"/>
                  </a:moveTo>
                  <a:lnTo>
                    <a:pt x="31666" y="0"/>
                  </a:lnTo>
                  <a:lnTo>
                    <a:pt x="30674" y="22942"/>
                  </a:lnTo>
                  <a:lnTo>
                    <a:pt x="23977" y="50879"/>
                  </a:lnTo>
                  <a:lnTo>
                    <a:pt x="20254" y="80403"/>
                  </a:lnTo>
                  <a:lnTo>
                    <a:pt x="13663" y="102016"/>
                  </a:lnTo>
                  <a:lnTo>
                    <a:pt x="11727" y="103729"/>
                  </a:lnTo>
                  <a:lnTo>
                    <a:pt x="9443" y="104872"/>
                  </a:lnTo>
                  <a:lnTo>
                    <a:pt x="7921" y="106625"/>
                  </a:lnTo>
                  <a:lnTo>
                    <a:pt x="6229" y="111220"/>
                  </a:lnTo>
                  <a:lnTo>
                    <a:pt x="4787" y="112842"/>
                  </a:lnTo>
                  <a:lnTo>
                    <a:pt x="537" y="114644"/>
                  </a:lnTo>
                  <a:lnTo>
                    <a:pt x="0" y="116117"/>
                  </a:lnTo>
                  <a:lnTo>
                    <a:pt x="633" y="118091"/>
                  </a:lnTo>
                  <a:lnTo>
                    <a:pt x="4038" y="123647"/>
                  </a:lnTo>
                  <a:lnTo>
                    <a:pt x="7150" y="124407"/>
                  </a:lnTo>
                  <a:lnTo>
                    <a:pt x="9369" y="124610"/>
                  </a:lnTo>
                  <a:lnTo>
                    <a:pt x="14480" y="127481"/>
                  </a:lnTo>
                  <a:lnTo>
                    <a:pt x="20059" y="131072"/>
                  </a:lnTo>
                  <a:lnTo>
                    <a:pt x="29770" y="133094"/>
                  </a:lnTo>
                  <a:lnTo>
                    <a:pt x="73259" y="133923"/>
                  </a:lnTo>
                  <a:lnTo>
                    <a:pt x="105670" y="133944"/>
                  </a:lnTo>
                  <a:lnTo>
                    <a:pt x="107791" y="132952"/>
                  </a:lnTo>
                  <a:lnTo>
                    <a:pt x="109205" y="131299"/>
                  </a:lnTo>
                  <a:lnTo>
                    <a:pt x="112033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54"/>
            <p:cNvSpPr/>
            <p:nvPr>
              <p:custDataLst>
                <p:tags r:id="rId14"/>
              </p:custDataLst>
            </p:nvPr>
          </p:nvSpPr>
          <p:spPr>
            <a:xfrm>
              <a:off x="4518421" y="4438054"/>
              <a:ext cx="35720" cy="321470"/>
            </a:xfrm>
            <a:custGeom>
              <a:avLst/>
              <a:gdLst/>
              <a:ahLst/>
              <a:cxnLst/>
              <a:rect l="0" t="0" r="0" b="0"/>
              <a:pathLst>
                <a:path w="35720" h="321470">
                  <a:moveTo>
                    <a:pt x="35719" y="0"/>
                  </a:moveTo>
                  <a:lnTo>
                    <a:pt x="35719" y="0"/>
                  </a:lnTo>
                  <a:lnTo>
                    <a:pt x="35719" y="4740"/>
                  </a:lnTo>
                  <a:lnTo>
                    <a:pt x="33074" y="9714"/>
                  </a:lnTo>
                  <a:lnTo>
                    <a:pt x="29582" y="15231"/>
                  </a:lnTo>
                  <a:lnTo>
                    <a:pt x="28030" y="20991"/>
                  </a:lnTo>
                  <a:lnTo>
                    <a:pt x="24307" y="57812"/>
                  </a:lnTo>
                  <a:lnTo>
                    <a:pt x="19133" y="102040"/>
                  </a:lnTo>
                  <a:lnTo>
                    <a:pt x="18237" y="137170"/>
                  </a:lnTo>
                  <a:lnTo>
                    <a:pt x="11797" y="178459"/>
                  </a:lnTo>
                  <a:lnTo>
                    <a:pt x="9496" y="221158"/>
                  </a:lnTo>
                  <a:lnTo>
                    <a:pt x="9042" y="258549"/>
                  </a:lnTo>
                  <a:lnTo>
                    <a:pt x="834" y="300076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55"/>
            <p:cNvSpPr/>
            <p:nvPr>
              <p:custDataLst>
                <p:tags r:id="rId15"/>
              </p:custDataLst>
            </p:nvPr>
          </p:nvSpPr>
          <p:spPr>
            <a:xfrm>
              <a:off x="4607718" y="4572000"/>
              <a:ext cx="160736" cy="26790"/>
            </a:xfrm>
            <a:custGeom>
              <a:avLst/>
              <a:gdLst/>
              <a:ahLst/>
              <a:cxnLst/>
              <a:rect l="0" t="0" r="0" b="0"/>
              <a:pathLst>
                <a:path w="160736" h="2679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8"/>
                  </a:lnTo>
                  <a:lnTo>
                    <a:pt x="11412" y="8377"/>
                  </a:lnTo>
                  <a:lnTo>
                    <a:pt x="36721" y="11526"/>
                  </a:lnTo>
                  <a:lnTo>
                    <a:pt x="49063" y="15044"/>
                  </a:lnTo>
                  <a:lnTo>
                    <a:pt x="92478" y="18604"/>
                  </a:lnTo>
                  <a:lnTo>
                    <a:pt x="136025" y="25939"/>
                  </a:lnTo>
                  <a:lnTo>
                    <a:pt x="16073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56"/>
            <p:cNvSpPr/>
            <p:nvPr>
              <p:custDataLst>
                <p:tags r:id="rId16"/>
              </p:custDataLst>
            </p:nvPr>
          </p:nvSpPr>
          <p:spPr>
            <a:xfrm>
              <a:off x="4652367" y="4589859"/>
              <a:ext cx="26790" cy="125017"/>
            </a:xfrm>
            <a:custGeom>
              <a:avLst/>
              <a:gdLst/>
              <a:ahLst/>
              <a:cxnLst/>
              <a:rect l="0" t="0" r="0" b="0"/>
              <a:pathLst>
                <a:path w="26790" h="125017">
                  <a:moveTo>
                    <a:pt x="26789" y="0"/>
                  </a:moveTo>
                  <a:lnTo>
                    <a:pt x="26789" y="0"/>
                  </a:lnTo>
                  <a:lnTo>
                    <a:pt x="26789" y="4740"/>
                  </a:lnTo>
                  <a:lnTo>
                    <a:pt x="24143" y="9713"/>
                  </a:lnTo>
                  <a:lnTo>
                    <a:pt x="20652" y="15231"/>
                  </a:lnTo>
                  <a:lnTo>
                    <a:pt x="18687" y="24908"/>
                  </a:lnTo>
                  <a:lnTo>
                    <a:pt x="11795" y="63049"/>
                  </a:lnTo>
                  <a:lnTo>
                    <a:pt x="6451" y="99946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57"/>
            <p:cNvSpPr/>
            <p:nvPr>
              <p:custDataLst>
                <p:tags r:id="rId17"/>
              </p:custDataLst>
            </p:nvPr>
          </p:nvSpPr>
          <p:spPr>
            <a:xfrm>
              <a:off x="4715038" y="4598789"/>
              <a:ext cx="8767" cy="160735"/>
            </a:xfrm>
            <a:custGeom>
              <a:avLst/>
              <a:gdLst/>
              <a:ahLst/>
              <a:cxnLst/>
              <a:rect l="0" t="0" r="0" b="0"/>
              <a:pathLst>
                <a:path w="8767" h="160735">
                  <a:moveTo>
                    <a:pt x="8766" y="0"/>
                  </a:moveTo>
                  <a:lnTo>
                    <a:pt x="8766" y="0"/>
                  </a:lnTo>
                  <a:lnTo>
                    <a:pt x="8766" y="42575"/>
                  </a:lnTo>
                  <a:lnTo>
                    <a:pt x="1698" y="81270"/>
                  </a:lnTo>
                  <a:lnTo>
                    <a:pt x="0" y="124310"/>
                  </a:lnTo>
                  <a:lnTo>
                    <a:pt x="901" y="136608"/>
                  </a:lnTo>
                  <a:lnTo>
                    <a:pt x="8766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58"/>
            <p:cNvSpPr/>
            <p:nvPr>
              <p:custDataLst>
                <p:tags r:id="rId18"/>
              </p:custDataLst>
            </p:nvPr>
          </p:nvSpPr>
          <p:spPr>
            <a:xfrm>
              <a:off x="4839890" y="4572000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0"/>
                  </a:moveTo>
                  <a:lnTo>
                    <a:pt x="0" y="0"/>
                  </a:lnTo>
                  <a:lnTo>
                    <a:pt x="7689" y="0"/>
                  </a:lnTo>
                  <a:lnTo>
                    <a:pt x="13302" y="4740"/>
                  </a:lnTo>
                  <a:lnTo>
                    <a:pt x="21126" y="7067"/>
                  </a:lnTo>
                  <a:lnTo>
                    <a:pt x="36687" y="11024"/>
                  </a:lnTo>
                  <a:lnTo>
                    <a:pt x="61809" y="19904"/>
                  </a:lnTo>
                  <a:lnTo>
                    <a:pt x="71438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59"/>
            <p:cNvSpPr/>
            <p:nvPr>
              <p:custDataLst>
                <p:tags r:id="rId19"/>
              </p:custDataLst>
            </p:nvPr>
          </p:nvSpPr>
          <p:spPr>
            <a:xfrm>
              <a:off x="4830960" y="4652367"/>
              <a:ext cx="71439" cy="17860"/>
            </a:xfrm>
            <a:custGeom>
              <a:avLst/>
              <a:gdLst/>
              <a:ahLst/>
              <a:cxnLst/>
              <a:rect l="0" t="0" r="0" b="0"/>
              <a:pathLst>
                <a:path w="71439" h="1786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9714" y="7067"/>
                  </a:lnTo>
                  <a:lnTo>
                    <a:pt x="22437" y="11412"/>
                  </a:lnTo>
                  <a:lnTo>
                    <a:pt x="31800" y="14993"/>
                  </a:lnTo>
                  <a:lnTo>
                    <a:pt x="71438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60"/>
            <p:cNvSpPr/>
            <p:nvPr>
              <p:custDataLst>
                <p:tags r:id="rId20"/>
              </p:custDataLst>
            </p:nvPr>
          </p:nvSpPr>
          <p:spPr>
            <a:xfrm>
              <a:off x="5063132" y="4545210"/>
              <a:ext cx="187525" cy="232173"/>
            </a:xfrm>
            <a:custGeom>
              <a:avLst/>
              <a:gdLst/>
              <a:ahLst/>
              <a:cxnLst/>
              <a:rect l="0" t="0" r="0" b="0"/>
              <a:pathLst>
                <a:path w="187525" h="232173">
                  <a:moveTo>
                    <a:pt x="187524" y="0"/>
                  </a:moveTo>
                  <a:lnTo>
                    <a:pt x="187524" y="0"/>
                  </a:lnTo>
                  <a:lnTo>
                    <a:pt x="154513" y="42105"/>
                  </a:lnTo>
                  <a:lnTo>
                    <a:pt x="127565" y="81209"/>
                  </a:lnTo>
                  <a:lnTo>
                    <a:pt x="98170" y="125127"/>
                  </a:lnTo>
                  <a:lnTo>
                    <a:pt x="77705" y="149192"/>
                  </a:lnTo>
                  <a:lnTo>
                    <a:pt x="42498" y="187363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61"/>
            <p:cNvSpPr/>
            <p:nvPr>
              <p:custDataLst>
                <p:tags r:id="rId21"/>
              </p:custDataLst>
            </p:nvPr>
          </p:nvSpPr>
          <p:spPr>
            <a:xfrm>
              <a:off x="5170289" y="4661405"/>
              <a:ext cx="174193" cy="267256"/>
            </a:xfrm>
            <a:custGeom>
              <a:avLst/>
              <a:gdLst/>
              <a:ahLst/>
              <a:cxnLst/>
              <a:rect l="0" t="0" r="0" b="0"/>
              <a:pathLst>
                <a:path w="174193" h="267256">
                  <a:moveTo>
                    <a:pt x="44648" y="8821"/>
                  </a:moveTo>
                  <a:lnTo>
                    <a:pt x="44648" y="8821"/>
                  </a:lnTo>
                  <a:lnTo>
                    <a:pt x="49388" y="4081"/>
                  </a:lnTo>
                  <a:lnTo>
                    <a:pt x="54361" y="1753"/>
                  </a:lnTo>
                  <a:lnTo>
                    <a:pt x="66771" y="0"/>
                  </a:lnTo>
                  <a:lnTo>
                    <a:pt x="94497" y="8992"/>
                  </a:lnTo>
                  <a:lnTo>
                    <a:pt x="114774" y="21142"/>
                  </a:lnTo>
                  <a:lnTo>
                    <a:pt x="118188" y="24972"/>
                  </a:lnTo>
                  <a:lnTo>
                    <a:pt x="131683" y="52934"/>
                  </a:lnTo>
                  <a:lnTo>
                    <a:pt x="132437" y="56089"/>
                  </a:lnTo>
                  <a:lnTo>
                    <a:pt x="130630" y="64886"/>
                  </a:lnTo>
                  <a:lnTo>
                    <a:pt x="124033" y="78350"/>
                  </a:lnTo>
                  <a:lnTo>
                    <a:pt x="112915" y="91788"/>
                  </a:lnTo>
                  <a:lnTo>
                    <a:pt x="107070" y="95305"/>
                  </a:lnTo>
                  <a:lnTo>
                    <a:pt x="101164" y="97859"/>
                  </a:lnTo>
                  <a:lnTo>
                    <a:pt x="92261" y="103884"/>
                  </a:lnTo>
                  <a:lnTo>
                    <a:pt x="83340" y="106110"/>
                  </a:lnTo>
                  <a:lnTo>
                    <a:pt x="71592" y="107037"/>
                  </a:lnTo>
                  <a:lnTo>
                    <a:pt x="108938" y="107048"/>
                  </a:lnTo>
                  <a:lnTo>
                    <a:pt x="115555" y="109693"/>
                  </a:lnTo>
                  <a:lnTo>
                    <a:pt x="159144" y="150162"/>
                  </a:lnTo>
                  <a:lnTo>
                    <a:pt x="164988" y="161267"/>
                  </a:lnTo>
                  <a:lnTo>
                    <a:pt x="174192" y="190476"/>
                  </a:lnTo>
                  <a:lnTo>
                    <a:pt x="170456" y="220168"/>
                  </a:lnTo>
                  <a:lnTo>
                    <a:pt x="168207" y="225125"/>
                  </a:lnTo>
                  <a:lnTo>
                    <a:pt x="149616" y="243448"/>
                  </a:lnTo>
                  <a:lnTo>
                    <a:pt x="118609" y="261783"/>
                  </a:lnTo>
                  <a:lnTo>
                    <a:pt x="101069" y="266005"/>
                  </a:lnTo>
                  <a:lnTo>
                    <a:pt x="83304" y="267255"/>
                  </a:lnTo>
                  <a:lnTo>
                    <a:pt x="65472" y="262885"/>
                  </a:lnTo>
                  <a:lnTo>
                    <a:pt x="24804" y="244849"/>
                  </a:lnTo>
                  <a:lnTo>
                    <a:pt x="0" y="24099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62"/>
            <p:cNvSpPr/>
            <p:nvPr>
              <p:custDataLst>
                <p:tags r:id="rId22"/>
              </p:custDataLst>
            </p:nvPr>
          </p:nvSpPr>
          <p:spPr>
            <a:xfrm>
              <a:off x="5473898" y="4420195"/>
              <a:ext cx="26790" cy="464345"/>
            </a:xfrm>
            <a:custGeom>
              <a:avLst/>
              <a:gdLst/>
              <a:ahLst/>
              <a:cxnLst/>
              <a:rect l="0" t="0" r="0" b="0"/>
              <a:pathLst>
                <a:path w="26790" h="464345">
                  <a:moveTo>
                    <a:pt x="26789" y="0"/>
                  </a:moveTo>
                  <a:lnTo>
                    <a:pt x="26789" y="0"/>
                  </a:lnTo>
                  <a:lnTo>
                    <a:pt x="25797" y="34002"/>
                  </a:lnTo>
                  <a:lnTo>
                    <a:pt x="19100" y="77127"/>
                  </a:lnTo>
                  <a:lnTo>
                    <a:pt x="18228" y="115677"/>
                  </a:lnTo>
                  <a:lnTo>
                    <a:pt x="17968" y="158518"/>
                  </a:lnTo>
                  <a:lnTo>
                    <a:pt x="17892" y="202631"/>
                  </a:lnTo>
                  <a:lnTo>
                    <a:pt x="17869" y="247121"/>
                  </a:lnTo>
                  <a:lnTo>
                    <a:pt x="17862" y="291722"/>
                  </a:lnTo>
                  <a:lnTo>
                    <a:pt x="13119" y="336357"/>
                  </a:lnTo>
                  <a:lnTo>
                    <a:pt x="10171" y="371521"/>
                  </a:lnTo>
                  <a:lnTo>
                    <a:pt x="8182" y="409076"/>
                  </a:lnTo>
                  <a:lnTo>
                    <a:pt x="566" y="452495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63"/>
            <p:cNvSpPr/>
            <p:nvPr>
              <p:custDataLst>
                <p:tags r:id="rId23"/>
              </p:custDataLst>
            </p:nvPr>
          </p:nvSpPr>
          <p:spPr>
            <a:xfrm>
              <a:off x="5464968" y="4403718"/>
              <a:ext cx="213668" cy="462508"/>
            </a:xfrm>
            <a:custGeom>
              <a:avLst/>
              <a:gdLst/>
              <a:ahLst/>
              <a:cxnLst/>
              <a:rect l="0" t="0" r="0" b="0"/>
              <a:pathLst>
                <a:path w="213668" h="462508">
                  <a:moveTo>
                    <a:pt x="26789" y="25407"/>
                  </a:moveTo>
                  <a:lnTo>
                    <a:pt x="26789" y="25407"/>
                  </a:lnTo>
                  <a:lnTo>
                    <a:pt x="31530" y="20666"/>
                  </a:lnTo>
                  <a:lnTo>
                    <a:pt x="33857" y="15693"/>
                  </a:lnTo>
                  <a:lnTo>
                    <a:pt x="35351" y="9156"/>
                  </a:lnTo>
                  <a:lnTo>
                    <a:pt x="45091" y="3283"/>
                  </a:lnTo>
                  <a:lnTo>
                    <a:pt x="55804" y="0"/>
                  </a:lnTo>
                  <a:lnTo>
                    <a:pt x="81579" y="6020"/>
                  </a:lnTo>
                  <a:lnTo>
                    <a:pt x="125045" y="23549"/>
                  </a:lnTo>
                  <a:lnTo>
                    <a:pt x="157370" y="49758"/>
                  </a:lnTo>
                  <a:lnTo>
                    <a:pt x="181014" y="84985"/>
                  </a:lnTo>
                  <a:lnTo>
                    <a:pt x="185595" y="102811"/>
                  </a:lnTo>
                  <a:lnTo>
                    <a:pt x="184020" y="114710"/>
                  </a:lnTo>
                  <a:lnTo>
                    <a:pt x="180014" y="125620"/>
                  </a:lnTo>
                  <a:lnTo>
                    <a:pt x="162582" y="153234"/>
                  </a:lnTo>
                  <a:lnTo>
                    <a:pt x="136381" y="170844"/>
                  </a:lnTo>
                  <a:lnTo>
                    <a:pt x="118902" y="175324"/>
                  </a:lnTo>
                  <a:lnTo>
                    <a:pt x="76303" y="177196"/>
                  </a:lnTo>
                  <a:lnTo>
                    <a:pt x="74682" y="178194"/>
                  </a:lnTo>
                  <a:lnTo>
                    <a:pt x="73600" y="179851"/>
                  </a:lnTo>
                  <a:lnTo>
                    <a:pt x="72880" y="181947"/>
                  </a:lnTo>
                  <a:lnTo>
                    <a:pt x="73391" y="183345"/>
                  </a:lnTo>
                  <a:lnTo>
                    <a:pt x="74724" y="184277"/>
                  </a:lnTo>
                  <a:lnTo>
                    <a:pt x="89518" y="190772"/>
                  </a:lnTo>
                  <a:lnTo>
                    <a:pt x="131420" y="220690"/>
                  </a:lnTo>
                  <a:lnTo>
                    <a:pt x="171675" y="261653"/>
                  </a:lnTo>
                  <a:lnTo>
                    <a:pt x="194722" y="302763"/>
                  </a:lnTo>
                  <a:lnTo>
                    <a:pt x="209414" y="338051"/>
                  </a:lnTo>
                  <a:lnTo>
                    <a:pt x="213667" y="382608"/>
                  </a:lnTo>
                  <a:lnTo>
                    <a:pt x="208735" y="397813"/>
                  </a:lnTo>
                  <a:lnTo>
                    <a:pt x="180002" y="441970"/>
                  </a:lnTo>
                  <a:lnTo>
                    <a:pt x="167987" y="455198"/>
                  </a:lnTo>
                  <a:lnTo>
                    <a:pt x="156020" y="459511"/>
                  </a:lnTo>
                  <a:lnTo>
                    <a:pt x="116457" y="462507"/>
                  </a:lnTo>
                  <a:lnTo>
                    <a:pt x="87313" y="460225"/>
                  </a:lnTo>
                  <a:lnTo>
                    <a:pt x="53187" y="450515"/>
                  </a:lnTo>
                  <a:lnTo>
                    <a:pt x="40836" y="442216"/>
                  </a:lnTo>
                  <a:lnTo>
                    <a:pt x="25660" y="429033"/>
                  </a:lnTo>
                  <a:lnTo>
                    <a:pt x="15373" y="421093"/>
                  </a:lnTo>
                  <a:lnTo>
                    <a:pt x="0" y="400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64"/>
            <p:cNvSpPr/>
            <p:nvPr>
              <p:custDataLst>
                <p:tags r:id="rId24"/>
              </p:custDataLst>
            </p:nvPr>
          </p:nvSpPr>
          <p:spPr>
            <a:xfrm>
              <a:off x="5768811" y="4420195"/>
              <a:ext cx="106924" cy="437556"/>
            </a:xfrm>
            <a:custGeom>
              <a:avLst/>
              <a:gdLst/>
              <a:ahLst/>
              <a:cxnLst/>
              <a:rect l="0" t="0" r="0" b="0"/>
              <a:pathLst>
                <a:path w="106924" h="437556">
                  <a:moveTo>
                    <a:pt x="106923" y="0"/>
                  </a:moveTo>
                  <a:lnTo>
                    <a:pt x="106923" y="0"/>
                  </a:lnTo>
                  <a:lnTo>
                    <a:pt x="106923" y="4740"/>
                  </a:lnTo>
                  <a:lnTo>
                    <a:pt x="101631" y="9713"/>
                  </a:lnTo>
                  <a:lnTo>
                    <a:pt x="94649" y="15231"/>
                  </a:lnTo>
                  <a:lnTo>
                    <a:pt x="72112" y="55878"/>
                  </a:lnTo>
                  <a:lnTo>
                    <a:pt x="56097" y="90743"/>
                  </a:lnTo>
                  <a:lnTo>
                    <a:pt x="37498" y="132173"/>
                  </a:lnTo>
                  <a:lnTo>
                    <a:pt x="27152" y="165501"/>
                  </a:lnTo>
                  <a:lnTo>
                    <a:pt x="17803" y="204149"/>
                  </a:lnTo>
                  <a:lnTo>
                    <a:pt x="8749" y="240736"/>
                  </a:lnTo>
                  <a:lnTo>
                    <a:pt x="2428" y="276712"/>
                  </a:lnTo>
                  <a:lnTo>
                    <a:pt x="556" y="312507"/>
                  </a:lnTo>
                  <a:lnTo>
                    <a:pt x="0" y="348248"/>
                  </a:lnTo>
                  <a:lnTo>
                    <a:pt x="4553" y="391140"/>
                  </a:lnTo>
                  <a:lnTo>
                    <a:pt x="15007" y="420155"/>
                  </a:lnTo>
                  <a:lnTo>
                    <a:pt x="26556" y="43755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65"/>
            <p:cNvSpPr/>
            <p:nvPr>
              <p:custDataLst>
                <p:tags r:id="rId25"/>
              </p:custDataLst>
            </p:nvPr>
          </p:nvSpPr>
          <p:spPr>
            <a:xfrm>
              <a:off x="5884829" y="4527760"/>
              <a:ext cx="106992" cy="303201"/>
            </a:xfrm>
            <a:custGeom>
              <a:avLst/>
              <a:gdLst/>
              <a:ahLst/>
              <a:cxnLst/>
              <a:rect l="0" t="0" r="0" b="0"/>
              <a:pathLst>
                <a:path w="106992" h="303201">
                  <a:moveTo>
                    <a:pt x="106991" y="26380"/>
                  </a:moveTo>
                  <a:lnTo>
                    <a:pt x="106991" y="26380"/>
                  </a:lnTo>
                  <a:lnTo>
                    <a:pt x="90741" y="10130"/>
                  </a:lnTo>
                  <a:lnTo>
                    <a:pt x="76183" y="2702"/>
                  </a:lnTo>
                  <a:lnTo>
                    <a:pt x="60079" y="205"/>
                  </a:lnTo>
                  <a:lnTo>
                    <a:pt x="54880" y="0"/>
                  </a:lnTo>
                  <a:lnTo>
                    <a:pt x="46458" y="2419"/>
                  </a:lnTo>
                  <a:lnTo>
                    <a:pt x="23723" y="15838"/>
                  </a:lnTo>
                  <a:lnTo>
                    <a:pt x="6190" y="41834"/>
                  </a:lnTo>
                  <a:lnTo>
                    <a:pt x="1717" y="59291"/>
                  </a:lnTo>
                  <a:lnTo>
                    <a:pt x="0" y="90115"/>
                  </a:lnTo>
                  <a:lnTo>
                    <a:pt x="2554" y="97040"/>
                  </a:lnTo>
                  <a:lnTo>
                    <a:pt x="4624" y="100276"/>
                  </a:lnTo>
                  <a:lnTo>
                    <a:pt x="6996" y="102433"/>
                  </a:lnTo>
                  <a:lnTo>
                    <a:pt x="12278" y="104830"/>
                  </a:lnTo>
                  <a:lnTo>
                    <a:pt x="43284" y="106697"/>
                  </a:lnTo>
                  <a:lnTo>
                    <a:pt x="51557" y="104079"/>
                  </a:lnTo>
                  <a:lnTo>
                    <a:pt x="88531" y="82534"/>
                  </a:lnTo>
                  <a:lnTo>
                    <a:pt x="91708" y="81676"/>
                  </a:lnTo>
                  <a:lnTo>
                    <a:pt x="94818" y="82095"/>
                  </a:lnTo>
                  <a:lnTo>
                    <a:pt x="100919" y="85208"/>
                  </a:lnTo>
                  <a:lnTo>
                    <a:pt x="102943" y="87426"/>
                  </a:lnTo>
                  <a:lnTo>
                    <a:pt x="105192" y="92538"/>
                  </a:lnTo>
                  <a:lnTo>
                    <a:pt x="106920" y="132485"/>
                  </a:lnTo>
                  <a:lnTo>
                    <a:pt x="106982" y="170292"/>
                  </a:lnTo>
                  <a:lnTo>
                    <a:pt x="106990" y="214040"/>
                  </a:lnTo>
                  <a:lnTo>
                    <a:pt x="106991" y="255924"/>
                  </a:lnTo>
                  <a:lnTo>
                    <a:pt x="106991" y="30320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66"/>
            <p:cNvSpPr/>
            <p:nvPr>
              <p:custDataLst>
                <p:tags r:id="rId26"/>
              </p:custDataLst>
            </p:nvPr>
          </p:nvSpPr>
          <p:spPr>
            <a:xfrm>
              <a:off x="6018609" y="4402335"/>
              <a:ext cx="133378" cy="571501"/>
            </a:xfrm>
            <a:custGeom>
              <a:avLst/>
              <a:gdLst/>
              <a:ahLst/>
              <a:cxnLst/>
              <a:rect l="0" t="0" r="0" b="0"/>
              <a:pathLst>
                <a:path w="133378" h="571501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27804" y="46401"/>
                  </a:lnTo>
                  <a:lnTo>
                    <a:pt x="50802" y="90194"/>
                  </a:lnTo>
                  <a:lnTo>
                    <a:pt x="68520" y="132117"/>
                  </a:lnTo>
                  <a:lnTo>
                    <a:pt x="86338" y="175958"/>
                  </a:lnTo>
                  <a:lnTo>
                    <a:pt x="98234" y="208180"/>
                  </a:lnTo>
                  <a:lnTo>
                    <a:pt x="109144" y="242345"/>
                  </a:lnTo>
                  <a:lnTo>
                    <a:pt x="117300" y="277373"/>
                  </a:lnTo>
                  <a:lnTo>
                    <a:pt x="124232" y="310139"/>
                  </a:lnTo>
                  <a:lnTo>
                    <a:pt x="129628" y="342230"/>
                  </a:lnTo>
                  <a:lnTo>
                    <a:pt x="132027" y="376337"/>
                  </a:lnTo>
                  <a:lnTo>
                    <a:pt x="133377" y="419526"/>
                  </a:lnTo>
                  <a:lnTo>
                    <a:pt x="129036" y="462199"/>
                  </a:lnTo>
                  <a:lnTo>
                    <a:pt x="121466" y="501522"/>
                  </a:lnTo>
                  <a:lnTo>
                    <a:pt x="103883" y="542243"/>
                  </a:lnTo>
                  <a:lnTo>
                    <a:pt x="89297" y="57150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67"/>
            <p:cNvSpPr/>
            <p:nvPr>
              <p:custDataLst>
                <p:tags r:id="rId27"/>
              </p:custDataLst>
            </p:nvPr>
          </p:nvSpPr>
          <p:spPr>
            <a:xfrm>
              <a:off x="4359609" y="5063132"/>
              <a:ext cx="270735" cy="372579"/>
            </a:xfrm>
            <a:custGeom>
              <a:avLst/>
              <a:gdLst/>
              <a:ahLst/>
              <a:cxnLst/>
              <a:rect l="0" t="0" r="0" b="0"/>
              <a:pathLst>
                <a:path w="270735" h="372579">
                  <a:moveTo>
                    <a:pt x="33797" y="0"/>
                  </a:moveTo>
                  <a:lnTo>
                    <a:pt x="33797" y="0"/>
                  </a:lnTo>
                  <a:lnTo>
                    <a:pt x="38537" y="0"/>
                  </a:lnTo>
                  <a:lnTo>
                    <a:pt x="43510" y="2646"/>
                  </a:lnTo>
                  <a:lnTo>
                    <a:pt x="46225" y="4741"/>
                  </a:lnTo>
                  <a:lnTo>
                    <a:pt x="54534" y="7068"/>
                  </a:lnTo>
                  <a:lnTo>
                    <a:pt x="87627" y="11412"/>
                  </a:lnTo>
                  <a:lnTo>
                    <a:pt x="126114" y="22223"/>
                  </a:lnTo>
                  <a:lnTo>
                    <a:pt x="164508" y="31129"/>
                  </a:lnTo>
                  <a:lnTo>
                    <a:pt x="206422" y="59776"/>
                  </a:lnTo>
                  <a:lnTo>
                    <a:pt x="236201" y="86745"/>
                  </a:lnTo>
                  <a:lnTo>
                    <a:pt x="259493" y="129765"/>
                  </a:lnTo>
                  <a:lnTo>
                    <a:pt x="267762" y="172935"/>
                  </a:lnTo>
                  <a:lnTo>
                    <a:pt x="270734" y="193938"/>
                  </a:lnTo>
                  <a:lnTo>
                    <a:pt x="267204" y="234321"/>
                  </a:lnTo>
                  <a:lnTo>
                    <a:pt x="261472" y="275481"/>
                  </a:lnTo>
                  <a:lnTo>
                    <a:pt x="238196" y="314225"/>
                  </a:lnTo>
                  <a:lnTo>
                    <a:pt x="225844" y="329163"/>
                  </a:lnTo>
                  <a:lnTo>
                    <a:pt x="182422" y="359717"/>
                  </a:lnTo>
                  <a:lnTo>
                    <a:pt x="157870" y="370064"/>
                  </a:lnTo>
                  <a:lnTo>
                    <a:pt x="131744" y="372578"/>
                  </a:lnTo>
                  <a:lnTo>
                    <a:pt x="87338" y="362424"/>
                  </a:lnTo>
                  <a:lnTo>
                    <a:pt x="58778" y="350101"/>
                  </a:lnTo>
                  <a:lnTo>
                    <a:pt x="27997" y="323905"/>
                  </a:lnTo>
                  <a:lnTo>
                    <a:pt x="4567" y="288679"/>
                  </a:lnTo>
                  <a:lnTo>
                    <a:pt x="0" y="270853"/>
                  </a:lnTo>
                  <a:lnTo>
                    <a:pt x="1579" y="258955"/>
                  </a:lnTo>
                  <a:lnTo>
                    <a:pt x="5587" y="248044"/>
                  </a:lnTo>
                  <a:lnTo>
                    <a:pt x="10676" y="239887"/>
                  </a:lnTo>
                  <a:lnTo>
                    <a:pt x="14414" y="237316"/>
                  </a:lnTo>
                  <a:lnTo>
                    <a:pt x="29156" y="233696"/>
                  </a:lnTo>
                  <a:lnTo>
                    <a:pt x="40333" y="232850"/>
                  </a:lnTo>
                  <a:lnTo>
                    <a:pt x="57782" y="237113"/>
                  </a:lnTo>
                  <a:lnTo>
                    <a:pt x="81456" y="248435"/>
                  </a:lnTo>
                  <a:lnTo>
                    <a:pt x="123280" y="279187"/>
                  </a:lnTo>
                  <a:lnTo>
                    <a:pt x="167579" y="313113"/>
                  </a:lnTo>
                  <a:lnTo>
                    <a:pt x="178584" y="322716"/>
                  </a:lnTo>
                  <a:lnTo>
                    <a:pt x="194531" y="33039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68"/>
            <p:cNvSpPr/>
            <p:nvPr>
              <p:custDataLst>
                <p:tags r:id="rId28"/>
              </p:custDataLst>
            </p:nvPr>
          </p:nvSpPr>
          <p:spPr>
            <a:xfrm>
              <a:off x="4661339" y="5152429"/>
              <a:ext cx="98185" cy="116087"/>
            </a:xfrm>
            <a:custGeom>
              <a:avLst/>
              <a:gdLst/>
              <a:ahLst/>
              <a:cxnLst/>
              <a:rect l="0" t="0" r="0" b="0"/>
              <a:pathLst>
                <a:path w="98185" h="116087">
                  <a:moveTo>
                    <a:pt x="44606" y="0"/>
                  </a:moveTo>
                  <a:lnTo>
                    <a:pt x="44606" y="0"/>
                  </a:lnTo>
                  <a:lnTo>
                    <a:pt x="36044" y="0"/>
                  </a:lnTo>
                  <a:lnTo>
                    <a:pt x="35785" y="4741"/>
                  </a:lnTo>
                  <a:lnTo>
                    <a:pt x="33079" y="9714"/>
                  </a:lnTo>
                  <a:lnTo>
                    <a:pt x="29561" y="15231"/>
                  </a:lnTo>
                  <a:lnTo>
                    <a:pt x="17725" y="49783"/>
                  </a:lnTo>
                  <a:lnTo>
                    <a:pt x="1053" y="71232"/>
                  </a:lnTo>
                  <a:lnTo>
                    <a:pt x="0" y="92382"/>
                  </a:lnTo>
                  <a:lnTo>
                    <a:pt x="2622" y="98274"/>
                  </a:lnTo>
                  <a:lnTo>
                    <a:pt x="4710" y="101235"/>
                  </a:lnTo>
                  <a:lnTo>
                    <a:pt x="9677" y="104525"/>
                  </a:lnTo>
                  <a:lnTo>
                    <a:pt x="41825" y="115156"/>
                  </a:lnTo>
                  <a:lnTo>
                    <a:pt x="85184" y="116062"/>
                  </a:lnTo>
                  <a:lnTo>
                    <a:pt x="98184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69"/>
            <p:cNvSpPr/>
            <p:nvPr>
              <p:custDataLst>
                <p:tags r:id="rId29"/>
              </p:custDataLst>
            </p:nvPr>
          </p:nvSpPr>
          <p:spPr>
            <a:xfrm>
              <a:off x="4707924" y="5188148"/>
              <a:ext cx="87319" cy="303610"/>
            </a:xfrm>
            <a:custGeom>
              <a:avLst/>
              <a:gdLst/>
              <a:ahLst/>
              <a:cxnLst/>
              <a:rect l="0" t="0" r="0" b="0"/>
              <a:pathLst>
                <a:path w="87319" h="303610">
                  <a:moveTo>
                    <a:pt x="87318" y="0"/>
                  </a:moveTo>
                  <a:lnTo>
                    <a:pt x="87318" y="0"/>
                  </a:lnTo>
                  <a:lnTo>
                    <a:pt x="87318" y="4740"/>
                  </a:lnTo>
                  <a:lnTo>
                    <a:pt x="65453" y="47854"/>
                  </a:lnTo>
                  <a:lnTo>
                    <a:pt x="49228" y="88129"/>
                  </a:lnTo>
                  <a:lnTo>
                    <a:pt x="42628" y="122575"/>
                  </a:lnTo>
                  <a:lnTo>
                    <a:pt x="30971" y="157917"/>
                  </a:lnTo>
                  <a:lnTo>
                    <a:pt x="24651" y="192531"/>
                  </a:lnTo>
                  <a:lnTo>
                    <a:pt x="11035" y="231397"/>
                  </a:lnTo>
                  <a:lnTo>
                    <a:pt x="241" y="275968"/>
                  </a:lnTo>
                  <a:lnTo>
                    <a:pt x="0" y="287356"/>
                  </a:lnTo>
                  <a:lnTo>
                    <a:pt x="6951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70"/>
            <p:cNvSpPr/>
            <p:nvPr>
              <p:custDataLst>
                <p:tags r:id="rId30"/>
              </p:custDataLst>
            </p:nvPr>
          </p:nvSpPr>
          <p:spPr>
            <a:xfrm>
              <a:off x="4839890" y="5313164"/>
              <a:ext cx="116087" cy="35719"/>
            </a:xfrm>
            <a:custGeom>
              <a:avLst/>
              <a:gdLst/>
              <a:ahLst/>
              <a:cxnLst/>
              <a:rect l="0" t="0" r="0" b="0"/>
              <a:pathLst>
                <a:path w="116087" h="35719">
                  <a:moveTo>
                    <a:pt x="0" y="0"/>
                  </a:moveTo>
                  <a:lnTo>
                    <a:pt x="0" y="0"/>
                  </a:lnTo>
                  <a:lnTo>
                    <a:pt x="7689" y="7688"/>
                  </a:lnTo>
                  <a:lnTo>
                    <a:pt x="15814" y="9676"/>
                  </a:lnTo>
                  <a:lnTo>
                    <a:pt x="25081" y="14993"/>
                  </a:lnTo>
                  <a:lnTo>
                    <a:pt x="62756" y="27405"/>
                  </a:lnTo>
                  <a:lnTo>
                    <a:pt x="74525" y="32023"/>
                  </a:lnTo>
                  <a:lnTo>
                    <a:pt x="116086" y="3571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71"/>
            <p:cNvSpPr/>
            <p:nvPr>
              <p:custDataLst>
                <p:tags r:id="rId31"/>
              </p:custDataLst>
            </p:nvPr>
          </p:nvSpPr>
          <p:spPr>
            <a:xfrm>
              <a:off x="4875609" y="5348882"/>
              <a:ext cx="26790" cy="125017"/>
            </a:xfrm>
            <a:custGeom>
              <a:avLst/>
              <a:gdLst/>
              <a:ahLst/>
              <a:cxnLst/>
              <a:rect l="0" t="0" r="0" b="0"/>
              <a:pathLst>
                <a:path w="26790" h="125017">
                  <a:moveTo>
                    <a:pt x="26789" y="0"/>
                  </a:moveTo>
                  <a:lnTo>
                    <a:pt x="26789" y="0"/>
                  </a:lnTo>
                  <a:lnTo>
                    <a:pt x="19100" y="15377"/>
                  </a:lnTo>
                  <a:lnTo>
                    <a:pt x="10203" y="59777"/>
                  </a:lnTo>
                  <a:lnTo>
                    <a:pt x="6451" y="89330"/>
                  </a:lnTo>
                  <a:lnTo>
                    <a:pt x="1274" y="108376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72"/>
            <p:cNvSpPr/>
            <p:nvPr>
              <p:custDataLst>
                <p:tags r:id="rId32"/>
              </p:custDataLst>
            </p:nvPr>
          </p:nvSpPr>
          <p:spPr>
            <a:xfrm>
              <a:off x="4929187" y="5384601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8930" y="0"/>
                  </a:moveTo>
                  <a:lnTo>
                    <a:pt x="8930" y="0"/>
                  </a:lnTo>
                  <a:lnTo>
                    <a:pt x="8930" y="42317"/>
                  </a:lnTo>
                  <a:lnTo>
                    <a:pt x="7938" y="65612"/>
                  </a:lnTo>
                  <a:lnTo>
                    <a:pt x="552" y="104518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73"/>
            <p:cNvSpPr/>
            <p:nvPr>
              <p:custDataLst>
                <p:tags r:id="rId33"/>
              </p:custDataLst>
            </p:nvPr>
          </p:nvSpPr>
          <p:spPr>
            <a:xfrm>
              <a:off x="5054203" y="5286375"/>
              <a:ext cx="44649" cy="17860"/>
            </a:xfrm>
            <a:custGeom>
              <a:avLst/>
              <a:gdLst/>
              <a:ahLst/>
              <a:cxnLst/>
              <a:rect l="0" t="0" r="0" b="0"/>
              <a:pathLst>
                <a:path w="44649" h="1786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5"/>
                  </a:lnTo>
                  <a:lnTo>
                    <a:pt x="16250" y="7688"/>
                  </a:lnTo>
                  <a:lnTo>
                    <a:pt x="37835" y="8821"/>
                  </a:lnTo>
                  <a:lnTo>
                    <a:pt x="40106" y="9849"/>
                  </a:lnTo>
                  <a:lnTo>
                    <a:pt x="41620" y="11526"/>
                  </a:lnTo>
                  <a:lnTo>
                    <a:pt x="44648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74"/>
            <p:cNvSpPr/>
            <p:nvPr>
              <p:custDataLst>
                <p:tags r:id="rId34"/>
              </p:custDataLst>
            </p:nvPr>
          </p:nvSpPr>
          <p:spPr>
            <a:xfrm>
              <a:off x="5027414" y="5366742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5" y="7067"/>
                  </a:lnTo>
                  <a:lnTo>
                    <a:pt x="33182" y="17010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75"/>
            <p:cNvSpPr/>
            <p:nvPr>
              <p:custDataLst>
                <p:tags r:id="rId35"/>
              </p:custDataLst>
            </p:nvPr>
          </p:nvSpPr>
          <p:spPr>
            <a:xfrm>
              <a:off x="5259585" y="5116710"/>
              <a:ext cx="195098" cy="441671"/>
            </a:xfrm>
            <a:custGeom>
              <a:avLst/>
              <a:gdLst/>
              <a:ahLst/>
              <a:cxnLst/>
              <a:rect l="0" t="0" r="0" b="0"/>
              <a:pathLst>
                <a:path w="195098" h="441671">
                  <a:moveTo>
                    <a:pt x="8930" y="0"/>
                  </a:moveTo>
                  <a:lnTo>
                    <a:pt x="8930" y="0"/>
                  </a:lnTo>
                  <a:lnTo>
                    <a:pt x="49242" y="992"/>
                  </a:lnTo>
                  <a:lnTo>
                    <a:pt x="89903" y="12429"/>
                  </a:lnTo>
                  <a:lnTo>
                    <a:pt x="124143" y="24908"/>
                  </a:lnTo>
                  <a:lnTo>
                    <a:pt x="157251" y="46398"/>
                  </a:lnTo>
                  <a:lnTo>
                    <a:pt x="161389" y="50776"/>
                  </a:lnTo>
                  <a:lnTo>
                    <a:pt x="165986" y="60932"/>
                  </a:lnTo>
                  <a:lnTo>
                    <a:pt x="169180" y="82414"/>
                  </a:lnTo>
                  <a:lnTo>
                    <a:pt x="169569" y="99844"/>
                  </a:lnTo>
                  <a:lnTo>
                    <a:pt x="166976" y="106553"/>
                  </a:lnTo>
                  <a:lnTo>
                    <a:pt x="152487" y="123684"/>
                  </a:lnTo>
                  <a:lnTo>
                    <a:pt x="144502" y="129385"/>
                  </a:lnTo>
                  <a:lnTo>
                    <a:pt x="103895" y="148007"/>
                  </a:lnTo>
                  <a:lnTo>
                    <a:pt x="65137" y="154228"/>
                  </a:lnTo>
                  <a:lnTo>
                    <a:pt x="55861" y="159450"/>
                  </a:lnTo>
                  <a:lnTo>
                    <a:pt x="45076" y="160701"/>
                  </a:lnTo>
                  <a:lnTo>
                    <a:pt x="86892" y="160734"/>
                  </a:lnTo>
                  <a:lnTo>
                    <a:pt x="123229" y="170448"/>
                  </a:lnTo>
                  <a:lnTo>
                    <a:pt x="137121" y="177950"/>
                  </a:lnTo>
                  <a:lnTo>
                    <a:pt x="165000" y="204374"/>
                  </a:lnTo>
                  <a:lnTo>
                    <a:pt x="173544" y="218825"/>
                  </a:lnTo>
                  <a:lnTo>
                    <a:pt x="187115" y="257795"/>
                  </a:lnTo>
                  <a:lnTo>
                    <a:pt x="194609" y="294450"/>
                  </a:lnTo>
                  <a:lnTo>
                    <a:pt x="195097" y="330354"/>
                  </a:lnTo>
                  <a:lnTo>
                    <a:pt x="186667" y="366108"/>
                  </a:lnTo>
                  <a:lnTo>
                    <a:pt x="175449" y="397094"/>
                  </a:lnTo>
                  <a:lnTo>
                    <a:pt x="157157" y="416196"/>
                  </a:lnTo>
                  <a:lnTo>
                    <a:pt x="137626" y="429683"/>
                  </a:lnTo>
                  <a:lnTo>
                    <a:pt x="93577" y="441604"/>
                  </a:lnTo>
                  <a:lnTo>
                    <a:pt x="78301" y="441670"/>
                  </a:lnTo>
                  <a:lnTo>
                    <a:pt x="36322" y="435270"/>
                  </a:lnTo>
                  <a:lnTo>
                    <a:pt x="20684" y="427949"/>
                  </a:lnTo>
                  <a:lnTo>
                    <a:pt x="6511" y="416585"/>
                  </a:lnTo>
                  <a:lnTo>
                    <a:pt x="2894" y="410706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76"/>
            <p:cNvSpPr/>
            <p:nvPr>
              <p:custDataLst>
                <p:tags r:id="rId36"/>
              </p:custDataLst>
            </p:nvPr>
          </p:nvSpPr>
          <p:spPr>
            <a:xfrm>
              <a:off x="5545335" y="5322093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77"/>
            <p:cNvSpPr/>
            <p:nvPr>
              <p:custDataLst>
                <p:tags r:id="rId37"/>
              </p:custDataLst>
            </p:nvPr>
          </p:nvSpPr>
          <p:spPr>
            <a:xfrm>
              <a:off x="5616773" y="5134570"/>
              <a:ext cx="71438" cy="392907"/>
            </a:xfrm>
            <a:custGeom>
              <a:avLst/>
              <a:gdLst/>
              <a:ahLst/>
              <a:cxnLst/>
              <a:rect l="0" t="0" r="0" b="0"/>
              <a:pathLst>
                <a:path w="71438" h="392907">
                  <a:moveTo>
                    <a:pt x="71437" y="0"/>
                  </a:moveTo>
                  <a:lnTo>
                    <a:pt x="71437" y="0"/>
                  </a:lnTo>
                  <a:lnTo>
                    <a:pt x="71437" y="12429"/>
                  </a:lnTo>
                  <a:lnTo>
                    <a:pt x="63060" y="56477"/>
                  </a:lnTo>
                  <a:lnTo>
                    <a:pt x="62616" y="94610"/>
                  </a:lnTo>
                  <a:lnTo>
                    <a:pt x="57800" y="128684"/>
                  </a:lnTo>
                  <a:lnTo>
                    <a:pt x="54829" y="168656"/>
                  </a:lnTo>
                  <a:lnTo>
                    <a:pt x="49208" y="207179"/>
                  </a:lnTo>
                  <a:lnTo>
                    <a:pt x="41259" y="248468"/>
                  </a:lnTo>
                  <a:lnTo>
                    <a:pt x="35821" y="292607"/>
                  </a:lnTo>
                  <a:lnTo>
                    <a:pt x="26221" y="329989"/>
                  </a:lnTo>
                  <a:lnTo>
                    <a:pt x="17691" y="351774"/>
                  </a:lnTo>
                  <a:lnTo>
                    <a:pt x="1754" y="380654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78"/>
            <p:cNvSpPr/>
            <p:nvPr>
              <p:custDataLst>
                <p:tags r:id="rId38"/>
              </p:custDataLst>
            </p:nvPr>
          </p:nvSpPr>
          <p:spPr>
            <a:xfrm>
              <a:off x="5634632" y="5134678"/>
              <a:ext cx="194183" cy="479815"/>
            </a:xfrm>
            <a:custGeom>
              <a:avLst/>
              <a:gdLst/>
              <a:ahLst/>
              <a:cxnLst/>
              <a:rect l="0" t="0" r="0" b="0"/>
              <a:pathLst>
                <a:path w="194183" h="479815">
                  <a:moveTo>
                    <a:pt x="53578" y="8822"/>
                  </a:moveTo>
                  <a:lnTo>
                    <a:pt x="53578" y="8822"/>
                  </a:lnTo>
                  <a:lnTo>
                    <a:pt x="53578" y="4081"/>
                  </a:lnTo>
                  <a:lnTo>
                    <a:pt x="54571" y="2685"/>
                  </a:lnTo>
                  <a:lnTo>
                    <a:pt x="56224" y="1753"/>
                  </a:lnTo>
                  <a:lnTo>
                    <a:pt x="66007" y="260"/>
                  </a:lnTo>
                  <a:lnTo>
                    <a:pt x="74569" y="0"/>
                  </a:lnTo>
                  <a:lnTo>
                    <a:pt x="88131" y="4664"/>
                  </a:lnTo>
                  <a:lnTo>
                    <a:pt x="123392" y="27701"/>
                  </a:lnTo>
                  <a:lnTo>
                    <a:pt x="166593" y="68412"/>
                  </a:lnTo>
                  <a:lnTo>
                    <a:pt x="173260" y="80286"/>
                  </a:lnTo>
                  <a:lnTo>
                    <a:pt x="177541" y="104077"/>
                  </a:lnTo>
                  <a:lnTo>
                    <a:pt x="178282" y="121932"/>
                  </a:lnTo>
                  <a:lnTo>
                    <a:pt x="175809" y="131192"/>
                  </a:lnTo>
                  <a:lnTo>
                    <a:pt x="166138" y="145221"/>
                  </a:lnTo>
                  <a:lnTo>
                    <a:pt x="126582" y="172518"/>
                  </a:lnTo>
                  <a:lnTo>
                    <a:pt x="109715" y="176717"/>
                  </a:lnTo>
                  <a:lnTo>
                    <a:pt x="65172" y="178480"/>
                  </a:lnTo>
                  <a:lnTo>
                    <a:pt x="64284" y="178482"/>
                  </a:lnTo>
                  <a:lnTo>
                    <a:pt x="64685" y="179475"/>
                  </a:lnTo>
                  <a:lnTo>
                    <a:pt x="70353" y="186173"/>
                  </a:lnTo>
                  <a:lnTo>
                    <a:pt x="113391" y="208374"/>
                  </a:lnTo>
                  <a:lnTo>
                    <a:pt x="131052" y="221957"/>
                  </a:lnTo>
                  <a:lnTo>
                    <a:pt x="160746" y="259874"/>
                  </a:lnTo>
                  <a:lnTo>
                    <a:pt x="179809" y="294773"/>
                  </a:lnTo>
                  <a:lnTo>
                    <a:pt x="192137" y="336467"/>
                  </a:lnTo>
                  <a:lnTo>
                    <a:pt x="194182" y="365194"/>
                  </a:lnTo>
                  <a:lnTo>
                    <a:pt x="189133" y="401567"/>
                  </a:lnTo>
                  <a:lnTo>
                    <a:pt x="185355" y="425823"/>
                  </a:lnTo>
                  <a:lnTo>
                    <a:pt x="179614" y="439225"/>
                  </a:lnTo>
                  <a:lnTo>
                    <a:pt x="170449" y="451798"/>
                  </a:lnTo>
                  <a:lnTo>
                    <a:pt x="135519" y="472311"/>
                  </a:lnTo>
                  <a:lnTo>
                    <a:pt x="121746" y="477746"/>
                  </a:lnTo>
                  <a:lnTo>
                    <a:pt x="97258" y="479814"/>
                  </a:lnTo>
                  <a:lnTo>
                    <a:pt x="64963" y="472127"/>
                  </a:lnTo>
                  <a:lnTo>
                    <a:pt x="20980" y="452268"/>
                  </a:lnTo>
                  <a:lnTo>
                    <a:pt x="0" y="43744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79"/>
            <p:cNvSpPr/>
            <p:nvPr>
              <p:custDataLst>
                <p:tags r:id="rId39"/>
              </p:custDataLst>
            </p:nvPr>
          </p:nvSpPr>
          <p:spPr>
            <a:xfrm>
              <a:off x="5259585" y="5732865"/>
              <a:ext cx="562572" cy="26784"/>
            </a:xfrm>
            <a:custGeom>
              <a:avLst/>
              <a:gdLst/>
              <a:ahLst/>
              <a:cxnLst/>
              <a:rect l="0" t="0" r="0" b="0"/>
              <a:pathLst>
                <a:path w="562572" h="26784">
                  <a:moveTo>
                    <a:pt x="562571" y="26783"/>
                  </a:moveTo>
                  <a:lnTo>
                    <a:pt x="562571" y="26783"/>
                  </a:lnTo>
                  <a:lnTo>
                    <a:pt x="557830" y="26783"/>
                  </a:lnTo>
                  <a:lnTo>
                    <a:pt x="528569" y="18680"/>
                  </a:lnTo>
                  <a:lnTo>
                    <a:pt x="485443" y="13222"/>
                  </a:lnTo>
                  <a:lnTo>
                    <a:pt x="451634" y="5456"/>
                  </a:lnTo>
                  <a:lnTo>
                    <a:pt x="416481" y="1612"/>
                  </a:lnTo>
                  <a:lnTo>
                    <a:pt x="376189" y="474"/>
                  </a:lnTo>
                  <a:lnTo>
                    <a:pt x="332832" y="136"/>
                  </a:lnTo>
                  <a:lnTo>
                    <a:pt x="300722" y="57"/>
                  </a:lnTo>
                  <a:lnTo>
                    <a:pt x="267600" y="22"/>
                  </a:lnTo>
                  <a:lnTo>
                    <a:pt x="236343" y="6"/>
                  </a:lnTo>
                  <a:lnTo>
                    <a:pt x="205913" y="0"/>
                  </a:lnTo>
                  <a:lnTo>
                    <a:pt x="174861" y="988"/>
                  </a:lnTo>
                  <a:lnTo>
                    <a:pt x="141216" y="4735"/>
                  </a:lnTo>
                  <a:lnTo>
                    <a:pt x="98287" y="7683"/>
                  </a:lnTo>
                  <a:lnTo>
                    <a:pt x="60431" y="8555"/>
                  </a:lnTo>
                  <a:lnTo>
                    <a:pt x="19547" y="8875"/>
                  </a:lnTo>
                  <a:lnTo>
                    <a:pt x="0" y="892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80"/>
            <p:cNvSpPr/>
            <p:nvPr>
              <p:custDataLst>
                <p:tags r:id="rId40"/>
              </p:custDataLst>
            </p:nvPr>
          </p:nvSpPr>
          <p:spPr>
            <a:xfrm>
              <a:off x="5500687" y="5831085"/>
              <a:ext cx="128935" cy="263408"/>
            </a:xfrm>
            <a:custGeom>
              <a:avLst/>
              <a:gdLst/>
              <a:ahLst/>
              <a:cxnLst/>
              <a:rect l="0" t="0" r="0" b="0"/>
              <a:pathLst>
                <a:path w="128935" h="263408">
                  <a:moveTo>
                    <a:pt x="71438" y="0"/>
                  </a:moveTo>
                  <a:lnTo>
                    <a:pt x="71438" y="0"/>
                  </a:lnTo>
                  <a:lnTo>
                    <a:pt x="112536" y="42091"/>
                  </a:lnTo>
                  <a:lnTo>
                    <a:pt x="127917" y="64168"/>
                  </a:lnTo>
                  <a:lnTo>
                    <a:pt x="128934" y="67584"/>
                  </a:lnTo>
                  <a:lnTo>
                    <a:pt x="128620" y="70853"/>
                  </a:lnTo>
                  <a:lnTo>
                    <a:pt x="126084" y="80194"/>
                  </a:lnTo>
                  <a:lnTo>
                    <a:pt x="125727" y="83229"/>
                  </a:lnTo>
                  <a:lnTo>
                    <a:pt x="122686" y="89245"/>
                  </a:lnTo>
                  <a:lnTo>
                    <a:pt x="120486" y="92240"/>
                  </a:lnTo>
                  <a:lnTo>
                    <a:pt x="115395" y="95566"/>
                  </a:lnTo>
                  <a:lnTo>
                    <a:pt x="108834" y="97044"/>
                  </a:lnTo>
                  <a:lnTo>
                    <a:pt x="70058" y="98180"/>
                  </a:lnTo>
                  <a:lnTo>
                    <a:pt x="25463" y="89664"/>
                  </a:lnTo>
                  <a:lnTo>
                    <a:pt x="9097" y="89300"/>
                  </a:lnTo>
                  <a:lnTo>
                    <a:pt x="13719" y="89298"/>
                  </a:lnTo>
                  <a:lnTo>
                    <a:pt x="18666" y="91943"/>
                  </a:lnTo>
                  <a:lnTo>
                    <a:pt x="57927" y="120342"/>
                  </a:lnTo>
                  <a:lnTo>
                    <a:pt x="84864" y="143128"/>
                  </a:lnTo>
                  <a:lnTo>
                    <a:pt x="113834" y="185684"/>
                  </a:lnTo>
                  <a:lnTo>
                    <a:pt x="120046" y="198612"/>
                  </a:lnTo>
                  <a:lnTo>
                    <a:pt x="124361" y="229088"/>
                  </a:lnTo>
                  <a:lnTo>
                    <a:pt x="120081" y="247023"/>
                  </a:lnTo>
                  <a:lnTo>
                    <a:pt x="117757" y="251003"/>
                  </a:lnTo>
                  <a:lnTo>
                    <a:pt x="115215" y="253655"/>
                  </a:lnTo>
                  <a:lnTo>
                    <a:pt x="104008" y="262653"/>
                  </a:lnTo>
                  <a:lnTo>
                    <a:pt x="100096" y="263407"/>
                  </a:lnTo>
                  <a:lnTo>
                    <a:pt x="62269" y="256663"/>
                  </a:lnTo>
                  <a:lnTo>
                    <a:pt x="50495" y="250994"/>
                  </a:lnTo>
                  <a:lnTo>
                    <a:pt x="7713" y="220594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81"/>
            <p:cNvSpPr/>
            <p:nvPr>
              <p:custDataLst>
                <p:tags r:id="rId41"/>
              </p:custDataLst>
            </p:nvPr>
          </p:nvSpPr>
          <p:spPr>
            <a:xfrm>
              <a:off x="4402335" y="5598929"/>
              <a:ext cx="544712" cy="62493"/>
            </a:xfrm>
            <a:custGeom>
              <a:avLst/>
              <a:gdLst/>
              <a:ahLst/>
              <a:cxnLst/>
              <a:rect l="0" t="0" r="0" b="0"/>
              <a:pathLst>
                <a:path w="544712" h="62493">
                  <a:moveTo>
                    <a:pt x="544711" y="62492"/>
                  </a:moveTo>
                  <a:lnTo>
                    <a:pt x="544711" y="62492"/>
                  </a:lnTo>
                  <a:lnTo>
                    <a:pt x="529461" y="61500"/>
                  </a:lnTo>
                  <a:lnTo>
                    <a:pt x="492930" y="53398"/>
                  </a:lnTo>
                  <a:lnTo>
                    <a:pt x="453418" y="41367"/>
                  </a:lnTo>
                  <a:lnTo>
                    <a:pt x="430714" y="33259"/>
                  </a:lnTo>
                  <a:lnTo>
                    <a:pt x="395620" y="27703"/>
                  </a:lnTo>
                  <a:lnTo>
                    <a:pt x="359094" y="20214"/>
                  </a:lnTo>
                  <a:lnTo>
                    <a:pt x="318286" y="12703"/>
                  </a:lnTo>
                  <a:lnTo>
                    <a:pt x="279626" y="9044"/>
                  </a:lnTo>
                  <a:lnTo>
                    <a:pt x="238185" y="3110"/>
                  </a:lnTo>
                  <a:lnTo>
                    <a:pt x="199337" y="911"/>
                  </a:lnTo>
                  <a:lnTo>
                    <a:pt x="156849" y="259"/>
                  </a:lnTo>
                  <a:lnTo>
                    <a:pt x="114825" y="65"/>
                  </a:lnTo>
                  <a:lnTo>
                    <a:pt x="70307" y="0"/>
                  </a:lnTo>
                  <a:lnTo>
                    <a:pt x="40676" y="2635"/>
                  </a:lnTo>
                  <a:lnTo>
                    <a:pt x="0" y="891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82"/>
            <p:cNvSpPr/>
            <p:nvPr>
              <p:custDataLst>
                <p:tags r:id="rId42"/>
              </p:custDataLst>
            </p:nvPr>
          </p:nvSpPr>
          <p:spPr>
            <a:xfrm>
              <a:off x="4589859" y="5715000"/>
              <a:ext cx="187356" cy="328847"/>
            </a:xfrm>
            <a:custGeom>
              <a:avLst/>
              <a:gdLst/>
              <a:ahLst/>
              <a:cxnLst/>
              <a:rect l="0" t="0" r="0" b="0"/>
              <a:pathLst>
                <a:path w="187356" h="328847">
                  <a:moveTo>
                    <a:pt x="62508" y="0"/>
                  </a:moveTo>
                  <a:lnTo>
                    <a:pt x="62508" y="0"/>
                  </a:lnTo>
                  <a:lnTo>
                    <a:pt x="75810" y="0"/>
                  </a:lnTo>
                  <a:lnTo>
                    <a:pt x="116373" y="18091"/>
                  </a:lnTo>
                  <a:lnTo>
                    <a:pt x="134030" y="29503"/>
                  </a:lnTo>
                  <a:lnTo>
                    <a:pt x="167025" y="55677"/>
                  </a:lnTo>
                  <a:lnTo>
                    <a:pt x="183207" y="82628"/>
                  </a:lnTo>
                  <a:lnTo>
                    <a:pt x="186671" y="97497"/>
                  </a:lnTo>
                  <a:lnTo>
                    <a:pt x="187355" y="109988"/>
                  </a:lnTo>
                  <a:lnTo>
                    <a:pt x="184803" y="116021"/>
                  </a:lnTo>
                  <a:lnTo>
                    <a:pt x="182733" y="119019"/>
                  </a:lnTo>
                  <a:lnTo>
                    <a:pt x="170339" y="127979"/>
                  </a:lnTo>
                  <a:lnTo>
                    <a:pt x="158840" y="132177"/>
                  </a:lnTo>
                  <a:lnTo>
                    <a:pt x="114746" y="133898"/>
                  </a:lnTo>
                  <a:lnTo>
                    <a:pt x="71620" y="133944"/>
                  </a:lnTo>
                  <a:lnTo>
                    <a:pt x="62665" y="133945"/>
                  </a:lnTo>
                  <a:lnTo>
                    <a:pt x="67295" y="133945"/>
                  </a:lnTo>
                  <a:lnTo>
                    <a:pt x="95931" y="146374"/>
                  </a:lnTo>
                  <a:lnTo>
                    <a:pt x="131028" y="176185"/>
                  </a:lnTo>
                  <a:lnTo>
                    <a:pt x="154264" y="211385"/>
                  </a:lnTo>
                  <a:lnTo>
                    <a:pt x="165593" y="241295"/>
                  </a:lnTo>
                  <a:lnTo>
                    <a:pt x="169128" y="273477"/>
                  </a:lnTo>
                  <a:lnTo>
                    <a:pt x="164765" y="291594"/>
                  </a:lnTo>
                  <a:lnTo>
                    <a:pt x="157188" y="309529"/>
                  </a:lnTo>
                  <a:lnTo>
                    <a:pt x="153409" y="313509"/>
                  </a:lnTo>
                  <a:lnTo>
                    <a:pt x="126802" y="326906"/>
                  </a:lnTo>
                  <a:lnTo>
                    <a:pt x="112911" y="328846"/>
                  </a:lnTo>
                  <a:lnTo>
                    <a:pt x="88356" y="325197"/>
                  </a:lnTo>
                  <a:lnTo>
                    <a:pt x="51592" y="312246"/>
                  </a:lnTo>
                  <a:lnTo>
                    <a:pt x="16789" y="297617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SMARTInkShape-383"/>
          <p:cNvSpPr/>
          <p:nvPr>
            <p:custDataLst>
              <p:tags r:id="rId2"/>
            </p:custDataLst>
          </p:nvPr>
        </p:nvSpPr>
        <p:spPr>
          <a:xfrm>
            <a:off x="5125640" y="4384476"/>
            <a:ext cx="17861" cy="133946"/>
          </a:xfrm>
          <a:custGeom>
            <a:avLst/>
            <a:gdLst/>
            <a:ahLst/>
            <a:cxnLst/>
            <a:rect l="0" t="0" r="0" b="0"/>
            <a:pathLst>
              <a:path w="17861" h="133946">
                <a:moveTo>
                  <a:pt x="17860" y="0"/>
                </a:moveTo>
                <a:lnTo>
                  <a:pt x="17860" y="0"/>
                </a:lnTo>
                <a:lnTo>
                  <a:pt x="17860" y="4740"/>
                </a:lnTo>
                <a:lnTo>
                  <a:pt x="9757" y="27865"/>
                </a:lnTo>
                <a:lnTo>
                  <a:pt x="2866" y="71324"/>
                </a:lnTo>
                <a:lnTo>
                  <a:pt x="252" y="115006"/>
                </a:lnTo>
                <a:lnTo>
                  <a:pt x="0" y="133945"/>
                </a:lnTo>
              </a:path>
            </a:pathLst>
          </a:custGeom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SMARTInkShape-Group63"/>
          <p:cNvGrpSpPr/>
          <p:nvPr/>
        </p:nvGrpSpPr>
        <p:grpSpPr>
          <a:xfrm>
            <a:off x="6208102" y="2580917"/>
            <a:ext cx="1684651" cy="1017323"/>
            <a:chOff x="6208102" y="2580917"/>
            <a:chExt cx="1684651" cy="1017323"/>
          </a:xfrm>
        </p:grpSpPr>
        <p:sp>
          <p:nvSpPr>
            <p:cNvPr id="141" name="SMARTInkShape-384"/>
            <p:cNvSpPr/>
            <p:nvPr>
              <p:custDataLst>
                <p:tags r:id="rId3"/>
              </p:custDataLst>
            </p:nvPr>
          </p:nvSpPr>
          <p:spPr>
            <a:xfrm>
              <a:off x="6528538" y="2830878"/>
              <a:ext cx="195485" cy="454825"/>
            </a:xfrm>
            <a:custGeom>
              <a:avLst/>
              <a:gdLst/>
              <a:ahLst/>
              <a:cxnLst/>
              <a:rect l="0" t="0" r="0" b="0"/>
              <a:pathLst>
                <a:path w="195485" h="454825">
                  <a:moveTo>
                    <a:pt x="186587" y="98059"/>
                  </a:moveTo>
                  <a:lnTo>
                    <a:pt x="186587" y="98059"/>
                  </a:lnTo>
                  <a:lnTo>
                    <a:pt x="191327" y="93318"/>
                  </a:lnTo>
                  <a:lnTo>
                    <a:pt x="193654" y="85700"/>
                  </a:lnTo>
                  <a:lnTo>
                    <a:pt x="195484" y="46663"/>
                  </a:lnTo>
                  <a:lnTo>
                    <a:pt x="190210" y="35198"/>
                  </a:lnTo>
                  <a:lnTo>
                    <a:pt x="175396" y="16409"/>
                  </a:lnTo>
                  <a:lnTo>
                    <a:pt x="156482" y="6287"/>
                  </a:lnTo>
                  <a:lnTo>
                    <a:pt x="114713" y="682"/>
                  </a:lnTo>
                  <a:lnTo>
                    <a:pt x="79344" y="0"/>
                  </a:lnTo>
                  <a:lnTo>
                    <a:pt x="64178" y="5199"/>
                  </a:lnTo>
                  <a:lnTo>
                    <a:pt x="51816" y="14124"/>
                  </a:lnTo>
                  <a:lnTo>
                    <a:pt x="24134" y="47667"/>
                  </a:lnTo>
                  <a:lnTo>
                    <a:pt x="13131" y="77251"/>
                  </a:lnTo>
                  <a:lnTo>
                    <a:pt x="12923" y="91787"/>
                  </a:lnTo>
                  <a:lnTo>
                    <a:pt x="23525" y="134128"/>
                  </a:lnTo>
                  <a:lnTo>
                    <a:pt x="37556" y="172211"/>
                  </a:lnTo>
                  <a:lnTo>
                    <a:pt x="59142" y="212917"/>
                  </a:lnTo>
                  <a:lnTo>
                    <a:pt x="88651" y="255758"/>
                  </a:lnTo>
                  <a:lnTo>
                    <a:pt x="114618" y="296558"/>
                  </a:lnTo>
                  <a:lnTo>
                    <a:pt x="134116" y="337801"/>
                  </a:lnTo>
                  <a:lnTo>
                    <a:pt x="147522" y="374611"/>
                  </a:lnTo>
                  <a:lnTo>
                    <a:pt x="154726" y="400597"/>
                  </a:lnTo>
                  <a:lnTo>
                    <a:pt x="151572" y="429137"/>
                  </a:lnTo>
                  <a:lnTo>
                    <a:pt x="145889" y="439012"/>
                  </a:lnTo>
                  <a:lnTo>
                    <a:pt x="137741" y="448031"/>
                  </a:lnTo>
                  <a:lnTo>
                    <a:pt x="130812" y="452039"/>
                  </a:lnTo>
                  <a:lnTo>
                    <a:pt x="102892" y="454824"/>
                  </a:lnTo>
                  <a:lnTo>
                    <a:pt x="68262" y="454199"/>
                  </a:lnTo>
                  <a:lnTo>
                    <a:pt x="55946" y="450481"/>
                  </a:lnTo>
                  <a:lnTo>
                    <a:pt x="28542" y="430084"/>
                  </a:lnTo>
                  <a:lnTo>
                    <a:pt x="9736" y="412132"/>
                  </a:lnTo>
                  <a:lnTo>
                    <a:pt x="3807" y="401027"/>
                  </a:lnTo>
                  <a:lnTo>
                    <a:pt x="0" y="372989"/>
                  </a:lnTo>
                  <a:lnTo>
                    <a:pt x="1832" y="329982"/>
                  </a:lnTo>
                  <a:lnTo>
                    <a:pt x="15302" y="285549"/>
                  </a:lnTo>
                  <a:lnTo>
                    <a:pt x="38283" y="249857"/>
                  </a:lnTo>
                  <a:lnTo>
                    <a:pt x="73755" y="211351"/>
                  </a:lnTo>
                  <a:lnTo>
                    <a:pt x="115578" y="173869"/>
                  </a:lnTo>
                  <a:lnTo>
                    <a:pt x="157208" y="152605"/>
                  </a:lnTo>
                  <a:lnTo>
                    <a:pt x="186587" y="13377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85"/>
            <p:cNvSpPr/>
            <p:nvPr>
              <p:custDataLst>
                <p:tags r:id="rId4"/>
              </p:custDataLst>
            </p:nvPr>
          </p:nvSpPr>
          <p:spPr>
            <a:xfrm>
              <a:off x="6822281" y="3053957"/>
              <a:ext cx="169665" cy="26786"/>
            </a:xfrm>
            <a:custGeom>
              <a:avLst/>
              <a:gdLst/>
              <a:ahLst/>
              <a:cxnLst/>
              <a:rect l="0" t="0" r="0" b="0"/>
              <a:pathLst>
                <a:path w="169665" h="26786">
                  <a:moveTo>
                    <a:pt x="0" y="8925"/>
                  </a:moveTo>
                  <a:lnTo>
                    <a:pt x="0" y="8925"/>
                  </a:lnTo>
                  <a:lnTo>
                    <a:pt x="4741" y="4185"/>
                  </a:lnTo>
                  <a:lnTo>
                    <a:pt x="9713" y="1858"/>
                  </a:lnTo>
                  <a:lnTo>
                    <a:pt x="48098" y="44"/>
                  </a:lnTo>
                  <a:lnTo>
                    <a:pt x="91461" y="0"/>
                  </a:lnTo>
                  <a:lnTo>
                    <a:pt x="116727" y="2643"/>
                  </a:lnTo>
                  <a:lnTo>
                    <a:pt x="147191" y="12425"/>
                  </a:lnTo>
                  <a:lnTo>
                    <a:pt x="169664" y="2678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86"/>
            <p:cNvSpPr/>
            <p:nvPr>
              <p:custDataLst>
                <p:tags r:id="rId5"/>
              </p:custDataLst>
            </p:nvPr>
          </p:nvSpPr>
          <p:spPr>
            <a:xfrm>
              <a:off x="6822281" y="3045023"/>
              <a:ext cx="44649" cy="196454"/>
            </a:xfrm>
            <a:custGeom>
              <a:avLst/>
              <a:gdLst/>
              <a:ahLst/>
              <a:cxnLst/>
              <a:rect l="0" t="0" r="0" b="0"/>
              <a:pathLst>
                <a:path w="44649" h="196454">
                  <a:moveTo>
                    <a:pt x="44648" y="0"/>
                  </a:moveTo>
                  <a:lnTo>
                    <a:pt x="44648" y="0"/>
                  </a:lnTo>
                  <a:lnTo>
                    <a:pt x="44648" y="39902"/>
                  </a:lnTo>
                  <a:lnTo>
                    <a:pt x="43656" y="56912"/>
                  </a:lnTo>
                  <a:lnTo>
                    <a:pt x="30409" y="98442"/>
                  </a:lnTo>
                  <a:lnTo>
                    <a:pt x="19978" y="142816"/>
                  </a:lnTo>
                  <a:lnTo>
                    <a:pt x="2596" y="184700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87"/>
            <p:cNvSpPr/>
            <p:nvPr>
              <p:custDataLst>
                <p:tags r:id="rId6"/>
              </p:custDataLst>
            </p:nvPr>
          </p:nvSpPr>
          <p:spPr>
            <a:xfrm>
              <a:off x="6902648" y="3053953"/>
              <a:ext cx="26790" cy="205383"/>
            </a:xfrm>
            <a:custGeom>
              <a:avLst/>
              <a:gdLst/>
              <a:ahLst/>
              <a:cxnLst/>
              <a:rect l="0" t="0" r="0" b="0"/>
              <a:pathLst>
                <a:path w="26790" h="205383">
                  <a:moveTo>
                    <a:pt x="26789" y="0"/>
                  </a:moveTo>
                  <a:lnTo>
                    <a:pt x="26789" y="0"/>
                  </a:lnTo>
                  <a:lnTo>
                    <a:pt x="26789" y="13302"/>
                  </a:lnTo>
                  <a:lnTo>
                    <a:pt x="24143" y="18479"/>
                  </a:lnTo>
                  <a:lnTo>
                    <a:pt x="22048" y="21249"/>
                  </a:lnTo>
                  <a:lnTo>
                    <a:pt x="19721" y="29618"/>
                  </a:lnTo>
                  <a:lnTo>
                    <a:pt x="15377" y="62756"/>
                  </a:lnTo>
                  <a:lnTo>
                    <a:pt x="11795" y="75516"/>
                  </a:lnTo>
                  <a:lnTo>
                    <a:pt x="3045" y="119237"/>
                  </a:lnTo>
                  <a:lnTo>
                    <a:pt x="401" y="161149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88"/>
            <p:cNvSpPr/>
            <p:nvPr>
              <p:custDataLst>
                <p:tags r:id="rId7"/>
              </p:custDataLst>
            </p:nvPr>
          </p:nvSpPr>
          <p:spPr>
            <a:xfrm>
              <a:off x="7099101" y="3045023"/>
              <a:ext cx="44650" cy="17860"/>
            </a:xfrm>
            <a:custGeom>
              <a:avLst/>
              <a:gdLst/>
              <a:ahLst/>
              <a:cxnLst/>
              <a:rect l="0" t="0" r="0" b="0"/>
              <a:pathLst>
                <a:path w="44650" h="17860">
                  <a:moveTo>
                    <a:pt x="0" y="0"/>
                  </a:moveTo>
                  <a:lnTo>
                    <a:pt x="0" y="0"/>
                  </a:lnTo>
                  <a:lnTo>
                    <a:pt x="16782" y="7068"/>
                  </a:lnTo>
                  <a:lnTo>
                    <a:pt x="20117" y="7688"/>
                  </a:lnTo>
                  <a:lnTo>
                    <a:pt x="26470" y="11024"/>
                  </a:lnTo>
                  <a:lnTo>
                    <a:pt x="32600" y="14821"/>
                  </a:lnTo>
                  <a:lnTo>
                    <a:pt x="44649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89"/>
            <p:cNvSpPr/>
            <p:nvPr>
              <p:custDataLst>
                <p:tags r:id="rId8"/>
              </p:custDataLst>
            </p:nvPr>
          </p:nvSpPr>
          <p:spPr>
            <a:xfrm>
              <a:off x="7072312" y="3125390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0"/>
                  </a:moveTo>
                  <a:lnTo>
                    <a:pt x="0" y="0"/>
                  </a:lnTo>
                  <a:lnTo>
                    <a:pt x="31628" y="992"/>
                  </a:lnTo>
                  <a:lnTo>
                    <a:pt x="62508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90"/>
            <p:cNvSpPr/>
            <p:nvPr>
              <p:custDataLst>
                <p:tags r:id="rId9"/>
              </p:custDataLst>
            </p:nvPr>
          </p:nvSpPr>
          <p:spPr>
            <a:xfrm>
              <a:off x="7349132" y="2875359"/>
              <a:ext cx="71439" cy="383977"/>
            </a:xfrm>
            <a:custGeom>
              <a:avLst/>
              <a:gdLst/>
              <a:ahLst/>
              <a:cxnLst/>
              <a:rect l="0" t="0" r="0" b="0"/>
              <a:pathLst>
                <a:path w="71439" h="383977">
                  <a:moveTo>
                    <a:pt x="71438" y="0"/>
                  </a:moveTo>
                  <a:lnTo>
                    <a:pt x="71438" y="0"/>
                  </a:lnTo>
                  <a:lnTo>
                    <a:pt x="71438" y="4740"/>
                  </a:lnTo>
                  <a:lnTo>
                    <a:pt x="68792" y="9713"/>
                  </a:lnTo>
                  <a:lnTo>
                    <a:pt x="63749" y="16250"/>
                  </a:lnTo>
                  <a:lnTo>
                    <a:pt x="56444" y="55357"/>
                  </a:lnTo>
                  <a:lnTo>
                    <a:pt x="53956" y="98461"/>
                  </a:lnTo>
                  <a:lnTo>
                    <a:pt x="46524" y="141120"/>
                  </a:lnTo>
                  <a:lnTo>
                    <a:pt x="39361" y="175979"/>
                  </a:lnTo>
                  <a:lnTo>
                    <a:pt x="35806" y="211443"/>
                  </a:lnTo>
                  <a:lnTo>
                    <a:pt x="28909" y="246094"/>
                  </a:lnTo>
                  <a:lnTo>
                    <a:pt x="20336" y="287618"/>
                  </a:lnTo>
                  <a:lnTo>
                    <a:pt x="15947" y="316731"/>
                  </a:lnTo>
                  <a:lnTo>
                    <a:pt x="2478" y="361193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91"/>
            <p:cNvSpPr/>
            <p:nvPr>
              <p:custDataLst>
                <p:tags r:id="rId10"/>
              </p:custDataLst>
            </p:nvPr>
          </p:nvSpPr>
          <p:spPr>
            <a:xfrm>
              <a:off x="7313414" y="2849353"/>
              <a:ext cx="258025" cy="383194"/>
            </a:xfrm>
            <a:custGeom>
              <a:avLst/>
              <a:gdLst/>
              <a:ahLst/>
              <a:cxnLst/>
              <a:rect l="0" t="0" r="0" b="0"/>
              <a:pathLst>
                <a:path w="258025" h="383194">
                  <a:moveTo>
                    <a:pt x="44648" y="52795"/>
                  </a:moveTo>
                  <a:lnTo>
                    <a:pt x="44648" y="52795"/>
                  </a:lnTo>
                  <a:lnTo>
                    <a:pt x="44648" y="48054"/>
                  </a:lnTo>
                  <a:lnTo>
                    <a:pt x="47294" y="43081"/>
                  </a:lnTo>
                  <a:lnTo>
                    <a:pt x="50785" y="37564"/>
                  </a:lnTo>
                  <a:lnTo>
                    <a:pt x="52337" y="31804"/>
                  </a:lnTo>
                  <a:lnTo>
                    <a:pt x="58318" y="25937"/>
                  </a:lnTo>
                  <a:lnTo>
                    <a:pt x="92579" y="5166"/>
                  </a:lnTo>
                  <a:lnTo>
                    <a:pt x="124663" y="0"/>
                  </a:lnTo>
                  <a:lnTo>
                    <a:pt x="136765" y="557"/>
                  </a:lnTo>
                  <a:lnTo>
                    <a:pt x="178584" y="17329"/>
                  </a:lnTo>
                  <a:lnTo>
                    <a:pt x="189503" y="24134"/>
                  </a:lnTo>
                  <a:lnTo>
                    <a:pt x="197663" y="33773"/>
                  </a:lnTo>
                  <a:lnTo>
                    <a:pt x="201952" y="44671"/>
                  </a:lnTo>
                  <a:lnTo>
                    <a:pt x="204705" y="63096"/>
                  </a:lnTo>
                  <a:lnTo>
                    <a:pt x="200441" y="77896"/>
                  </a:lnTo>
                  <a:lnTo>
                    <a:pt x="172360" y="118355"/>
                  </a:lnTo>
                  <a:lnTo>
                    <a:pt x="162263" y="130219"/>
                  </a:lnTo>
                  <a:lnTo>
                    <a:pt x="124916" y="153478"/>
                  </a:lnTo>
                  <a:lnTo>
                    <a:pt x="114719" y="157074"/>
                  </a:lnTo>
                  <a:lnTo>
                    <a:pt x="109222" y="158033"/>
                  </a:lnTo>
                  <a:lnTo>
                    <a:pt x="105556" y="159665"/>
                  </a:lnTo>
                  <a:lnTo>
                    <a:pt x="103113" y="161745"/>
                  </a:lnTo>
                  <a:lnTo>
                    <a:pt x="101484" y="164123"/>
                  </a:lnTo>
                  <a:lnTo>
                    <a:pt x="99406" y="165709"/>
                  </a:lnTo>
                  <a:lnTo>
                    <a:pt x="90823" y="168463"/>
                  </a:lnTo>
                  <a:lnTo>
                    <a:pt x="92621" y="168695"/>
                  </a:lnTo>
                  <a:lnTo>
                    <a:pt x="97118" y="168844"/>
                  </a:lnTo>
                  <a:lnTo>
                    <a:pt x="102638" y="164129"/>
                  </a:lnTo>
                  <a:lnTo>
                    <a:pt x="110440" y="161808"/>
                  </a:lnTo>
                  <a:lnTo>
                    <a:pt x="152944" y="160024"/>
                  </a:lnTo>
                  <a:lnTo>
                    <a:pt x="172096" y="160965"/>
                  </a:lnTo>
                  <a:lnTo>
                    <a:pt x="202334" y="172383"/>
                  </a:lnTo>
                  <a:lnTo>
                    <a:pt x="242960" y="206714"/>
                  </a:lnTo>
                  <a:lnTo>
                    <a:pt x="248294" y="211963"/>
                  </a:lnTo>
                  <a:lnTo>
                    <a:pt x="254220" y="225731"/>
                  </a:lnTo>
                  <a:lnTo>
                    <a:pt x="258024" y="254083"/>
                  </a:lnTo>
                  <a:lnTo>
                    <a:pt x="253942" y="272730"/>
                  </a:lnTo>
                  <a:lnTo>
                    <a:pt x="241709" y="295562"/>
                  </a:lnTo>
                  <a:lnTo>
                    <a:pt x="225517" y="311698"/>
                  </a:lnTo>
                  <a:lnTo>
                    <a:pt x="186646" y="338929"/>
                  </a:lnTo>
                  <a:lnTo>
                    <a:pt x="157829" y="353872"/>
                  </a:lnTo>
                  <a:lnTo>
                    <a:pt x="117275" y="363070"/>
                  </a:lnTo>
                  <a:lnTo>
                    <a:pt x="74465" y="371024"/>
                  </a:lnTo>
                  <a:lnTo>
                    <a:pt x="36317" y="373624"/>
                  </a:lnTo>
                  <a:lnTo>
                    <a:pt x="20109" y="374971"/>
                  </a:lnTo>
                  <a:lnTo>
                    <a:pt x="0" y="38319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92"/>
            <p:cNvSpPr/>
            <p:nvPr>
              <p:custDataLst>
                <p:tags r:id="rId11"/>
              </p:custDataLst>
            </p:nvPr>
          </p:nvSpPr>
          <p:spPr>
            <a:xfrm>
              <a:off x="6208102" y="2580917"/>
              <a:ext cx="1684651" cy="1017323"/>
            </a:xfrm>
            <a:custGeom>
              <a:avLst/>
              <a:gdLst/>
              <a:ahLst/>
              <a:cxnLst/>
              <a:rect l="0" t="0" r="0" b="0"/>
              <a:pathLst>
                <a:path w="1684651" h="1017323">
                  <a:moveTo>
                    <a:pt x="1337483" y="115848"/>
                  </a:moveTo>
                  <a:lnTo>
                    <a:pt x="1337483" y="115848"/>
                  </a:lnTo>
                  <a:lnTo>
                    <a:pt x="1295739" y="94480"/>
                  </a:lnTo>
                  <a:lnTo>
                    <a:pt x="1254203" y="72734"/>
                  </a:lnTo>
                  <a:lnTo>
                    <a:pt x="1213699" y="55890"/>
                  </a:lnTo>
                  <a:lnTo>
                    <a:pt x="1182257" y="44221"/>
                  </a:lnTo>
                  <a:lnTo>
                    <a:pt x="1149431" y="33412"/>
                  </a:lnTo>
                  <a:lnTo>
                    <a:pt x="1118306" y="25301"/>
                  </a:lnTo>
                  <a:lnTo>
                    <a:pt x="1085290" y="18389"/>
                  </a:lnTo>
                  <a:lnTo>
                    <a:pt x="1050772" y="12010"/>
                  </a:lnTo>
                  <a:lnTo>
                    <a:pt x="1015588" y="5867"/>
                  </a:lnTo>
                  <a:lnTo>
                    <a:pt x="980106" y="2475"/>
                  </a:lnTo>
                  <a:lnTo>
                    <a:pt x="943501" y="968"/>
                  </a:lnTo>
                  <a:lnTo>
                    <a:pt x="904080" y="298"/>
                  </a:lnTo>
                  <a:lnTo>
                    <a:pt x="866055" y="0"/>
                  </a:lnTo>
                  <a:lnTo>
                    <a:pt x="828319" y="860"/>
                  </a:lnTo>
                  <a:lnTo>
                    <a:pt x="788397" y="4550"/>
                  </a:lnTo>
                  <a:lnTo>
                    <a:pt x="750148" y="9497"/>
                  </a:lnTo>
                  <a:lnTo>
                    <a:pt x="712312" y="15003"/>
                  </a:lnTo>
                  <a:lnTo>
                    <a:pt x="672346" y="20757"/>
                  </a:lnTo>
                  <a:lnTo>
                    <a:pt x="631432" y="31913"/>
                  </a:lnTo>
                  <a:lnTo>
                    <a:pt x="591089" y="45802"/>
                  </a:lnTo>
                  <a:lnTo>
                    <a:pt x="553315" y="58588"/>
                  </a:lnTo>
                  <a:lnTo>
                    <a:pt x="516683" y="73532"/>
                  </a:lnTo>
                  <a:lnTo>
                    <a:pt x="480557" y="90096"/>
                  </a:lnTo>
                  <a:lnTo>
                    <a:pt x="444659" y="107379"/>
                  </a:lnTo>
                  <a:lnTo>
                    <a:pt x="408859" y="127628"/>
                  </a:lnTo>
                  <a:lnTo>
                    <a:pt x="373106" y="149857"/>
                  </a:lnTo>
                  <a:lnTo>
                    <a:pt x="337371" y="172966"/>
                  </a:lnTo>
                  <a:lnTo>
                    <a:pt x="304291" y="196466"/>
                  </a:lnTo>
                  <a:lnTo>
                    <a:pt x="273052" y="220139"/>
                  </a:lnTo>
                  <a:lnTo>
                    <a:pt x="242632" y="243890"/>
                  </a:lnTo>
                  <a:lnTo>
                    <a:pt x="212576" y="270320"/>
                  </a:lnTo>
                  <a:lnTo>
                    <a:pt x="182681" y="298604"/>
                  </a:lnTo>
                  <a:lnTo>
                    <a:pt x="138952" y="342418"/>
                  </a:lnTo>
                  <a:lnTo>
                    <a:pt x="101411" y="386819"/>
                  </a:lnTo>
                  <a:lnTo>
                    <a:pt x="80688" y="416527"/>
                  </a:lnTo>
                  <a:lnTo>
                    <a:pt x="61556" y="448913"/>
                  </a:lnTo>
                  <a:lnTo>
                    <a:pt x="44124" y="482158"/>
                  </a:lnTo>
                  <a:lnTo>
                    <a:pt x="29761" y="513470"/>
                  </a:lnTo>
                  <a:lnTo>
                    <a:pt x="15259" y="554249"/>
                  </a:lnTo>
                  <a:lnTo>
                    <a:pt x="4678" y="596207"/>
                  </a:lnTo>
                  <a:lnTo>
                    <a:pt x="0" y="635318"/>
                  </a:lnTo>
                  <a:lnTo>
                    <a:pt x="3354" y="672042"/>
                  </a:lnTo>
                  <a:lnTo>
                    <a:pt x="10632" y="708059"/>
                  </a:lnTo>
                  <a:lnTo>
                    <a:pt x="23812" y="739125"/>
                  </a:lnTo>
                  <a:lnTo>
                    <a:pt x="53173" y="776289"/>
                  </a:lnTo>
                  <a:lnTo>
                    <a:pt x="90282" y="812293"/>
                  </a:lnTo>
                  <a:lnTo>
                    <a:pt x="123921" y="836486"/>
                  </a:lnTo>
                  <a:lnTo>
                    <a:pt x="161670" y="858868"/>
                  </a:lnTo>
                  <a:lnTo>
                    <a:pt x="204274" y="881705"/>
                  </a:lnTo>
                  <a:lnTo>
                    <a:pt x="234554" y="894776"/>
                  </a:lnTo>
                  <a:lnTo>
                    <a:pt x="267855" y="907199"/>
                  </a:lnTo>
                  <a:lnTo>
                    <a:pt x="302499" y="919336"/>
                  </a:lnTo>
                  <a:lnTo>
                    <a:pt x="338733" y="931344"/>
                  </a:lnTo>
                  <a:lnTo>
                    <a:pt x="377987" y="943296"/>
                  </a:lnTo>
                  <a:lnTo>
                    <a:pt x="418584" y="955222"/>
                  </a:lnTo>
                  <a:lnTo>
                    <a:pt x="459780" y="966145"/>
                  </a:lnTo>
                  <a:lnTo>
                    <a:pt x="501239" y="974307"/>
                  </a:lnTo>
                  <a:lnTo>
                    <a:pt x="542817" y="983888"/>
                  </a:lnTo>
                  <a:lnTo>
                    <a:pt x="584447" y="993769"/>
                  </a:lnTo>
                  <a:lnTo>
                    <a:pt x="626100" y="1001467"/>
                  </a:lnTo>
                  <a:lnTo>
                    <a:pt x="667764" y="1005550"/>
                  </a:lnTo>
                  <a:lnTo>
                    <a:pt x="709432" y="1008357"/>
                  </a:lnTo>
                  <a:lnTo>
                    <a:pt x="751102" y="1012912"/>
                  </a:lnTo>
                  <a:lnTo>
                    <a:pt x="792773" y="1015598"/>
                  </a:lnTo>
                  <a:lnTo>
                    <a:pt x="834444" y="1016792"/>
                  </a:lnTo>
                  <a:lnTo>
                    <a:pt x="876116" y="1017322"/>
                  </a:lnTo>
                  <a:lnTo>
                    <a:pt x="917788" y="1014912"/>
                  </a:lnTo>
                  <a:lnTo>
                    <a:pt x="959460" y="1011526"/>
                  </a:lnTo>
                  <a:lnTo>
                    <a:pt x="1001132" y="1010021"/>
                  </a:lnTo>
                  <a:lnTo>
                    <a:pt x="1042804" y="1006706"/>
                  </a:lnTo>
                  <a:lnTo>
                    <a:pt x="1083483" y="1000933"/>
                  </a:lnTo>
                  <a:lnTo>
                    <a:pt x="1121407" y="991753"/>
                  </a:lnTo>
                  <a:lnTo>
                    <a:pt x="1160752" y="981058"/>
                  </a:lnTo>
                  <a:lnTo>
                    <a:pt x="1201389" y="969691"/>
                  </a:lnTo>
                  <a:lnTo>
                    <a:pt x="1242602" y="958024"/>
                  </a:lnTo>
                  <a:lnTo>
                    <a:pt x="1281423" y="943578"/>
                  </a:lnTo>
                  <a:lnTo>
                    <a:pt x="1318520" y="928228"/>
                  </a:lnTo>
                  <a:lnTo>
                    <a:pt x="1354853" y="914791"/>
                  </a:lnTo>
                  <a:lnTo>
                    <a:pt x="1390844" y="896913"/>
                  </a:lnTo>
                  <a:lnTo>
                    <a:pt x="1425691" y="876730"/>
                  </a:lnTo>
                  <a:lnTo>
                    <a:pt x="1457716" y="857838"/>
                  </a:lnTo>
                  <a:lnTo>
                    <a:pt x="1488485" y="836874"/>
                  </a:lnTo>
                  <a:lnTo>
                    <a:pt x="1531052" y="802759"/>
                  </a:lnTo>
                  <a:lnTo>
                    <a:pt x="1568801" y="767515"/>
                  </a:lnTo>
                  <a:lnTo>
                    <a:pt x="1602475" y="731937"/>
                  </a:lnTo>
                  <a:lnTo>
                    <a:pt x="1631304" y="696260"/>
                  </a:lnTo>
                  <a:lnTo>
                    <a:pt x="1656052" y="657908"/>
                  </a:lnTo>
                  <a:lnTo>
                    <a:pt x="1673306" y="615125"/>
                  </a:lnTo>
                  <a:lnTo>
                    <a:pt x="1682056" y="571029"/>
                  </a:lnTo>
                  <a:lnTo>
                    <a:pt x="1684650" y="526545"/>
                  </a:lnTo>
                  <a:lnTo>
                    <a:pt x="1684264" y="495825"/>
                  </a:lnTo>
                  <a:lnTo>
                    <a:pt x="1680785" y="462329"/>
                  </a:lnTo>
                  <a:lnTo>
                    <a:pt x="1673286" y="430243"/>
                  </a:lnTo>
                  <a:lnTo>
                    <a:pt x="1662346" y="398454"/>
                  </a:lnTo>
                  <a:lnTo>
                    <a:pt x="1647562" y="364482"/>
                  </a:lnTo>
                  <a:lnTo>
                    <a:pt x="1628424" y="329539"/>
                  </a:lnTo>
                  <a:lnTo>
                    <a:pt x="1605697" y="294166"/>
                  </a:lnTo>
                  <a:lnTo>
                    <a:pt x="1579059" y="258600"/>
                  </a:lnTo>
                  <a:lnTo>
                    <a:pt x="1548038" y="225595"/>
                  </a:lnTo>
                  <a:lnTo>
                    <a:pt x="1513415" y="194390"/>
                  </a:lnTo>
                  <a:lnTo>
                    <a:pt x="1474876" y="163985"/>
                  </a:lnTo>
                  <a:lnTo>
                    <a:pt x="1437242" y="141873"/>
                  </a:lnTo>
                  <a:lnTo>
                    <a:pt x="1402656" y="125430"/>
                  </a:lnTo>
                  <a:lnTo>
                    <a:pt x="1346413" y="979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0483" name="Text Box 30"/>
          <p:cNvSpPr txBox="1">
            <a:spLocks noChangeArrowheads="1"/>
          </p:cNvSpPr>
          <p:nvPr/>
        </p:nvSpPr>
        <p:spPr bwMode="auto">
          <a:xfrm>
            <a:off x="304800" y="1600200"/>
            <a:ext cx="82375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lateral surface area </a:t>
            </a:r>
            <a:r>
              <a:rPr lang="en-US" altLang="en-US" b="1" i="1"/>
              <a:t>L</a:t>
            </a:r>
            <a:r>
              <a:rPr lang="en-US" altLang="en-US" b="1"/>
              <a:t> of a cone varies jointly as the area of the base radius </a:t>
            </a:r>
            <a:r>
              <a:rPr lang="en-US" altLang="en-US" b="1" i="1"/>
              <a:t>r </a:t>
            </a:r>
            <a:r>
              <a:rPr lang="en-US" altLang="en-US" b="1"/>
              <a:t>and the slant height </a:t>
            </a:r>
            <a:r>
              <a:rPr lang="en-US" altLang="en-US" b="1" i="1"/>
              <a:t>l</a:t>
            </a:r>
            <a:r>
              <a:rPr lang="en-US" altLang="en-US" b="1"/>
              <a:t>, and </a:t>
            </a:r>
            <a:r>
              <a:rPr lang="en-US" altLang="en-US" b="1" i="1"/>
              <a:t>L</a:t>
            </a:r>
            <a:r>
              <a:rPr lang="en-US" altLang="en-US" b="1"/>
              <a:t> = 63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m</a:t>
            </a:r>
            <a:r>
              <a:rPr lang="en-US" altLang="en-US" b="1" baseline="30000"/>
              <a:t>2</a:t>
            </a:r>
            <a:r>
              <a:rPr lang="en-US" altLang="en-US" b="1"/>
              <a:t> when </a:t>
            </a:r>
            <a:r>
              <a:rPr lang="en-US" altLang="en-US" b="1" i="1"/>
              <a:t>r</a:t>
            </a:r>
            <a:r>
              <a:rPr lang="en-US" altLang="en-US" b="1"/>
              <a:t> = 3.5 m</a:t>
            </a:r>
            <a:r>
              <a:rPr lang="en-US" altLang="en-US" b="1" baseline="30000"/>
              <a:t> </a:t>
            </a:r>
            <a:r>
              <a:rPr lang="en-US" altLang="en-US" b="1"/>
              <a:t>and </a:t>
            </a:r>
            <a:r>
              <a:rPr lang="en-US" altLang="en-US" b="1" i="1"/>
              <a:t>l</a:t>
            </a:r>
            <a:r>
              <a:rPr lang="en-US" altLang="en-US" b="1"/>
              <a:t> = 18 m. Find </a:t>
            </a:r>
            <a:r>
              <a:rPr lang="en-US" altLang="en-US" b="1" i="1"/>
              <a:t>r </a:t>
            </a:r>
            <a:r>
              <a:rPr lang="en-US" altLang="en-US" b="1"/>
              <a:t>to the nearest tenth when </a:t>
            </a:r>
            <a:r>
              <a:rPr lang="en-US" altLang="en-US" b="1" i="1"/>
              <a:t>L</a:t>
            </a:r>
            <a:r>
              <a:rPr lang="en-US" altLang="en-US" b="1"/>
              <a:t> = 8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m</a:t>
            </a:r>
            <a:r>
              <a:rPr lang="en-US" altLang="en-US" b="1" baseline="30000"/>
              <a:t>2</a:t>
            </a:r>
            <a:r>
              <a:rPr lang="en-US" altLang="en-US"/>
              <a:t> </a:t>
            </a:r>
            <a:r>
              <a:rPr lang="en-US" altLang="en-US" b="1"/>
              <a:t>and </a:t>
            </a:r>
            <a:r>
              <a:rPr lang="en-US" altLang="en-US" b="1" i="1"/>
              <a:t>l</a:t>
            </a:r>
            <a:r>
              <a:rPr lang="en-US" altLang="en-US" b="1"/>
              <a:t> = 5 m.</a:t>
            </a:r>
          </a:p>
        </p:txBody>
      </p:sp>
      <p:grpSp>
        <p:nvGrpSpPr>
          <p:cNvPr id="12" name="SMARTInkShape-Group64"/>
          <p:cNvGrpSpPr/>
          <p:nvPr/>
        </p:nvGrpSpPr>
        <p:grpSpPr>
          <a:xfrm>
            <a:off x="1410904" y="3482578"/>
            <a:ext cx="1151917" cy="517923"/>
            <a:chOff x="1410904" y="3482578"/>
            <a:chExt cx="1151917" cy="517923"/>
          </a:xfrm>
        </p:grpSpPr>
        <p:sp>
          <p:nvSpPr>
            <p:cNvPr id="4" name="SMARTInkShape-393"/>
            <p:cNvSpPr/>
            <p:nvPr>
              <p:custDataLst>
                <p:tags r:id="rId78"/>
              </p:custDataLst>
            </p:nvPr>
          </p:nvSpPr>
          <p:spPr>
            <a:xfrm>
              <a:off x="2437862" y="3679197"/>
              <a:ext cx="124959" cy="209911"/>
            </a:xfrm>
            <a:custGeom>
              <a:avLst/>
              <a:gdLst/>
              <a:ahLst/>
              <a:cxnLst/>
              <a:rect l="0" t="0" r="0" b="0"/>
              <a:pathLst>
                <a:path w="124959" h="209911">
                  <a:moveTo>
                    <a:pt x="8872" y="80201"/>
                  </a:moveTo>
                  <a:lnTo>
                    <a:pt x="8872" y="80201"/>
                  </a:lnTo>
                  <a:lnTo>
                    <a:pt x="8872" y="84941"/>
                  </a:lnTo>
                  <a:lnTo>
                    <a:pt x="6226" y="89914"/>
                  </a:lnTo>
                  <a:lnTo>
                    <a:pt x="2735" y="95432"/>
                  </a:lnTo>
                  <a:lnTo>
                    <a:pt x="770" y="105109"/>
                  </a:lnTo>
                  <a:lnTo>
                    <a:pt x="1007" y="137113"/>
                  </a:lnTo>
                  <a:lnTo>
                    <a:pt x="8051" y="172506"/>
                  </a:lnTo>
                  <a:lnTo>
                    <a:pt x="8865" y="209910"/>
                  </a:lnTo>
                  <a:lnTo>
                    <a:pt x="8872" y="200717"/>
                  </a:lnTo>
                  <a:lnTo>
                    <a:pt x="6226" y="195610"/>
                  </a:lnTo>
                  <a:lnTo>
                    <a:pt x="4131" y="192859"/>
                  </a:lnTo>
                  <a:lnTo>
                    <a:pt x="3727" y="189040"/>
                  </a:lnTo>
                  <a:lnTo>
                    <a:pt x="5914" y="174186"/>
                  </a:lnTo>
                  <a:lnTo>
                    <a:pt x="597" y="133485"/>
                  </a:lnTo>
                  <a:lnTo>
                    <a:pt x="0" y="89182"/>
                  </a:lnTo>
                  <a:lnTo>
                    <a:pt x="951" y="69192"/>
                  </a:lnTo>
                  <a:lnTo>
                    <a:pt x="10030" y="38791"/>
                  </a:lnTo>
                  <a:lnTo>
                    <a:pt x="28881" y="16123"/>
                  </a:lnTo>
                  <a:lnTo>
                    <a:pt x="43133" y="6204"/>
                  </a:lnTo>
                  <a:lnTo>
                    <a:pt x="59923" y="1721"/>
                  </a:lnTo>
                  <a:lnTo>
                    <a:pt x="102920" y="0"/>
                  </a:lnTo>
                  <a:lnTo>
                    <a:pt x="112848" y="2553"/>
                  </a:lnTo>
                  <a:lnTo>
                    <a:pt x="124958" y="876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94"/>
            <p:cNvSpPr/>
            <p:nvPr>
              <p:custDataLst>
                <p:tags r:id="rId79"/>
              </p:custDataLst>
            </p:nvPr>
          </p:nvSpPr>
          <p:spPr>
            <a:xfrm>
              <a:off x="2160984" y="3545241"/>
              <a:ext cx="214264" cy="383822"/>
            </a:xfrm>
            <a:custGeom>
              <a:avLst/>
              <a:gdLst/>
              <a:ahLst/>
              <a:cxnLst/>
              <a:rect l="0" t="0" r="0" b="0"/>
              <a:pathLst>
                <a:path w="214264" h="383822">
                  <a:moveTo>
                    <a:pt x="0" y="321313"/>
                  </a:moveTo>
                  <a:lnTo>
                    <a:pt x="0" y="321313"/>
                  </a:lnTo>
                  <a:lnTo>
                    <a:pt x="4740" y="316572"/>
                  </a:lnTo>
                  <a:lnTo>
                    <a:pt x="7068" y="311599"/>
                  </a:lnTo>
                  <a:lnTo>
                    <a:pt x="7688" y="308884"/>
                  </a:lnTo>
                  <a:lnTo>
                    <a:pt x="13302" y="300322"/>
                  </a:lnTo>
                  <a:lnTo>
                    <a:pt x="48212" y="256515"/>
                  </a:lnTo>
                  <a:lnTo>
                    <a:pt x="78422" y="217455"/>
                  </a:lnTo>
                  <a:lnTo>
                    <a:pt x="107292" y="177696"/>
                  </a:lnTo>
                  <a:lnTo>
                    <a:pt x="136940" y="139829"/>
                  </a:lnTo>
                  <a:lnTo>
                    <a:pt x="172642" y="96016"/>
                  </a:lnTo>
                  <a:lnTo>
                    <a:pt x="201230" y="59456"/>
                  </a:lnTo>
                  <a:lnTo>
                    <a:pt x="211434" y="38225"/>
                  </a:lnTo>
                  <a:lnTo>
                    <a:pt x="214144" y="14883"/>
                  </a:lnTo>
                  <a:lnTo>
                    <a:pt x="214263" y="5844"/>
                  </a:lnTo>
                  <a:lnTo>
                    <a:pt x="213287" y="3844"/>
                  </a:lnTo>
                  <a:lnTo>
                    <a:pt x="211645" y="2511"/>
                  </a:lnTo>
                  <a:lnTo>
                    <a:pt x="206619" y="371"/>
                  </a:lnTo>
                  <a:lnTo>
                    <a:pt x="201009" y="0"/>
                  </a:lnTo>
                  <a:lnTo>
                    <a:pt x="195832" y="2559"/>
                  </a:lnTo>
                  <a:lnTo>
                    <a:pt x="184424" y="12287"/>
                  </a:lnTo>
                  <a:lnTo>
                    <a:pt x="167002" y="33772"/>
                  </a:lnTo>
                  <a:lnTo>
                    <a:pt x="161936" y="37345"/>
                  </a:lnTo>
                  <a:lnTo>
                    <a:pt x="153662" y="49254"/>
                  </a:lnTo>
                  <a:lnTo>
                    <a:pt x="131029" y="89768"/>
                  </a:lnTo>
                  <a:lnTo>
                    <a:pt x="108769" y="133872"/>
                  </a:lnTo>
                  <a:lnTo>
                    <a:pt x="87043" y="170517"/>
                  </a:lnTo>
                  <a:lnTo>
                    <a:pt x="72168" y="212298"/>
                  </a:lnTo>
                  <a:lnTo>
                    <a:pt x="59676" y="249509"/>
                  </a:lnTo>
                  <a:lnTo>
                    <a:pt x="55385" y="276556"/>
                  </a:lnTo>
                  <a:lnTo>
                    <a:pt x="58854" y="298681"/>
                  </a:lnTo>
                  <a:lnTo>
                    <a:pt x="71740" y="334428"/>
                  </a:lnTo>
                  <a:lnTo>
                    <a:pt x="83404" y="354882"/>
                  </a:lnTo>
                  <a:lnTo>
                    <a:pt x="94615" y="363683"/>
                  </a:lnTo>
                  <a:lnTo>
                    <a:pt x="108528" y="369910"/>
                  </a:lnTo>
                  <a:lnTo>
                    <a:pt x="150855" y="380591"/>
                  </a:lnTo>
                  <a:lnTo>
                    <a:pt x="169664" y="38382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95"/>
            <p:cNvSpPr/>
            <p:nvPr>
              <p:custDataLst>
                <p:tags r:id="rId80"/>
              </p:custDataLst>
            </p:nvPr>
          </p:nvSpPr>
          <p:spPr>
            <a:xfrm>
              <a:off x="2009179" y="3768328"/>
              <a:ext cx="80369" cy="133946"/>
            </a:xfrm>
            <a:custGeom>
              <a:avLst/>
              <a:gdLst/>
              <a:ahLst/>
              <a:cxnLst/>
              <a:rect l="0" t="0" r="0" b="0"/>
              <a:pathLst>
                <a:path w="80369" h="133946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5"/>
                  </a:lnTo>
                  <a:lnTo>
                    <a:pt x="16251" y="7688"/>
                  </a:lnTo>
                  <a:lnTo>
                    <a:pt x="42740" y="48637"/>
                  </a:lnTo>
                  <a:lnTo>
                    <a:pt x="64253" y="77524"/>
                  </a:lnTo>
                  <a:lnTo>
                    <a:pt x="77154" y="118078"/>
                  </a:lnTo>
                  <a:lnTo>
                    <a:pt x="80368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96"/>
            <p:cNvSpPr/>
            <p:nvPr>
              <p:custDataLst>
                <p:tags r:id="rId81"/>
              </p:custDataLst>
            </p:nvPr>
          </p:nvSpPr>
          <p:spPr>
            <a:xfrm>
              <a:off x="1928812" y="3723679"/>
              <a:ext cx="178595" cy="80368"/>
            </a:xfrm>
            <a:custGeom>
              <a:avLst/>
              <a:gdLst/>
              <a:ahLst/>
              <a:cxnLst/>
              <a:rect l="0" t="0" r="0" b="0"/>
              <a:pathLst>
                <a:path w="178595" h="80368">
                  <a:moveTo>
                    <a:pt x="0" y="80367"/>
                  </a:moveTo>
                  <a:lnTo>
                    <a:pt x="0" y="80367"/>
                  </a:lnTo>
                  <a:lnTo>
                    <a:pt x="4741" y="80367"/>
                  </a:lnTo>
                  <a:lnTo>
                    <a:pt x="6137" y="79375"/>
                  </a:lnTo>
                  <a:lnTo>
                    <a:pt x="7068" y="77721"/>
                  </a:lnTo>
                  <a:lnTo>
                    <a:pt x="7688" y="75627"/>
                  </a:lnTo>
                  <a:lnTo>
                    <a:pt x="18480" y="62275"/>
                  </a:lnTo>
                  <a:lnTo>
                    <a:pt x="29888" y="50556"/>
                  </a:lnTo>
                  <a:lnTo>
                    <a:pt x="73942" y="29763"/>
                  </a:lnTo>
                  <a:lnTo>
                    <a:pt x="116228" y="11906"/>
                  </a:lnTo>
                  <a:lnTo>
                    <a:pt x="142315" y="2646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97"/>
            <p:cNvSpPr/>
            <p:nvPr>
              <p:custDataLst>
                <p:tags r:id="rId82"/>
              </p:custDataLst>
            </p:nvPr>
          </p:nvSpPr>
          <p:spPr>
            <a:xfrm>
              <a:off x="1939568" y="3482578"/>
              <a:ext cx="24964" cy="437555"/>
            </a:xfrm>
            <a:custGeom>
              <a:avLst/>
              <a:gdLst/>
              <a:ahLst/>
              <a:cxnLst/>
              <a:rect l="0" t="0" r="0" b="0"/>
              <a:pathLst>
                <a:path w="24964" h="437555">
                  <a:moveTo>
                    <a:pt x="24963" y="0"/>
                  </a:moveTo>
                  <a:lnTo>
                    <a:pt x="24963" y="0"/>
                  </a:lnTo>
                  <a:lnTo>
                    <a:pt x="24963" y="40894"/>
                  </a:lnTo>
                  <a:lnTo>
                    <a:pt x="24963" y="81048"/>
                  </a:lnTo>
                  <a:lnTo>
                    <a:pt x="18826" y="117212"/>
                  </a:lnTo>
                  <a:lnTo>
                    <a:pt x="16585" y="161544"/>
                  </a:lnTo>
                  <a:lnTo>
                    <a:pt x="13551" y="196693"/>
                  </a:lnTo>
                  <a:lnTo>
                    <a:pt x="9014" y="232243"/>
                  </a:lnTo>
                  <a:lnTo>
                    <a:pt x="7481" y="275070"/>
                  </a:lnTo>
                  <a:lnTo>
                    <a:pt x="6186" y="318330"/>
                  </a:lnTo>
                  <a:lnTo>
                    <a:pt x="50" y="356567"/>
                  </a:lnTo>
                  <a:lnTo>
                    <a:pt x="0" y="373778"/>
                  </a:lnTo>
                  <a:lnTo>
                    <a:pt x="5972" y="411970"/>
                  </a:lnTo>
                  <a:lnTo>
                    <a:pt x="9247" y="423868"/>
                  </a:lnTo>
                  <a:lnTo>
                    <a:pt x="16033" y="43755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98"/>
            <p:cNvSpPr/>
            <p:nvPr>
              <p:custDataLst>
                <p:tags r:id="rId83"/>
              </p:custDataLst>
            </p:nvPr>
          </p:nvSpPr>
          <p:spPr>
            <a:xfrm>
              <a:off x="1669851" y="3777257"/>
              <a:ext cx="116087" cy="17861"/>
            </a:xfrm>
            <a:custGeom>
              <a:avLst/>
              <a:gdLst/>
              <a:ahLst/>
              <a:cxnLst/>
              <a:rect l="0" t="0" r="0" b="0"/>
              <a:pathLst>
                <a:path w="116087" h="17861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6"/>
                  </a:lnTo>
                  <a:lnTo>
                    <a:pt x="12429" y="4741"/>
                  </a:lnTo>
                  <a:lnTo>
                    <a:pt x="20738" y="7068"/>
                  </a:lnTo>
                  <a:lnTo>
                    <a:pt x="64440" y="13562"/>
                  </a:lnTo>
                  <a:lnTo>
                    <a:pt x="107913" y="17608"/>
                  </a:lnTo>
                  <a:lnTo>
                    <a:pt x="116086" y="178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99"/>
            <p:cNvSpPr/>
            <p:nvPr>
              <p:custDataLst>
                <p:tags r:id="rId84"/>
              </p:custDataLst>
            </p:nvPr>
          </p:nvSpPr>
          <p:spPr>
            <a:xfrm>
              <a:off x="1651992" y="3680272"/>
              <a:ext cx="133946" cy="25549"/>
            </a:xfrm>
            <a:custGeom>
              <a:avLst/>
              <a:gdLst/>
              <a:ahLst/>
              <a:cxnLst/>
              <a:rect l="0" t="0" r="0" b="0"/>
              <a:pathLst>
                <a:path w="133946" h="25549">
                  <a:moveTo>
                    <a:pt x="0" y="7688"/>
                  </a:moveTo>
                  <a:lnTo>
                    <a:pt x="0" y="7688"/>
                  </a:lnTo>
                  <a:lnTo>
                    <a:pt x="8562" y="7688"/>
                  </a:lnTo>
                  <a:lnTo>
                    <a:pt x="8820" y="2948"/>
                  </a:lnTo>
                  <a:lnTo>
                    <a:pt x="9849" y="1551"/>
                  </a:lnTo>
                  <a:lnTo>
                    <a:pt x="13638" y="0"/>
                  </a:lnTo>
                  <a:lnTo>
                    <a:pt x="16037" y="578"/>
                  </a:lnTo>
                  <a:lnTo>
                    <a:pt x="21349" y="3867"/>
                  </a:lnTo>
                  <a:lnTo>
                    <a:pt x="58857" y="12094"/>
                  </a:lnTo>
                  <a:lnTo>
                    <a:pt x="102879" y="20961"/>
                  </a:lnTo>
                  <a:lnTo>
                    <a:pt x="133945" y="2554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00"/>
            <p:cNvSpPr/>
            <p:nvPr>
              <p:custDataLst>
                <p:tags r:id="rId85"/>
              </p:custDataLst>
            </p:nvPr>
          </p:nvSpPr>
          <p:spPr>
            <a:xfrm>
              <a:off x="1410904" y="3518296"/>
              <a:ext cx="214300" cy="482205"/>
            </a:xfrm>
            <a:custGeom>
              <a:avLst/>
              <a:gdLst/>
              <a:ahLst/>
              <a:cxnLst/>
              <a:rect l="0" t="0" r="0" b="0"/>
              <a:pathLst>
                <a:path w="214300" h="482205">
                  <a:moveTo>
                    <a:pt x="89283" y="0"/>
                  </a:moveTo>
                  <a:lnTo>
                    <a:pt x="89283" y="0"/>
                  </a:lnTo>
                  <a:lnTo>
                    <a:pt x="89283" y="20991"/>
                  </a:lnTo>
                  <a:lnTo>
                    <a:pt x="81181" y="58897"/>
                  </a:lnTo>
                  <a:lnTo>
                    <a:pt x="80517" y="97219"/>
                  </a:lnTo>
                  <a:lnTo>
                    <a:pt x="77756" y="130009"/>
                  </a:lnTo>
                  <a:lnTo>
                    <a:pt x="70654" y="168498"/>
                  </a:lnTo>
                  <a:lnTo>
                    <a:pt x="62266" y="205037"/>
                  </a:lnTo>
                  <a:lnTo>
                    <a:pt x="53497" y="240999"/>
                  </a:lnTo>
                  <a:lnTo>
                    <a:pt x="44615" y="276790"/>
                  </a:lnTo>
                  <a:lnTo>
                    <a:pt x="35699" y="312531"/>
                  </a:lnTo>
                  <a:lnTo>
                    <a:pt x="23797" y="355422"/>
                  </a:lnTo>
                  <a:lnTo>
                    <a:pt x="11892" y="392558"/>
                  </a:lnTo>
                  <a:lnTo>
                    <a:pt x="1750" y="432769"/>
                  </a:lnTo>
                  <a:lnTo>
                    <a:pt x="0" y="468502"/>
                  </a:lnTo>
                  <a:lnTo>
                    <a:pt x="988" y="470093"/>
                  </a:lnTo>
                  <a:lnTo>
                    <a:pt x="2638" y="471153"/>
                  </a:lnTo>
                  <a:lnTo>
                    <a:pt x="4731" y="471860"/>
                  </a:lnTo>
                  <a:lnTo>
                    <a:pt x="7118" y="471339"/>
                  </a:lnTo>
                  <a:lnTo>
                    <a:pt x="16210" y="466858"/>
                  </a:lnTo>
                  <a:lnTo>
                    <a:pt x="56738" y="464442"/>
                  </a:lnTo>
                  <a:lnTo>
                    <a:pt x="101027" y="464350"/>
                  </a:lnTo>
                  <a:lnTo>
                    <a:pt x="119001" y="465338"/>
                  </a:lnTo>
                  <a:lnTo>
                    <a:pt x="155755" y="472446"/>
                  </a:lnTo>
                  <a:lnTo>
                    <a:pt x="185647" y="475756"/>
                  </a:lnTo>
                  <a:lnTo>
                    <a:pt x="214299" y="48220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65"/>
          <p:cNvGrpSpPr/>
          <p:nvPr/>
        </p:nvGrpSpPr>
        <p:grpSpPr>
          <a:xfrm>
            <a:off x="1205928" y="4179093"/>
            <a:ext cx="767534" cy="366118"/>
            <a:chOff x="1205928" y="4179093"/>
            <a:chExt cx="767534" cy="366118"/>
          </a:xfrm>
        </p:grpSpPr>
        <p:sp>
          <p:nvSpPr>
            <p:cNvPr id="13" name="SMARTInkShape-401"/>
            <p:cNvSpPr/>
            <p:nvPr>
              <p:custDataLst>
                <p:tags r:id="rId71"/>
              </p:custDataLst>
            </p:nvPr>
          </p:nvSpPr>
          <p:spPr>
            <a:xfrm>
              <a:off x="1928812" y="4473773"/>
              <a:ext cx="44650" cy="17860"/>
            </a:xfrm>
            <a:custGeom>
              <a:avLst/>
              <a:gdLst/>
              <a:ahLst/>
              <a:cxnLst/>
              <a:rect l="0" t="0" r="0" b="0"/>
              <a:pathLst>
                <a:path w="44650" h="17860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992" y="8102"/>
                  </a:lnTo>
                  <a:lnTo>
                    <a:pt x="4741" y="8561"/>
                  </a:lnTo>
                  <a:lnTo>
                    <a:pt x="9714" y="11412"/>
                  </a:lnTo>
                  <a:lnTo>
                    <a:pt x="12429" y="13561"/>
                  </a:lnTo>
                  <a:lnTo>
                    <a:pt x="20737" y="15949"/>
                  </a:lnTo>
                  <a:lnTo>
                    <a:pt x="44649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2"/>
            <p:cNvSpPr/>
            <p:nvPr>
              <p:custDataLst>
                <p:tags r:id="rId72"/>
              </p:custDataLst>
            </p:nvPr>
          </p:nvSpPr>
          <p:spPr>
            <a:xfrm>
              <a:off x="1919883" y="4393406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0" y="0"/>
                  </a:lnTo>
                  <a:lnTo>
                    <a:pt x="8561" y="0"/>
                  </a:lnTo>
                  <a:lnTo>
                    <a:pt x="25662" y="7068"/>
                  </a:lnTo>
                  <a:lnTo>
                    <a:pt x="29014" y="7688"/>
                  </a:lnTo>
                  <a:lnTo>
                    <a:pt x="35384" y="11024"/>
                  </a:lnTo>
                  <a:lnTo>
                    <a:pt x="41523" y="14821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03"/>
            <p:cNvSpPr/>
            <p:nvPr>
              <p:custDataLst>
                <p:tags r:id="rId73"/>
              </p:custDataLst>
            </p:nvPr>
          </p:nvSpPr>
          <p:spPr>
            <a:xfrm>
              <a:off x="1805524" y="4384476"/>
              <a:ext cx="33992" cy="160735"/>
            </a:xfrm>
            <a:custGeom>
              <a:avLst/>
              <a:gdLst/>
              <a:ahLst/>
              <a:cxnLst/>
              <a:rect l="0" t="0" r="0" b="0"/>
              <a:pathLst>
                <a:path w="33992" h="160735">
                  <a:moveTo>
                    <a:pt x="33991" y="0"/>
                  </a:moveTo>
                  <a:lnTo>
                    <a:pt x="33991" y="0"/>
                  </a:lnTo>
                  <a:lnTo>
                    <a:pt x="33991" y="18043"/>
                  </a:lnTo>
                  <a:lnTo>
                    <a:pt x="31345" y="25548"/>
                  </a:lnTo>
                  <a:lnTo>
                    <a:pt x="29251" y="28938"/>
                  </a:lnTo>
                  <a:lnTo>
                    <a:pt x="20689" y="67670"/>
                  </a:lnTo>
                  <a:lnTo>
                    <a:pt x="4103" y="111799"/>
                  </a:lnTo>
                  <a:lnTo>
                    <a:pt x="0" y="130580"/>
                  </a:lnTo>
                  <a:lnTo>
                    <a:pt x="1686" y="140057"/>
                  </a:lnTo>
                  <a:lnTo>
                    <a:pt x="5568" y="150969"/>
                  </a:lnTo>
                  <a:lnTo>
                    <a:pt x="7202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04"/>
            <p:cNvSpPr/>
            <p:nvPr>
              <p:custDataLst>
                <p:tags r:id="rId74"/>
              </p:custDataLst>
            </p:nvPr>
          </p:nvSpPr>
          <p:spPr>
            <a:xfrm>
              <a:off x="1750218" y="4357687"/>
              <a:ext cx="26791" cy="142876"/>
            </a:xfrm>
            <a:custGeom>
              <a:avLst/>
              <a:gdLst/>
              <a:ahLst/>
              <a:cxnLst/>
              <a:rect l="0" t="0" r="0" b="0"/>
              <a:pathLst>
                <a:path w="26791" h="142876">
                  <a:moveTo>
                    <a:pt x="26790" y="0"/>
                  </a:moveTo>
                  <a:lnTo>
                    <a:pt x="26790" y="0"/>
                  </a:lnTo>
                  <a:lnTo>
                    <a:pt x="26790" y="4740"/>
                  </a:lnTo>
                  <a:lnTo>
                    <a:pt x="24144" y="9713"/>
                  </a:lnTo>
                  <a:lnTo>
                    <a:pt x="20653" y="15231"/>
                  </a:lnTo>
                  <a:lnTo>
                    <a:pt x="8838" y="56912"/>
                  </a:lnTo>
                  <a:lnTo>
                    <a:pt x="2040" y="83084"/>
                  </a:lnTo>
                  <a:lnTo>
                    <a:pt x="120" y="12586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05"/>
            <p:cNvSpPr/>
            <p:nvPr>
              <p:custDataLst>
                <p:tags r:id="rId75"/>
              </p:custDataLst>
            </p:nvPr>
          </p:nvSpPr>
          <p:spPr>
            <a:xfrm>
              <a:off x="1714500" y="4348757"/>
              <a:ext cx="98227" cy="17861"/>
            </a:xfrm>
            <a:custGeom>
              <a:avLst/>
              <a:gdLst/>
              <a:ahLst/>
              <a:cxnLst/>
              <a:rect l="0" t="0" r="0" b="0"/>
              <a:pathLst>
                <a:path w="98227" h="1786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6250" y="7689"/>
                  </a:lnTo>
                  <a:lnTo>
                    <a:pt x="56851" y="8897"/>
                  </a:lnTo>
                  <a:lnTo>
                    <a:pt x="98226" y="178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06"/>
            <p:cNvSpPr/>
            <p:nvPr>
              <p:custDataLst>
                <p:tags r:id="rId76"/>
              </p:custDataLst>
            </p:nvPr>
          </p:nvSpPr>
          <p:spPr>
            <a:xfrm>
              <a:off x="1437679" y="4179202"/>
              <a:ext cx="200023" cy="365204"/>
            </a:xfrm>
            <a:custGeom>
              <a:avLst/>
              <a:gdLst/>
              <a:ahLst/>
              <a:cxnLst/>
              <a:rect l="0" t="0" r="0" b="0"/>
              <a:pathLst>
                <a:path w="200023" h="365204">
                  <a:moveTo>
                    <a:pt x="53579" y="8821"/>
                  </a:moveTo>
                  <a:lnTo>
                    <a:pt x="53579" y="8821"/>
                  </a:lnTo>
                  <a:lnTo>
                    <a:pt x="58319" y="8821"/>
                  </a:lnTo>
                  <a:lnTo>
                    <a:pt x="63292" y="6175"/>
                  </a:lnTo>
                  <a:lnTo>
                    <a:pt x="69829" y="1132"/>
                  </a:lnTo>
                  <a:lnTo>
                    <a:pt x="99102" y="0"/>
                  </a:lnTo>
                  <a:lnTo>
                    <a:pt x="132591" y="9619"/>
                  </a:lnTo>
                  <a:lnTo>
                    <a:pt x="148758" y="17987"/>
                  </a:lnTo>
                  <a:lnTo>
                    <a:pt x="171431" y="33657"/>
                  </a:lnTo>
                  <a:lnTo>
                    <a:pt x="175411" y="43341"/>
                  </a:lnTo>
                  <a:lnTo>
                    <a:pt x="178315" y="72697"/>
                  </a:lnTo>
                  <a:lnTo>
                    <a:pt x="171410" y="93023"/>
                  </a:lnTo>
                  <a:lnTo>
                    <a:pt x="162354" y="110278"/>
                  </a:lnTo>
                  <a:lnTo>
                    <a:pt x="141092" y="135082"/>
                  </a:lnTo>
                  <a:lnTo>
                    <a:pt x="102027" y="154520"/>
                  </a:lnTo>
                  <a:lnTo>
                    <a:pt x="74192" y="166889"/>
                  </a:lnTo>
                  <a:lnTo>
                    <a:pt x="35987" y="169551"/>
                  </a:lnTo>
                  <a:lnTo>
                    <a:pt x="76445" y="169555"/>
                  </a:lnTo>
                  <a:lnTo>
                    <a:pt x="98718" y="170548"/>
                  </a:lnTo>
                  <a:lnTo>
                    <a:pt x="112005" y="174295"/>
                  </a:lnTo>
                  <a:lnTo>
                    <a:pt x="136704" y="191915"/>
                  </a:lnTo>
                  <a:lnTo>
                    <a:pt x="171630" y="227236"/>
                  </a:lnTo>
                  <a:lnTo>
                    <a:pt x="193127" y="270934"/>
                  </a:lnTo>
                  <a:lnTo>
                    <a:pt x="199274" y="287043"/>
                  </a:lnTo>
                  <a:lnTo>
                    <a:pt x="200022" y="301477"/>
                  </a:lnTo>
                  <a:lnTo>
                    <a:pt x="192418" y="326914"/>
                  </a:lnTo>
                  <a:lnTo>
                    <a:pt x="184407" y="336396"/>
                  </a:lnTo>
                  <a:lnTo>
                    <a:pt x="163096" y="350568"/>
                  </a:lnTo>
                  <a:lnTo>
                    <a:pt x="131656" y="361929"/>
                  </a:lnTo>
                  <a:lnTo>
                    <a:pt x="93549" y="365203"/>
                  </a:lnTo>
                  <a:lnTo>
                    <a:pt x="53954" y="364910"/>
                  </a:lnTo>
                  <a:lnTo>
                    <a:pt x="21278" y="353566"/>
                  </a:lnTo>
                  <a:lnTo>
                    <a:pt x="7848" y="345014"/>
                  </a:lnTo>
                  <a:lnTo>
                    <a:pt x="3488" y="339148"/>
                  </a:lnTo>
                  <a:lnTo>
                    <a:pt x="689" y="332040"/>
                  </a:lnTo>
                  <a:lnTo>
                    <a:pt x="0" y="3213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07"/>
            <p:cNvSpPr/>
            <p:nvPr>
              <p:custDataLst>
                <p:tags r:id="rId77"/>
              </p:custDataLst>
            </p:nvPr>
          </p:nvSpPr>
          <p:spPr>
            <a:xfrm>
              <a:off x="1205928" y="4179093"/>
              <a:ext cx="204963" cy="356732"/>
            </a:xfrm>
            <a:custGeom>
              <a:avLst/>
              <a:gdLst/>
              <a:ahLst/>
              <a:cxnLst/>
              <a:rect l="0" t="0" r="0" b="0"/>
              <a:pathLst>
                <a:path w="204963" h="356732">
                  <a:moveTo>
                    <a:pt x="204962" y="0"/>
                  </a:moveTo>
                  <a:lnTo>
                    <a:pt x="204962" y="0"/>
                  </a:lnTo>
                  <a:lnTo>
                    <a:pt x="199817" y="0"/>
                  </a:lnTo>
                  <a:lnTo>
                    <a:pt x="202014" y="0"/>
                  </a:lnTo>
                  <a:lnTo>
                    <a:pt x="196324" y="0"/>
                  </a:lnTo>
                  <a:lnTo>
                    <a:pt x="191378" y="4740"/>
                  </a:lnTo>
                  <a:lnTo>
                    <a:pt x="183711" y="7068"/>
                  </a:lnTo>
                  <a:lnTo>
                    <a:pt x="168238" y="11024"/>
                  </a:lnTo>
                  <a:lnTo>
                    <a:pt x="156891" y="16806"/>
                  </a:lnTo>
                  <a:lnTo>
                    <a:pt x="130791" y="34041"/>
                  </a:lnTo>
                  <a:lnTo>
                    <a:pt x="108571" y="46797"/>
                  </a:lnTo>
                  <a:lnTo>
                    <a:pt x="89420" y="65790"/>
                  </a:lnTo>
                  <a:lnTo>
                    <a:pt x="53045" y="107588"/>
                  </a:lnTo>
                  <a:lnTo>
                    <a:pt x="29580" y="142961"/>
                  </a:lnTo>
                  <a:lnTo>
                    <a:pt x="10356" y="183351"/>
                  </a:lnTo>
                  <a:lnTo>
                    <a:pt x="1708" y="222418"/>
                  </a:lnTo>
                  <a:lnTo>
                    <a:pt x="0" y="261444"/>
                  </a:lnTo>
                  <a:lnTo>
                    <a:pt x="2350" y="290124"/>
                  </a:lnTo>
                  <a:lnTo>
                    <a:pt x="7756" y="304562"/>
                  </a:lnTo>
                  <a:lnTo>
                    <a:pt x="28266" y="336085"/>
                  </a:lnTo>
                  <a:lnTo>
                    <a:pt x="40110" y="345494"/>
                  </a:lnTo>
                  <a:lnTo>
                    <a:pt x="58221" y="353723"/>
                  </a:lnTo>
                  <a:lnTo>
                    <a:pt x="83590" y="356731"/>
                  </a:lnTo>
                  <a:lnTo>
                    <a:pt x="100980" y="356060"/>
                  </a:lnTo>
                  <a:lnTo>
                    <a:pt x="117708" y="350019"/>
                  </a:lnTo>
                  <a:lnTo>
                    <a:pt x="125834" y="344741"/>
                  </a:lnTo>
                  <a:lnTo>
                    <a:pt x="145278" y="319686"/>
                  </a:lnTo>
                  <a:lnTo>
                    <a:pt x="148671" y="310424"/>
                  </a:lnTo>
                  <a:lnTo>
                    <a:pt x="150848" y="288309"/>
                  </a:lnTo>
                  <a:lnTo>
                    <a:pt x="146485" y="270743"/>
                  </a:lnTo>
                  <a:lnTo>
                    <a:pt x="134168" y="252972"/>
                  </a:lnTo>
                  <a:lnTo>
                    <a:pt x="117950" y="239878"/>
                  </a:lnTo>
                  <a:lnTo>
                    <a:pt x="106428" y="235597"/>
                  </a:lnTo>
                  <a:lnTo>
                    <a:pt x="82862" y="232848"/>
                  </a:lnTo>
                  <a:lnTo>
                    <a:pt x="65046" y="237113"/>
                  </a:lnTo>
                  <a:lnTo>
                    <a:pt x="51939" y="244661"/>
                  </a:lnTo>
                  <a:lnTo>
                    <a:pt x="38622" y="263228"/>
                  </a:lnTo>
                  <a:lnTo>
                    <a:pt x="29083" y="283359"/>
                  </a:lnTo>
                  <a:lnTo>
                    <a:pt x="26369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66"/>
          <p:cNvGrpSpPr/>
          <p:nvPr/>
        </p:nvGrpSpPr>
        <p:grpSpPr>
          <a:xfrm>
            <a:off x="2214562" y="4161234"/>
            <a:ext cx="392907" cy="455415"/>
            <a:chOff x="2214562" y="4161234"/>
            <a:chExt cx="392907" cy="455415"/>
          </a:xfrm>
        </p:grpSpPr>
        <p:sp>
          <p:nvSpPr>
            <p:cNvPr id="21" name="SMARTInkShape-408"/>
            <p:cNvSpPr/>
            <p:nvPr>
              <p:custDataLst>
                <p:tags r:id="rId67"/>
              </p:custDataLst>
            </p:nvPr>
          </p:nvSpPr>
          <p:spPr>
            <a:xfrm>
              <a:off x="2452842" y="4170164"/>
              <a:ext cx="154627" cy="446485"/>
            </a:xfrm>
            <a:custGeom>
              <a:avLst/>
              <a:gdLst/>
              <a:ahLst/>
              <a:cxnLst/>
              <a:rect l="0" t="0" r="0" b="0"/>
              <a:pathLst>
                <a:path w="154627" h="446485">
                  <a:moveTo>
                    <a:pt x="154626" y="0"/>
                  </a:moveTo>
                  <a:lnTo>
                    <a:pt x="154626" y="0"/>
                  </a:lnTo>
                  <a:lnTo>
                    <a:pt x="146938" y="7688"/>
                  </a:lnTo>
                  <a:lnTo>
                    <a:pt x="128636" y="13561"/>
                  </a:lnTo>
                  <a:lnTo>
                    <a:pt x="120586" y="21241"/>
                  </a:lnTo>
                  <a:lnTo>
                    <a:pt x="85741" y="64469"/>
                  </a:lnTo>
                  <a:lnTo>
                    <a:pt x="56344" y="102992"/>
                  </a:lnTo>
                  <a:lnTo>
                    <a:pt x="32576" y="146792"/>
                  </a:lnTo>
                  <a:lnTo>
                    <a:pt x="19465" y="181849"/>
                  </a:lnTo>
                  <a:lnTo>
                    <a:pt x="9296" y="217371"/>
                  </a:lnTo>
                  <a:lnTo>
                    <a:pt x="0" y="253032"/>
                  </a:lnTo>
                  <a:lnTo>
                    <a:pt x="442" y="293474"/>
                  </a:lnTo>
                  <a:lnTo>
                    <a:pt x="2117" y="332135"/>
                  </a:lnTo>
                  <a:lnTo>
                    <a:pt x="7353" y="368726"/>
                  </a:lnTo>
                  <a:lnTo>
                    <a:pt x="15189" y="404703"/>
                  </a:lnTo>
                  <a:lnTo>
                    <a:pt x="29611" y="44648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09"/>
            <p:cNvSpPr/>
            <p:nvPr>
              <p:custDataLst>
                <p:tags r:id="rId68"/>
              </p:custDataLst>
            </p:nvPr>
          </p:nvSpPr>
          <p:spPr>
            <a:xfrm>
              <a:off x="2294929" y="4375546"/>
              <a:ext cx="62509" cy="178595"/>
            </a:xfrm>
            <a:custGeom>
              <a:avLst/>
              <a:gdLst/>
              <a:ahLst/>
              <a:cxnLst/>
              <a:rect l="0" t="0" r="0" b="0"/>
              <a:pathLst>
                <a:path w="62509" h="178595">
                  <a:moveTo>
                    <a:pt x="0" y="0"/>
                  </a:moveTo>
                  <a:lnTo>
                    <a:pt x="0" y="0"/>
                  </a:lnTo>
                  <a:lnTo>
                    <a:pt x="992" y="39902"/>
                  </a:lnTo>
                  <a:lnTo>
                    <a:pt x="14239" y="80657"/>
                  </a:lnTo>
                  <a:lnTo>
                    <a:pt x="24671" y="118827"/>
                  </a:lnTo>
                  <a:lnTo>
                    <a:pt x="42740" y="154761"/>
                  </a:lnTo>
                  <a:lnTo>
                    <a:pt x="62508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10"/>
            <p:cNvSpPr/>
            <p:nvPr>
              <p:custDataLst>
                <p:tags r:id="rId69"/>
              </p:custDataLst>
            </p:nvPr>
          </p:nvSpPr>
          <p:spPr>
            <a:xfrm>
              <a:off x="2214562" y="4340340"/>
              <a:ext cx="187524" cy="70926"/>
            </a:xfrm>
            <a:custGeom>
              <a:avLst/>
              <a:gdLst/>
              <a:ahLst/>
              <a:cxnLst/>
              <a:rect l="0" t="0" r="0" b="0"/>
              <a:pathLst>
                <a:path w="187524" h="70926">
                  <a:moveTo>
                    <a:pt x="0" y="70925"/>
                  </a:moveTo>
                  <a:lnTo>
                    <a:pt x="0" y="70925"/>
                  </a:lnTo>
                  <a:lnTo>
                    <a:pt x="4741" y="66185"/>
                  </a:lnTo>
                  <a:lnTo>
                    <a:pt x="7068" y="61211"/>
                  </a:lnTo>
                  <a:lnTo>
                    <a:pt x="8562" y="54675"/>
                  </a:lnTo>
                  <a:lnTo>
                    <a:pt x="43213" y="32117"/>
                  </a:lnTo>
                  <a:lnTo>
                    <a:pt x="84426" y="19490"/>
                  </a:lnTo>
                  <a:lnTo>
                    <a:pt x="127173" y="3383"/>
                  </a:lnTo>
                  <a:lnTo>
                    <a:pt x="157650" y="0"/>
                  </a:lnTo>
                  <a:lnTo>
                    <a:pt x="166970" y="2361"/>
                  </a:lnTo>
                  <a:lnTo>
                    <a:pt x="177796" y="6623"/>
                  </a:lnTo>
                  <a:lnTo>
                    <a:pt x="187523" y="841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11"/>
            <p:cNvSpPr/>
            <p:nvPr>
              <p:custDataLst>
                <p:tags r:id="rId70"/>
              </p:custDataLst>
            </p:nvPr>
          </p:nvSpPr>
          <p:spPr>
            <a:xfrm>
              <a:off x="2223492" y="4161234"/>
              <a:ext cx="17860" cy="366118"/>
            </a:xfrm>
            <a:custGeom>
              <a:avLst/>
              <a:gdLst/>
              <a:ahLst/>
              <a:cxnLst/>
              <a:rect l="0" t="0" r="0" b="0"/>
              <a:pathLst>
                <a:path w="17860" h="366118">
                  <a:moveTo>
                    <a:pt x="17859" y="0"/>
                  </a:moveTo>
                  <a:lnTo>
                    <a:pt x="17859" y="0"/>
                  </a:lnTo>
                  <a:lnTo>
                    <a:pt x="17859" y="12429"/>
                  </a:lnTo>
                  <a:lnTo>
                    <a:pt x="15213" y="18091"/>
                  </a:lnTo>
                  <a:lnTo>
                    <a:pt x="13119" y="20990"/>
                  </a:lnTo>
                  <a:lnTo>
                    <a:pt x="10171" y="34552"/>
                  </a:lnTo>
                  <a:lnTo>
                    <a:pt x="9093" y="75105"/>
                  </a:lnTo>
                  <a:lnTo>
                    <a:pt x="8962" y="115046"/>
                  </a:lnTo>
                  <a:lnTo>
                    <a:pt x="7944" y="158728"/>
                  </a:lnTo>
                  <a:lnTo>
                    <a:pt x="2794" y="193764"/>
                  </a:lnTo>
                  <a:lnTo>
                    <a:pt x="828" y="228288"/>
                  </a:lnTo>
                  <a:lnTo>
                    <a:pt x="163" y="267123"/>
                  </a:lnTo>
                  <a:lnTo>
                    <a:pt x="21" y="311446"/>
                  </a:lnTo>
                  <a:lnTo>
                    <a:pt x="1" y="354303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67"/>
          <p:cNvGrpSpPr/>
          <p:nvPr/>
        </p:nvGrpSpPr>
        <p:grpSpPr>
          <a:xfrm>
            <a:off x="2564059" y="4125515"/>
            <a:ext cx="942689" cy="562571"/>
            <a:chOff x="2564059" y="4125515"/>
            <a:chExt cx="942689" cy="562571"/>
          </a:xfrm>
        </p:grpSpPr>
        <p:sp>
          <p:nvSpPr>
            <p:cNvPr id="26" name="SMARTInkShape-412"/>
            <p:cNvSpPr/>
            <p:nvPr>
              <p:custDataLst>
                <p:tags r:id="rId58"/>
              </p:custDataLst>
            </p:nvPr>
          </p:nvSpPr>
          <p:spPr>
            <a:xfrm>
              <a:off x="3321843" y="4134445"/>
              <a:ext cx="184905" cy="553641"/>
            </a:xfrm>
            <a:custGeom>
              <a:avLst/>
              <a:gdLst/>
              <a:ahLst/>
              <a:cxnLst/>
              <a:rect l="0" t="0" r="0" b="0"/>
              <a:pathLst>
                <a:path w="184905" h="553641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31045" y="48023"/>
                  </a:lnTo>
                  <a:lnTo>
                    <a:pt x="56477" y="90551"/>
                  </a:lnTo>
                  <a:lnTo>
                    <a:pt x="81226" y="130679"/>
                  </a:lnTo>
                  <a:lnTo>
                    <a:pt x="98609" y="162259"/>
                  </a:lnTo>
                  <a:lnTo>
                    <a:pt x="116256" y="192831"/>
                  </a:lnTo>
                  <a:lnTo>
                    <a:pt x="134021" y="222955"/>
                  </a:lnTo>
                  <a:lnTo>
                    <a:pt x="150846" y="252880"/>
                  </a:lnTo>
                  <a:lnTo>
                    <a:pt x="164939" y="282717"/>
                  </a:lnTo>
                  <a:lnTo>
                    <a:pt x="175171" y="315159"/>
                  </a:lnTo>
                  <a:lnTo>
                    <a:pt x="182034" y="347438"/>
                  </a:lnTo>
                  <a:lnTo>
                    <a:pt x="184904" y="387923"/>
                  </a:lnTo>
                  <a:lnTo>
                    <a:pt x="179913" y="425054"/>
                  </a:lnTo>
                  <a:lnTo>
                    <a:pt x="170165" y="461191"/>
                  </a:lnTo>
                  <a:lnTo>
                    <a:pt x="143856" y="503666"/>
                  </a:lnTo>
                  <a:lnTo>
                    <a:pt x="89297" y="55364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13"/>
            <p:cNvSpPr/>
            <p:nvPr>
              <p:custDataLst>
                <p:tags r:id="rId59"/>
              </p:custDataLst>
            </p:nvPr>
          </p:nvSpPr>
          <p:spPr>
            <a:xfrm>
              <a:off x="3214687" y="4241601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17859"/>
                  </a:moveTo>
                  <a:lnTo>
                    <a:pt x="0" y="17859"/>
                  </a:lnTo>
                  <a:lnTo>
                    <a:pt x="0" y="10171"/>
                  </a:lnTo>
                  <a:lnTo>
                    <a:pt x="992" y="9757"/>
                  </a:lnTo>
                  <a:lnTo>
                    <a:pt x="4740" y="9298"/>
                  </a:lnTo>
                  <a:lnTo>
                    <a:pt x="9714" y="6447"/>
                  </a:lnTo>
                  <a:lnTo>
                    <a:pt x="15231" y="2865"/>
                  </a:lnTo>
                  <a:lnTo>
                    <a:pt x="24908" y="849"/>
                  </a:lnTo>
                  <a:lnTo>
                    <a:pt x="68620" y="3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14"/>
            <p:cNvSpPr/>
            <p:nvPr>
              <p:custDataLst>
                <p:tags r:id="rId60"/>
              </p:custDataLst>
            </p:nvPr>
          </p:nvSpPr>
          <p:spPr>
            <a:xfrm>
              <a:off x="3205793" y="4232671"/>
              <a:ext cx="141319" cy="311971"/>
            </a:xfrm>
            <a:custGeom>
              <a:avLst/>
              <a:gdLst/>
              <a:ahLst/>
              <a:cxnLst/>
              <a:rect l="0" t="0" r="0" b="0"/>
              <a:pathLst>
                <a:path w="141319" h="311971">
                  <a:moveTo>
                    <a:pt x="35683" y="0"/>
                  </a:moveTo>
                  <a:lnTo>
                    <a:pt x="35683" y="0"/>
                  </a:lnTo>
                  <a:lnTo>
                    <a:pt x="30943" y="0"/>
                  </a:lnTo>
                  <a:lnTo>
                    <a:pt x="29546" y="993"/>
                  </a:lnTo>
                  <a:lnTo>
                    <a:pt x="28615" y="2646"/>
                  </a:lnTo>
                  <a:lnTo>
                    <a:pt x="27995" y="4740"/>
                  </a:lnTo>
                  <a:lnTo>
                    <a:pt x="26589" y="6137"/>
                  </a:lnTo>
                  <a:lnTo>
                    <a:pt x="22381" y="7689"/>
                  </a:lnTo>
                  <a:lnTo>
                    <a:pt x="17203" y="13670"/>
                  </a:lnTo>
                  <a:lnTo>
                    <a:pt x="2042" y="36162"/>
                  </a:lnTo>
                  <a:lnTo>
                    <a:pt x="45" y="53412"/>
                  </a:lnTo>
                  <a:lnTo>
                    <a:pt x="0" y="57804"/>
                  </a:lnTo>
                  <a:lnTo>
                    <a:pt x="981" y="59372"/>
                  </a:lnTo>
                  <a:lnTo>
                    <a:pt x="2626" y="60417"/>
                  </a:lnTo>
                  <a:lnTo>
                    <a:pt x="4716" y="61114"/>
                  </a:lnTo>
                  <a:lnTo>
                    <a:pt x="24873" y="76665"/>
                  </a:lnTo>
                  <a:lnTo>
                    <a:pt x="39867" y="81255"/>
                  </a:lnTo>
                  <a:lnTo>
                    <a:pt x="80621" y="104597"/>
                  </a:lnTo>
                  <a:lnTo>
                    <a:pt x="99379" y="120068"/>
                  </a:lnTo>
                  <a:lnTo>
                    <a:pt x="126730" y="155862"/>
                  </a:lnTo>
                  <a:lnTo>
                    <a:pt x="137705" y="196988"/>
                  </a:lnTo>
                  <a:lnTo>
                    <a:pt x="141318" y="223401"/>
                  </a:lnTo>
                  <a:lnTo>
                    <a:pt x="137648" y="245338"/>
                  </a:lnTo>
                  <a:lnTo>
                    <a:pt x="126527" y="270528"/>
                  </a:lnTo>
                  <a:lnTo>
                    <a:pt x="105328" y="295848"/>
                  </a:lnTo>
                  <a:lnTo>
                    <a:pt x="86084" y="306050"/>
                  </a:lnTo>
                  <a:lnTo>
                    <a:pt x="67173" y="311257"/>
                  </a:lnTo>
                  <a:lnTo>
                    <a:pt x="60262" y="311970"/>
                  </a:lnTo>
                  <a:lnTo>
                    <a:pt x="53883" y="309640"/>
                  </a:lnTo>
                  <a:lnTo>
                    <a:pt x="44613" y="30361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15"/>
            <p:cNvSpPr/>
            <p:nvPr>
              <p:custDataLst>
                <p:tags r:id="rId61"/>
              </p:custDataLst>
            </p:nvPr>
          </p:nvSpPr>
          <p:spPr>
            <a:xfrm>
              <a:off x="3134320" y="450056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16"/>
            <p:cNvSpPr/>
            <p:nvPr>
              <p:custDataLst>
                <p:tags r:id="rId62"/>
              </p:custDataLst>
            </p:nvPr>
          </p:nvSpPr>
          <p:spPr>
            <a:xfrm>
              <a:off x="2991445" y="4259460"/>
              <a:ext cx="124483" cy="257692"/>
            </a:xfrm>
            <a:custGeom>
              <a:avLst/>
              <a:gdLst/>
              <a:ahLst/>
              <a:cxnLst/>
              <a:rect l="0" t="0" r="0" b="0"/>
              <a:pathLst>
                <a:path w="124483" h="257692">
                  <a:moveTo>
                    <a:pt x="8930" y="0"/>
                  </a:moveTo>
                  <a:lnTo>
                    <a:pt x="8930" y="0"/>
                  </a:lnTo>
                  <a:lnTo>
                    <a:pt x="51269" y="0"/>
                  </a:lnTo>
                  <a:lnTo>
                    <a:pt x="63918" y="0"/>
                  </a:lnTo>
                  <a:lnTo>
                    <a:pt x="70741" y="2646"/>
                  </a:lnTo>
                  <a:lnTo>
                    <a:pt x="92233" y="20991"/>
                  </a:lnTo>
                  <a:lnTo>
                    <a:pt x="95563" y="29504"/>
                  </a:lnTo>
                  <a:lnTo>
                    <a:pt x="97700" y="46398"/>
                  </a:lnTo>
                  <a:lnTo>
                    <a:pt x="89101" y="82628"/>
                  </a:lnTo>
                  <a:lnTo>
                    <a:pt x="82404" y="94156"/>
                  </a:lnTo>
                  <a:lnTo>
                    <a:pt x="73143" y="103856"/>
                  </a:lnTo>
                  <a:lnTo>
                    <a:pt x="45184" y="122351"/>
                  </a:lnTo>
                  <a:lnTo>
                    <a:pt x="33904" y="124782"/>
                  </a:lnTo>
                  <a:lnTo>
                    <a:pt x="27206" y="125002"/>
                  </a:lnTo>
                  <a:lnTo>
                    <a:pt x="31653" y="125012"/>
                  </a:lnTo>
                  <a:lnTo>
                    <a:pt x="36557" y="127660"/>
                  </a:lnTo>
                  <a:lnTo>
                    <a:pt x="42045" y="131152"/>
                  </a:lnTo>
                  <a:lnTo>
                    <a:pt x="65701" y="140829"/>
                  </a:lnTo>
                  <a:lnTo>
                    <a:pt x="92215" y="158832"/>
                  </a:lnTo>
                  <a:lnTo>
                    <a:pt x="118944" y="194876"/>
                  </a:lnTo>
                  <a:lnTo>
                    <a:pt x="123216" y="207010"/>
                  </a:lnTo>
                  <a:lnTo>
                    <a:pt x="124482" y="221630"/>
                  </a:lnTo>
                  <a:lnTo>
                    <a:pt x="122133" y="230133"/>
                  </a:lnTo>
                  <a:lnTo>
                    <a:pt x="112540" y="243675"/>
                  </a:lnTo>
                  <a:lnTo>
                    <a:pt x="104257" y="247207"/>
                  </a:lnTo>
                  <a:lnTo>
                    <a:pt x="65314" y="257555"/>
                  </a:lnTo>
                  <a:lnTo>
                    <a:pt x="41638" y="257691"/>
                  </a:lnTo>
                  <a:lnTo>
                    <a:pt x="16642" y="251236"/>
                  </a:lnTo>
                  <a:lnTo>
                    <a:pt x="14071" y="249843"/>
                  </a:lnTo>
                  <a:lnTo>
                    <a:pt x="12358" y="247921"/>
                  </a:lnTo>
                  <a:lnTo>
                    <a:pt x="11215" y="245648"/>
                  </a:lnTo>
                  <a:lnTo>
                    <a:pt x="9461" y="244133"/>
                  </a:lnTo>
                  <a:lnTo>
                    <a:pt x="4866" y="242449"/>
                  </a:lnTo>
                  <a:lnTo>
                    <a:pt x="3244" y="242992"/>
                  </a:lnTo>
                  <a:lnTo>
                    <a:pt x="2163" y="244346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17"/>
            <p:cNvSpPr/>
            <p:nvPr>
              <p:custDataLst>
                <p:tags r:id="rId63"/>
              </p:custDataLst>
            </p:nvPr>
          </p:nvSpPr>
          <p:spPr>
            <a:xfrm>
              <a:off x="2885653" y="4179093"/>
              <a:ext cx="105793" cy="375048"/>
            </a:xfrm>
            <a:custGeom>
              <a:avLst/>
              <a:gdLst/>
              <a:ahLst/>
              <a:cxnLst/>
              <a:rect l="0" t="0" r="0" b="0"/>
              <a:pathLst>
                <a:path w="105793" h="375048">
                  <a:moveTo>
                    <a:pt x="105792" y="0"/>
                  </a:moveTo>
                  <a:lnTo>
                    <a:pt x="105792" y="0"/>
                  </a:lnTo>
                  <a:lnTo>
                    <a:pt x="105792" y="4740"/>
                  </a:lnTo>
                  <a:lnTo>
                    <a:pt x="104800" y="6137"/>
                  </a:lnTo>
                  <a:lnTo>
                    <a:pt x="103146" y="7068"/>
                  </a:lnTo>
                  <a:lnTo>
                    <a:pt x="93363" y="8562"/>
                  </a:lnTo>
                  <a:lnTo>
                    <a:pt x="90561" y="10669"/>
                  </a:lnTo>
                  <a:lnTo>
                    <a:pt x="76288" y="25663"/>
                  </a:lnTo>
                  <a:lnTo>
                    <a:pt x="65890" y="34226"/>
                  </a:lnTo>
                  <a:lnTo>
                    <a:pt x="37409" y="74883"/>
                  </a:lnTo>
                  <a:lnTo>
                    <a:pt x="18568" y="110483"/>
                  </a:lnTo>
                  <a:lnTo>
                    <a:pt x="8180" y="143860"/>
                  </a:lnTo>
                  <a:lnTo>
                    <a:pt x="521" y="185954"/>
                  </a:lnTo>
                  <a:lnTo>
                    <a:pt x="0" y="229069"/>
                  </a:lnTo>
                  <a:lnTo>
                    <a:pt x="8423" y="269924"/>
                  </a:lnTo>
                  <a:lnTo>
                    <a:pt x="23553" y="314424"/>
                  </a:lnTo>
                  <a:lnTo>
                    <a:pt x="48420" y="358161"/>
                  </a:lnTo>
                  <a:lnTo>
                    <a:pt x="61143" y="37504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18"/>
            <p:cNvSpPr/>
            <p:nvPr>
              <p:custDataLst>
                <p:tags r:id="rId64"/>
              </p:custDataLst>
            </p:nvPr>
          </p:nvSpPr>
          <p:spPr>
            <a:xfrm>
              <a:off x="2732484" y="4125515"/>
              <a:ext cx="129688" cy="410767"/>
            </a:xfrm>
            <a:custGeom>
              <a:avLst/>
              <a:gdLst/>
              <a:ahLst/>
              <a:cxnLst/>
              <a:rect l="0" t="0" r="0" b="0"/>
              <a:pathLst>
                <a:path w="129688" h="410767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31045" y="48996"/>
                  </a:lnTo>
                  <a:lnTo>
                    <a:pt x="53831" y="83872"/>
                  </a:lnTo>
                  <a:lnTo>
                    <a:pt x="82181" y="123944"/>
                  </a:lnTo>
                  <a:lnTo>
                    <a:pt x="108323" y="167652"/>
                  </a:lnTo>
                  <a:lnTo>
                    <a:pt x="119629" y="202692"/>
                  </a:lnTo>
                  <a:lnTo>
                    <a:pt x="124411" y="238210"/>
                  </a:lnTo>
                  <a:lnTo>
                    <a:pt x="129687" y="272876"/>
                  </a:lnTo>
                  <a:lnTo>
                    <a:pt x="126232" y="311760"/>
                  </a:lnTo>
                  <a:lnTo>
                    <a:pt x="120515" y="348104"/>
                  </a:lnTo>
                  <a:lnTo>
                    <a:pt x="104046" y="389393"/>
                  </a:lnTo>
                  <a:lnTo>
                    <a:pt x="89297" y="41076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19"/>
            <p:cNvSpPr/>
            <p:nvPr>
              <p:custDataLst>
                <p:tags r:id="rId65"/>
              </p:custDataLst>
            </p:nvPr>
          </p:nvSpPr>
          <p:spPr>
            <a:xfrm>
              <a:off x="2627210" y="4233193"/>
              <a:ext cx="123134" cy="293586"/>
            </a:xfrm>
            <a:custGeom>
              <a:avLst/>
              <a:gdLst/>
              <a:ahLst/>
              <a:cxnLst/>
              <a:rect l="0" t="0" r="0" b="0"/>
              <a:pathLst>
                <a:path w="123134" h="293586">
                  <a:moveTo>
                    <a:pt x="123133" y="53057"/>
                  </a:moveTo>
                  <a:lnTo>
                    <a:pt x="123133" y="53057"/>
                  </a:lnTo>
                  <a:lnTo>
                    <a:pt x="115012" y="45927"/>
                  </a:lnTo>
                  <a:lnTo>
                    <a:pt x="102757" y="37825"/>
                  </a:lnTo>
                  <a:lnTo>
                    <a:pt x="96260" y="29141"/>
                  </a:lnTo>
                  <a:lnTo>
                    <a:pt x="63793" y="3444"/>
                  </a:lnTo>
                  <a:lnTo>
                    <a:pt x="54729" y="653"/>
                  </a:lnTo>
                  <a:lnTo>
                    <a:pt x="48744" y="0"/>
                  </a:lnTo>
                  <a:lnTo>
                    <a:pt x="46751" y="819"/>
                  </a:lnTo>
                  <a:lnTo>
                    <a:pt x="45423" y="2356"/>
                  </a:lnTo>
                  <a:lnTo>
                    <a:pt x="35932" y="27304"/>
                  </a:lnTo>
                  <a:lnTo>
                    <a:pt x="35760" y="38635"/>
                  </a:lnTo>
                  <a:lnTo>
                    <a:pt x="46388" y="77481"/>
                  </a:lnTo>
                  <a:lnTo>
                    <a:pt x="58769" y="115097"/>
                  </a:lnTo>
                  <a:lnTo>
                    <a:pt x="76648" y="153837"/>
                  </a:lnTo>
                  <a:lnTo>
                    <a:pt x="85288" y="194672"/>
                  </a:lnTo>
                  <a:lnTo>
                    <a:pt x="94202" y="237768"/>
                  </a:lnTo>
                  <a:lnTo>
                    <a:pt x="95921" y="263837"/>
                  </a:lnTo>
                  <a:lnTo>
                    <a:pt x="93510" y="273406"/>
                  </a:lnTo>
                  <a:lnTo>
                    <a:pt x="83878" y="287634"/>
                  </a:lnTo>
                  <a:lnTo>
                    <a:pt x="78236" y="291259"/>
                  </a:lnTo>
                  <a:lnTo>
                    <a:pt x="69481" y="293299"/>
                  </a:lnTo>
                  <a:lnTo>
                    <a:pt x="66529" y="293585"/>
                  </a:lnTo>
                  <a:lnTo>
                    <a:pt x="52894" y="289248"/>
                  </a:lnTo>
                  <a:lnTo>
                    <a:pt x="36646" y="277901"/>
                  </a:lnTo>
                  <a:lnTo>
                    <a:pt x="18002" y="257580"/>
                  </a:lnTo>
                  <a:lnTo>
                    <a:pt x="2353" y="234697"/>
                  </a:lnTo>
                  <a:lnTo>
                    <a:pt x="0" y="224405"/>
                  </a:lnTo>
                  <a:lnTo>
                    <a:pt x="1600" y="213217"/>
                  </a:lnTo>
                  <a:lnTo>
                    <a:pt x="8314" y="183950"/>
                  </a:lnTo>
                  <a:lnTo>
                    <a:pt x="27070" y="158990"/>
                  </a:lnTo>
                  <a:lnTo>
                    <a:pt x="41313" y="148826"/>
                  </a:lnTo>
                  <a:lnTo>
                    <a:pt x="83330" y="130492"/>
                  </a:lnTo>
                  <a:lnTo>
                    <a:pt x="123133" y="10663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20"/>
            <p:cNvSpPr/>
            <p:nvPr>
              <p:custDataLst>
                <p:tags r:id="rId66"/>
              </p:custDataLst>
            </p:nvPr>
          </p:nvSpPr>
          <p:spPr>
            <a:xfrm>
              <a:off x="2564059" y="4223742"/>
              <a:ext cx="16621" cy="339329"/>
            </a:xfrm>
            <a:custGeom>
              <a:avLst/>
              <a:gdLst/>
              <a:ahLst/>
              <a:cxnLst/>
              <a:rect l="0" t="0" r="0" b="0"/>
              <a:pathLst>
                <a:path w="16621" h="339329">
                  <a:moveTo>
                    <a:pt x="16620" y="0"/>
                  </a:moveTo>
                  <a:lnTo>
                    <a:pt x="16620" y="0"/>
                  </a:lnTo>
                  <a:lnTo>
                    <a:pt x="16620" y="40311"/>
                  </a:lnTo>
                  <a:lnTo>
                    <a:pt x="13974" y="72344"/>
                  </a:lnTo>
                  <a:lnTo>
                    <a:pt x="8932" y="107335"/>
                  </a:lnTo>
                  <a:lnTo>
                    <a:pt x="7936" y="149047"/>
                  </a:lnTo>
                  <a:lnTo>
                    <a:pt x="5093" y="189624"/>
                  </a:lnTo>
                  <a:lnTo>
                    <a:pt x="12" y="230823"/>
                  </a:lnTo>
                  <a:lnTo>
                    <a:pt x="0" y="267624"/>
                  </a:lnTo>
                  <a:lnTo>
                    <a:pt x="5877" y="303556"/>
                  </a:lnTo>
                  <a:lnTo>
                    <a:pt x="7877" y="319460"/>
                  </a:lnTo>
                  <a:lnTo>
                    <a:pt x="16620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68"/>
          <p:cNvGrpSpPr/>
          <p:nvPr/>
        </p:nvGrpSpPr>
        <p:grpSpPr>
          <a:xfrm>
            <a:off x="2107774" y="4804171"/>
            <a:ext cx="213945" cy="437556"/>
            <a:chOff x="2107774" y="4804171"/>
            <a:chExt cx="213945" cy="437556"/>
          </a:xfrm>
        </p:grpSpPr>
        <p:sp>
          <p:nvSpPr>
            <p:cNvPr id="36" name="SMARTInkShape-421"/>
            <p:cNvSpPr/>
            <p:nvPr>
              <p:custDataLst>
                <p:tags r:id="rId55"/>
              </p:custDataLst>
            </p:nvPr>
          </p:nvSpPr>
          <p:spPr>
            <a:xfrm>
              <a:off x="2178843" y="5009554"/>
              <a:ext cx="142876" cy="232173"/>
            </a:xfrm>
            <a:custGeom>
              <a:avLst/>
              <a:gdLst/>
              <a:ahLst/>
              <a:cxnLst/>
              <a:rect l="0" t="0" r="0" b="0"/>
              <a:pathLst>
                <a:path w="142876" h="232173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13670" y="18091"/>
                  </a:lnTo>
                  <a:lnTo>
                    <a:pt x="57732" y="51768"/>
                  </a:lnTo>
                  <a:lnTo>
                    <a:pt x="79614" y="73547"/>
                  </a:lnTo>
                  <a:lnTo>
                    <a:pt x="100320" y="111624"/>
                  </a:lnTo>
                  <a:lnTo>
                    <a:pt x="115970" y="149748"/>
                  </a:lnTo>
                  <a:lnTo>
                    <a:pt x="122336" y="169054"/>
                  </a:lnTo>
                  <a:lnTo>
                    <a:pt x="131848" y="209751"/>
                  </a:lnTo>
                  <a:lnTo>
                    <a:pt x="134006" y="218239"/>
                  </a:lnTo>
                  <a:lnTo>
                    <a:pt x="142875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22"/>
            <p:cNvSpPr/>
            <p:nvPr>
              <p:custDataLst>
                <p:tags r:id="rId56"/>
              </p:custDataLst>
            </p:nvPr>
          </p:nvSpPr>
          <p:spPr>
            <a:xfrm>
              <a:off x="2125265" y="4948442"/>
              <a:ext cx="169665" cy="70043"/>
            </a:xfrm>
            <a:custGeom>
              <a:avLst/>
              <a:gdLst/>
              <a:ahLst/>
              <a:cxnLst/>
              <a:rect l="0" t="0" r="0" b="0"/>
              <a:pathLst>
                <a:path w="169665" h="70043">
                  <a:moveTo>
                    <a:pt x="0" y="70042"/>
                  </a:moveTo>
                  <a:lnTo>
                    <a:pt x="0" y="70042"/>
                  </a:lnTo>
                  <a:lnTo>
                    <a:pt x="4741" y="70042"/>
                  </a:lnTo>
                  <a:lnTo>
                    <a:pt x="9714" y="67396"/>
                  </a:lnTo>
                  <a:lnTo>
                    <a:pt x="50842" y="37218"/>
                  </a:lnTo>
                  <a:lnTo>
                    <a:pt x="95376" y="13484"/>
                  </a:lnTo>
                  <a:lnTo>
                    <a:pt x="136929" y="1745"/>
                  </a:lnTo>
                  <a:lnTo>
                    <a:pt x="148832" y="0"/>
                  </a:lnTo>
                  <a:lnTo>
                    <a:pt x="158090" y="1870"/>
                  </a:lnTo>
                  <a:lnTo>
                    <a:pt x="169664" y="753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23"/>
            <p:cNvSpPr/>
            <p:nvPr>
              <p:custDataLst>
                <p:tags r:id="rId57"/>
              </p:custDataLst>
            </p:nvPr>
          </p:nvSpPr>
          <p:spPr>
            <a:xfrm>
              <a:off x="2107774" y="4804171"/>
              <a:ext cx="17226" cy="428626"/>
            </a:xfrm>
            <a:custGeom>
              <a:avLst/>
              <a:gdLst/>
              <a:ahLst/>
              <a:cxnLst/>
              <a:rect l="0" t="0" r="0" b="0"/>
              <a:pathLst>
                <a:path w="17226" h="428626">
                  <a:moveTo>
                    <a:pt x="8562" y="0"/>
                  </a:moveTo>
                  <a:lnTo>
                    <a:pt x="8562" y="0"/>
                  </a:lnTo>
                  <a:lnTo>
                    <a:pt x="3821" y="0"/>
                  </a:lnTo>
                  <a:lnTo>
                    <a:pt x="2425" y="993"/>
                  </a:lnTo>
                  <a:lnTo>
                    <a:pt x="1494" y="2646"/>
                  </a:lnTo>
                  <a:lnTo>
                    <a:pt x="0" y="12429"/>
                  </a:lnTo>
                  <a:lnTo>
                    <a:pt x="2441" y="18092"/>
                  </a:lnTo>
                  <a:lnTo>
                    <a:pt x="4481" y="20991"/>
                  </a:lnTo>
                  <a:lnTo>
                    <a:pt x="12944" y="63567"/>
                  </a:lnTo>
                  <a:lnTo>
                    <a:pt x="16593" y="105565"/>
                  </a:lnTo>
                  <a:lnTo>
                    <a:pt x="17225" y="141301"/>
                  </a:lnTo>
                  <a:lnTo>
                    <a:pt x="16420" y="182868"/>
                  </a:lnTo>
                  <a:lnTo>
                    <a:pt x="11331" y="226604"/>
                  </a:lnTo>
                  <a:lnTo>
                    <a:pt x="9382" y="269989"/>
                  </a:lnTo>
                  <a:lnTo>
                    <a:pt x="8805" y="307428"/>
                  </a:lnTo>
                  <a:lnTo>
                    <a:pt x="8609" y="347248"/>
                  </a:lnTo>
                  <a:lnTo>
                    <a:pt x="8568" y="385644"/>
                  </a:lnTo>
                  <a:lnTo>
                    <a:pt x="8562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69"/>
          <p:cNvGrpSpPr/>
          <p:nvPr/>
        </p:nvGrpSpPr>
        <p:grpSpPr>
          <a:xfrm>
            <a:off x="2312789" y="4920257"/>
            <a:ext cx="276821" cy="250033"/>
            <a:chOff x="2312789" y="4920257"/>
            <a:chExt cx="276821" cy="250033"/>
          </a:xfrm>
        </p:grpSpPr>
        <p:sp>
          <p:nvSpPr>
            <p:cNvPr id="40" name="SMARTInkShape-424"/>
            <p:cNvSpPr/>
            <p:nvPr>
              <p:custDataLst>
                <p:tags r:id="rId50"/>
              </p:custDataLst>
            </p:nvPr>
          </p:nvSpPr>
          <p:spPr>
            <a:xfrm>
              <a:off x="2321718" y="5089921"/>
              <a:ext cx="44650" cy="8931"/>
            </a:xfrm>
            <a:custGeom>
              <a:avLst/>
              <a:gdLst/>
              <a:ahLst/>
              <a:cxnLst/>
              <a:rect l="0" t="0" r="0" b="0"/>
              <a:pathLst>
                <a:path w="44650" h="8931">
                  <a:moveTo>
                    <a:pt x="0" y="0"/>
                  </a:moveTo>
                  <a:lnTo>
                    <a:pt x="0" y="0"/>
                  </a:lnTo>
                  <a:lnTo>
                    <a:pt x="13561" y="0"/>
                  </a:lnTo>
                  <a:lnTo>
                    <a:pt x="18595" y="2646"/>
                  </a:lnTo>
                  <a:lnTo>
                    <a:pt x="24140" y="6137"/>
                  </a:lnTo>
                  <a:lnTo>
                    <a:pt x="35784" y="8378"/>
                  </a:lnTo>
                  <a:lnTo>
                    <a:pt x="44649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25"/>
            <p:cNvSpPr/>
            <p:nvPr>
              <p:custDataLst>
                <p:tags r:id="rId51"/>
              </p:custDataLst>
            </p:nvPr>
          </p:nvSpPr>
          <p:spPr>
            <a:xfrm>
              <a:off x="2312789" y="5009554"/>
              <a:ext cx="62508" cy="8931"/>
            </a:xfrm>
            <a:custGeom>
              <a:avLst/>
              <a:gdLst/>
              <a:ahLst/>
              <a:cxnLst/>
              <a:rect l="0" t="0" r="0" b="0"/>
              <a:pathLst>
                <a:path w="62508" h="8931">
                  <a:moveTo>
                    <a:pt x="0" y="0"/>
                  </a:moveTo>
                  <a:lnTo>
                    <a:pt x="0" y="0"/>
                  </a:lnTo>
                  <a:lnTo>
                    <a:pt x="12428" y="0"/>
                  </a:lnTo>
                  <a:lnTo>
                    <a:pt x="18091" y="2646"/>
                  </a:lnTo>
                  <a:lnTo>
                    <a:pt x="20991" y="4741"/>
                  </a:lnTo>
                  <a:lnTo>
                    <a:pt x="34552" y="7689"/>
                  </a:lnTo>
                  <a:lnTo>
                    <a:pt x="62507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26"/>
            <p:cNvSpPr/>
            <p:nvPr>
              <p:custDataLst>
                <p:tags r:id="rId52"/>
              </p:custDataLst>
            </p:nvPr>
          </p:nvSpPr>
          <p:spPr>
            <a:xfrm>
              <a:off x="2527929" y="4964906"/>
              <a:ext cx="17032" cy="205384"/>
            </a:xfrm>
            <a:custGeom>
              <a:avLst/>
              <a:gdLst/>
              <a:ahLst/>
              <a:cxnLst/>
              <a:rect l="0" t="0" r="0" b="0"/>
              <a:pathLst>
                <a:path w="17032" h="205384">
                  <a:moveTo>
                    <a:pt x="17031" y="0"/>
                  </a:moveTo>
                  <a:lnTo>
                    <a:pt x="17031" y="0"/>
                  </a:lnTo>
                  <a:lnTo>
                    <a:pt x="12291" y="0"/>
                  </a:lnTo>
                  <a:lnTo>
                    <a:pt x="10895" y="992"/>
                  </a:lnTo>
                  <a:lnTo>
                    <a:pt x="9964" y="2645"/>
                  </a:lnTo>
                  <a:lnTo>
                    <a:pt x="8347" y="9094"/>
                  </a:lnTo>
                  <a:lnTo>
                    <a:pt x="8105" y="51160"/>
                  </a:lnTo>
                  <a:lnTo>
                    <a:pt x="7110" y="80661"/>
                  </a:lnTo>
                  <a:lnTo>
                    <a:pt x="0" y="124963"/>
                  </a:lnTo>
                  <a:lnTo>
                    <a:pt x="237" y="168589"/>
                  </a:lnTo>
                  <a:lnTo>
                    <a:pt x="8102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27"/>
            <p:cNvSpPr/>
            <p:nvPr>
              <p:custDataLst>
                <p:tags r:id="rId53"/>
              </p:custDataLst>
            </p:nvPr>
          </p:nvSpPr>
          <p:spPr>
            <a:xfrm>
              <a:off x="2464593" y="4938117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35719" y="0"/>
                  </a:moveTo>
                  <a:lnTo>
                    <a:pt x="35719" y="0"/>
                  </a:lnTo>
                  <a:lnTo>
                    <a:pt x="30979" y="0"/>
                  </a:lnTo>
                  <a:lnTo>
                    <a:pt x="29582" y="991"/>
                  </a:lnTo>
                  <a:lnTo>
                    <a:pt x="28651" y="2645"/>
                  </a:lnTo>
                  <a:lnTo>
                    <a:pt x="27157" y="12428"/>
                  </a:lnTo>
                  <a:lnTo>
                    <a:pt x="26793" y="54368"/>
                  </a:lnTo>
                  <a:lnTo>
                    <a:pt x="25798" y="90577"/>
                  </a:lnTo>
                  <a:lnTo>
                    <a:pt x="19101" y="129372"/>
                  </a:lnTo>
                  <a:lnTo>
                    <a:pt x="10955" y="167592"/>
                  </a:lnTo>
                  <a:lnTo>
                    <a:pt x="6884" y="186909"/>
                  </a:lnTo>
                  <a:lnTo>
                    <a:pt x="2040" y="205200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28"/>
            <p:cNvSpPr/>
            <p:nvPr>
              <p:custDataLst>
                <p:tags r:id="rId54"/>
              </p:custDataLst>
            </p:nvPr>
          </p:nvSpPr>
          <p:spPr>
            <a:xfrm>
              <a:off x="2414800" y="4920257"/>
              <a:ext cx="174810" cy="71439"/>
            </a:xfrm>
            <a:custGeom>
              <a:avLst/>
              <a:gdLst/>
              <a:ahLst/>
              <a:cxnLst/>
              <a:rect l="0" t="0" r="0" b="0"/>
              <a:pathLst>
                <a:path w="174810" h="71439">
                  <a:moveTo>
                    <a:pt x="5145" y="0"/>
                  </a:moveTo>
                  <a:lnTo>
                    <a:pt x="5145" y="0"/>
                  </a:lnTo>
                  <a:lnTo>
                    <a:pt x="404" y="0"/>
                  </a:lnTo>
                  <a:lnTo>
                    <a:pt x="0" y="992"/>
                  </a:lnTo>
                  <a:lnTo>
                    <a:pt x="4271" y="7689"/>
                  </a:lnTo>
                  <a:lnTo>
                    <a:pt x="7402" y="8378"/>
                  </a:lnTo>
                  <a:lnTo>
                    <a:pt x="9627" y="8562"/>
                  </a:lnTo>
                  <a:lnTo>
                    <a:pt x="50084" y="24361"/>
                  </a:lnTo>
                  <a:lnTo>
                    <a:pt x="67739" y="28716"/>
                  </a:lnTo>
                  <a:lnTo>
                    <a:pt x="106025" y="44818"/>
                  </a:lnTo>
                  <a:lnTo>
                    <a:pt x="147469" y="59877"/>
                  </a:lnTo>
                  <a:lnTo>
                    <a:pt x="158689" y="62331"/>
                  </a:lnTo>
                  <a:lnTo>
                    <a:pt x="174809" y="7143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70"/>
          <p:cNvGrpSpPr/>
          <p:nvPr/>
        </p:nvGrpSpPr>
        <p:grpSpPr>
          <a:xfrm>
            <a:off x="4063534" y="3411140"/>
            <a:ext cx="1196052" cy="455415"/>
            <a:chOff x="4063534" y="3411140"/>
            <a:chExt cx="1196052" cy="455415"/>
          </a:xfrm>
        </p:grpSpPr>
        <p:sp>
          <p:nvSpPr>
            <p:cNvPr id="46" name="SMARTInkShape-429"/>
            <p:cNvSpPr/>
            <p:nvPr>
              <p:custDataLst>
                <p:tags r:id="rId42"/>
              </p:custDataLst>
            </p:nvPr>
          </p:nvSpPr>
          <p:spPr>
            <a:xfrm>
              <a:off x="5102636" y="3621318"/>
              <a:ext cx="156950" cy="200421"/>
            </a:xfrm>
            <a:custGeom>
              <a:avLst/>
              <a:gdLst/>
              <a:ahLst/>
              <a:cxnLst/>
              <a:rect l="0" t="0" r="0" b="0"/>
              <a:pathLst>
                <a:path w="156950" h="200421">
                  <a:moveTo>
                    <a:pt x="5145" y="84502"/>
                  </a:moveTo>
                  <a:lnTo>
                    <a:pt x="5145" y="84502"/>
                  </a:lnTo>
                  <a:lnTo>
                    <a:pt x="5145" y="105492"/>
                  </a:lnTo>
                  <a:lnTo>
                    <a:pt x="0" y="124403"/>
                  </a:lnTo>
                  <a:lnTo>
                    <a:pt x="4756" y="164940"/>
                  </a:lnTo>
                  <a:lnTo>
                    <a:pt x="5068" y="183955"/>
                  </a:lnTo>
                  <a:lnTo>
                    <a:pt x="7756" y="190880"/>
                  </a:lnTo>
                  <a:lnTo>
                    <a:pt x="13965" y="200420"/>
                  </a:lnTo>
                  <a:lnTo>
                    <a:pt x="9301" y="195797"/>
                  </a:lnTo>
                  <a:lnTo>
                    <a:pt x="6992" y="190852"/>
                  </a:lnTo>
                  <a:lnTo>
                    <a:pt x="5217" y="151590"/>
                  </a:lnTo>
                  <a:lnTo>
                    <a:pt x="5151" y="108116"/>
                  </a:lnTo>
                  <a:lnTo>
                    <a:pt x="5146" y="64563"/>
                  </a:lnTo>
                  <a:lnTo>
                    <a:pt x="6137" y="34163"/>
                  </a:lnTo>
                  <a:lnTo>
                    <a:pt x="12274" y="19205"/>
                  </a:lnTo>
                  <a:lnTo>
                    <a:pt x="17573" y="11494"/>
                  </a:lnTo>
                  <a:lnTo>
                    <a:pt x="21368" y="9041"/>
                  </a:lnTo>
                  <a:lnTo>
                    <a:pt x="47385" y="40"/>
                  </a:lnTo>
                  <a:lnTo>
                    <a:pt x="61622" y="0"/>
                  </a:lnTo>
                  <a:lnTo>
                    <a:pt x="105487" y="6417"/>
                  </a:lnTo>
                  <a:lnTo>
                    <a:pt x="140177" y="19318"/>
                  </a:lnTo>
                  <a:lnTo>
                    <a:pt x="156949" y="3092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30"/>
            <p:cNvSpPr/>
            <p:nvPr>
              <p:custDataLst>
                <p:tags r:id="rId43"/>
              </p:custDataLst>
            </p:nvPr>
          </p:nvSpPr>
          <p:spPr>
            <a:xfrm>
              <a:off x="4732734" y="3456326"/>
              <a:ext cx="258915" cy="410229"/>
            </a:xfrm>
            <a:custGeom>
              <a:avLst/>
              <a:gdLst/>
              <a:ahLst/>
              <a:cxnLst/>
              <a:rect l="0" t="0" r="0" b="0"/>
              <a:pathLst>
                <a:path w="258915" h="410229">
                  <a:moveTo>
                    <a:pt x="0" y="294142"/>
                  </a:moveTo>
                  <a:lnTo>
                    <a:pt x="0" y="294142"/>
                  </a:lnTo>
                  <a:lnTo>
                    <a:pt x="12429" y="294142"/>
                  </a:lnTo>
                  <a:lnTo>
                    <a:pt x="46981" y="281714"/>
                  </a:lnTo>
                  <a:lnTo>
                    <a:pt x="73699" y="263097"/>
                  </a:lnTo>
                  <a:lnTo>
                    <a:pt x="116207" y="222409"/>
                  </a:lnTo>
                  <a:lnTo>
                    <a:pt x="153192" y="185575"/>
                  </a:lnTo>
                  <a:lnTo>
                    <a:pt x="193990" y="142152"/>
                  </a:lnTo>
                  <a:lnTo>
                    <a:pt x="224902" y="97665"/>
                  </a:lnTo>
                  <a:lnTo>
                    <a:pt x="243512" y="57778"/>
                  </a:lnTo>
                  <a:lnTo>
                    <a:pt x="256241" y="29129"/>
                  </a:lnTo>
                  <a:lnTo>
                    <a:pt x="258914" y="1276"/>
                  </a:lnTo>
                  <a:lnTo>
                    <a:pt x="257937" y="672"/>
                  </a:lnTo>
                  <a:lnTo>
                    <a:pt x="254206" y="0"/>
                  </a:lnTo>
                  <a:lnTo>
                    <a:pt x="249241" y="2347"/>
                  </a:lnTo>
                  <a:lnTo>
                    <a:pt x="215511" y="34019"/>
                  </a:lnTo>
                  <a:lnTo>
                    <a:pt x="200254" y="63504"/>
                  </a:lnTo>
                  <a:lnTo>
                    <a:pt x="179915" y="106821"/>
                  </a:lnTo>
                  <a:lnTo>
                    <a:pt x="164560" y="148514"/>
                  </a:lnTo>
                  <a:lnTo>
                    <a:pt x="151972" y="189088"/>
                  </a:lnTo>
                  <a:lnTo>
                    <a:pt x="139932" y="230286"/>
                  </a:lnTo>
                  <a:lnTo>
                    <a:pt x="135128" y="272231"/>
                  </a:lnTo>
                  <a:lnTo>
                    <a:pt x="135288" y="296029"/>
                  </a:lnTo>
                  <a:lnTo>
                    <a:pt x="146420" y="334299"/>
                  </a:lnTo>
                  <a:lnTo>
                    <a:pt x="170523" y="365380"/>
                  </a:lnTo>
                  <a:lnTo>
                    <a:pt x="187778" y="380734"/>
                  </a:lnTo>
                  <a:lnTo>
                    <a:pt x="229210" y="404117"/>
                  </a:lnTo>
                  <a:lnTo>
                    <a:pt x="241101" y="4102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31"/>
            <p:cNvSpPr/>
            <p:nvPr>
              <p:custDataLst>
                <p:tags r:id="rId44"/>
              </p:custDataLst>
            </p:nvPr>
          </p:nvSpPr>
          <p:spPr>
            <a:xfrm>
              <a:off x="4634507" y="3607593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35719" y="0"/>
                  </a:moveTo>
                  <a:lnTo>
                    <a:pt x="35719" y="0"/>
                  </a:lnTo>
                  <a:lnTo>
                    <a:pt x="30979" y="4741"/>
                  </a:lnTo>
                  <a:lnTo>
                    <a:pt x="28651" y="9714"/>
                  </a:lnTo>
                  <a:lnTo>
                    <a:pt x="28030" y="12429"/>
                  </a:lnTo>
                  <a:lnTo>
                    <a:pt x="20897" y="24908"/>
                  </a:lnTo>
                  <a:lnTo>
                    <a:pt x="11990" y="63049"/>
                  </a:lnTo>
                  <a:lnTo>
                    <a:pt x="4592" y="99670"/>
                  </a:lnTo>
                  <a:lnTo>
                    <a:pt x="605" y="140419"/>
                  </a:lnTo>
                  <a:lnTo>
                    <a:pt x="36" y="18440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2"/>
            <p:cNvSpPr/>
            <p:nvPr>
              <p:custDataLst>
                <p:tags r:id="rId45"/>
              </p:custDataLst>
            </p:nvPr>
          </p:nvSpPr>
          <p:spPr>
            <a:xfrm>
              <a:off x="4563070" y="3545085"/>
              <a:ext cx="44649" cy="196455"/>
            </a:xfrm>
            <a:custGeom>
              <a:avLst/>
              <a:gdLst/>
              <a:ahLst/>
              <a:cxnLst/>
              <a:rect l="0" t="0" r="0" b="0"/>
              <a:pathLst>
                <a:path w="44649" h="196455">
                  <a:moveTo>
                    <a:pt x="44648" y="0"/>
                  </a:moveTo>
                  <a:lnTo>
                    <a:pt x="44648" y="0"/>
                  </a:lnTo>
                  <a:lnTo>
                    <a:pt x="44648" y="4741"/>
                  </a:lnTo>
                  <a:lnTo>
                    <a:pt x="42003" y="9714"/>
                  </a:lnTo>
                  <a:lnTo>
                    <a:pt x="38511" y="15231"/>
                  </a:lnTo>
                  <a:lnTo>
                    <a:pt x="36546" y="24908"/>
                  </a:lnTo>
                  <a:lnTo>
                    <a:pt x="34971" y="39902"/>
                  </a:lnTo>
                  <a:lnTo>
                    <a:pt x="21501" y="81650"/>
                  </a:lnTo>
                  <a:lnTo>
                    <a:pt x="18339" y="125185"/>
                  </a:lnTo>
                  <a:lnTo>
                    <a:pt x="10213" y="169128"/>
                  </a:lnTo>
                  <a:lnTo>
                    <a:pt x="0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3"/>
            <p:cNvSpPr/>
            <p:nvPr>
              <p:custDataLst>
                <p:tags r:id="rId46"/>
              </p:custDataLst>
            </p:nvPr>
          </p:nvSpPr>
          <p:spPr>
            <a:xfrm>
              <a:off x="4545210" y="3562945"/>
              <a:ext cx="151806" cy="26790"/>
            </a:xfrm>
            <a:custGeom>
              <a:avLst/>
              <a:gdLst/>
              <a:ahLst/>
              <a:cxnLst/>
              <a:rect l="0" t="0" r="0" b="0"/>
              <a:pathLst>
                <a:path w="151806" h="26790">
                  <a:moveTo>
                    <a:pt x="0" y="0"/>
                  </a:moveTo>
                  <a:lnTo>
                    <a:pt x="0" y="0"/>
                  </a:lnTo>
                  <a:lnTo>
                    <a:pt x="39902" y="992"/>
                  </a:lnTo>
                  <a:lnTo>
                    <a:pt x="73360" y="7688"/>
                  </a:lnTo>
                  <a:lnTo>
                    <a:pt x="113693" y="11412"/>
                  </a:lnTo>
                  <a:lnTo>
                    <a:pt x="15180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34"/>
            <p:cNvSpPr/>
            <p:nvPr>
              <p:custDataLst>
                <p:tags r:id="rId47"/>
              </p:custDataLst>
            </p:nvPr>
          </p:nvSpPr>
          <p:spPr>
            <a:xfrm>
              <a:off x="4313039" y="3616523"/>
              <a:ext cx="107157" cy="8931"/>
            </a:xfrm>
            <a:custGeom>
              <a:avLst/>
              <a:gdLst/>
              <a:ahLst/>
              <a:cxnLst/>
              <a:rect l="0" t="0" r="0" b="0"/>
              <a:pathLst>
                <a:path w="107157" h="8931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28193" y="7068"/>
                  </a:lnTo>
                  <a:lnTo>
                    <a:pt x="72345" y="8766"/>
                  </a:lnTo>
                  <a:lnTo>
                    <a:pt x="107156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35"/>
            <p:cNvSpPr/>
            <p:nvPr>
              <p:custDataLst>
                <p:tags r:id="rId48"/>
              </p:custDataLst>
            </p:nvPr>
          </p:nvSpPr>
          <p:spPr>
            <a:xfrm>
              <a:off x="4304109" y="3562945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1" y="7688"/>
                  </a:lnTo>
                  <a:lnTo>
                    <a:pt x="11412" y="8378"/>
                  </a:lnTo>
                  <a:lnTo>
                    <a:pt x="53875" y="8915"/>
                  </a:lnTo>
                  <a:lnTo>
                    <a:pt x="83383" y="9920"/>
                  </a:lnTo>
                  <a:lnTo>
                    <a:pt x="107156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36"/>
            <p:cNvSpPr/>
            <p:nvPr>
              <p:custDataLst>
                <p:tags r:id="rId49"/>
              </p:custDataLst>
            </p:nvPr>
          </p:nvSpPr>
          <p:spPr>
            <a:xfrm>
              <a:off x="4063534" y="3411140"/>
              <a:ext cx="204857" cy="383978"/>
            </a:xfrm>
            <a:custGeom>
              <a:avLst/>
              <a:gdLst/>
              <a:ahLst/>
              <a:cxnLst/>
              <a:rect l="0" t="0" r="0" b="0"/>
              <a:pathLst>
                <a:path w="204857" h="383978">
                  <a:moveTo>
                    <a:pt x="124489" y="0"/>
                  </a:moveTo>
                  <a:lnTo>
                    <a:pt x="124489" y="0"/>
                  </a:lnTo>
                  <a:lnTo>
                    <a:pt x="124489" y="40605"/>
                  </a:lnTo>
                  <a:lnTo>
                    <a:pt x="124489" y="44930"/>
                  </a:lnTo>
                  <a:lnTo>
                    <a:pt x="111223" y="80386"/>
                  </a:lnTo>
                  <a:lnTo>
                    <a:pt x="101155" y="113997"/>
                  </a:lnTo>
                  <a:lnTo>
                    <a:pt x="90896" y="149091"/>
                  </a:lnTo>
                  <a:lnTo>
                    <a:pt x="75730" y="184625"/>
                  </a:lnTo>
                  <a:lnTo>
                    <a:pt x="58669" y="220289"/>
                  </a:lnTo>
                  <a:lnTo>
                    <a:pt x="42038" y="254999"/>
                  </a:lnTo>
                  <a:lnTo>
                    <a:pt x="27026" y="293897"/>
                  </a:lnTo>
                  <a:lnTo>
                    <a:pt x="8470" y="338476"/>
                  </a:lnTo>
                  <a:lnTo>
                    <a:pt x="2139" y="354289"/>
                  </a:lnTo>
                  <a:lnTo>
                    <a:pt x="0" y="368521"/>
                  </a:lnTo>
                  <a:lnTo>
                    <a:pt x="2353" y="374793"/>
                  </a:lnTo>
                  <a:lnTo>
                    <a:pt x="4370" y="377854"/>
                  </a:lnTo>
                  <a:lnTo>
                    <a:pt x="6706" y="379895"/>
                  </a:lnTo>
                  <a:lnTo>
                    <a:pt x="11949" y="382162"/>
                  </a:lnTo>
                  <a:lnTo>
                    <a:pt x="55353" y="383929"/>
                  </a:lnTo>
                  <a:lnTo>
                    <a:pt x="99143" y="383972"/>
                  </a:lnTo>
                  <a:lnTo>
                    <a:pt x="139893" y="383976"/>
                  </a:lnTo>
                  <a:lnTo>
                    <a:pt x="183877" y="383977"/>
                  </a:lnTo>
                  <a:lnTo>
                    <a:pt x="204856" y="38397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71"/>
          <p:cNvGrpSpPr/>
          <p:nvPr/>
        </p:nvGrpSpPr>
        <p:grpSpPr>
          <a:xfrm>
            <a:off x="3956104" y="3911732"/>
            <a:ext cx="1098100" cy="562042"/>
            <a:chOff x="3956104" y="3911732"/>
            <a:chExt cx="1098100" cy="562042"/>
          </a:xfrm>
        </p:grpSpPr>
        <p:sp>
          <p:nvSpPr>
            <p:cNvPr id="55" name="SMARTInkShape-437"/>
            <p:cNvSpPr/>
            <p:nvPr>
              <p:custDataLst>
                <p:tags r:id="rId32"/>
              </p:custDataLst>
            </p:nvPr>
          </p:nvSpPr>
          <p:spPr>
            <a:xfrm>
              <a:off x="4912131" y="4063007"/>
              <a:ext cx="142073" cy="410767"/>
            </a:xfrm>
            <a:custGeom>
              <a:avLst/>
              <a:gdLst/>
              <a:ahLst/>
              <a:cxnLst/>
              <a:rect l="0" t="0" r="0" b="0"/>
              <a:pathLst>
                <a:path w="142073" h="410767">
                  <a:moveTo>
                    <a:pt x="142072" y="0"/>
                  </a:moveTo>
                  <a:lnTo>
                    <a:pt x="142072" y="0"/>
                  </a:lnTo>
                  <a:lnTo>
                    <a:pt x="134383" y="0"/>
                  </a:lnTo>
                  <a:lnTo>
                    <a:pt x="133969" y="993"/>
                  </a:lnTo>
                  <a:lnTo>
                    <a:pt x="133510" y="4740"/>
                  </a:lnTo>
                  <a:lnTo>
                    <a:pt x="132395" y="6137"/>
                  </a:lnTo>
                  <a:lnTo>
                    <a:pt x="120830" y="13670"/>
                  </a:lnTo>
                  <a:lnTo>
                    <a:pt x="84558" y="54774"/>
                  </a:lnTo>
                  <a:lnTo>
                    <a:pt x="55625" y="90827"/>
                  </a:lnTo>
                  <a:lnTo>
                    <a:pt x="32906" y="132447"/>
                  </a:lnTo>
                  <a:lnTo>
                    <a:pt x="21201" y="167126"/>
                  </a:lnTo>
                  <a:lnTo>
                    <a:pt x="11449" y="202536"/>
                  </a:lnTo>
                  <a:lnTo>
                    <a:pt x="3268" y="237171"/>
                  </a:lnTo>
                  <a:lnTo>
                    <a:pt x="0" y="278690"/>
                  </a:lnTo>
                  <a:lnTo>
                    <a:pt x="1538" y="301464"/>
                  </a:lnTo>
                  <a:lnTo>
                    <a:pt x="16048" y="345776"/>
                  </a:lnTo>
                  <a:lnTo>
                    <a:pt x="33504" y="383487"/>
                  </a:lnTo>
                  <a:lnTo>
                    <a:pt x="52775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38"/>
            <p:cNvSpPr/>
            <p:nvPr>
              <p:custDataLst>
                <p:tags r:id="rId33"/>
              </p:custDataLst>
            </p:nvPr>
          </p:nvSpPr>
          <p:spPr>
            <a:xfrm>
              <a:off x="4759523" y="4205882"/>
              <a:ext cx="26790" cy="187525"/>
            </a:xfrm>
            <a:custGeom>
              <a:avLst/>
              <a:gdLst/>
              <a:ahLst/>
              <a:cxnLst/>
              <a:rect l="0" t="0" r="0" b="0"/>
              <a:pathLst>
                <a:path w="26790" h="187525">
                  <a:moveTo>
                    <a:pt x="26789" y="0"/>
                  </a:moveTo>
                  <a:lnTo>
                    <a:pt x="26789" y="0"/>
                  </a:lnTo>
                  <a:lnTo>
                    <a:pt x="26789" y="4740"/>
                  </a:lnTo>
                  <a:lnTo>
                    <a:pt x="24143" y="9714"/>
                  </a:lnTo>
                  <a:lnTo>
                    <a:pt x="19100" y="16250"/>
                  </a:lnTo>
                  <a:lnTo>
                    <a:pt x="15262" y="56626"/>
                  </a:lnTo>
                  <a:lnTo>
                    <a:pt x="8771" y="97636"/>
                  </a:lnTo>
                  <a:lnTo>
                    <a:pt x="1351" y="135240"/>
                  </a:lnTo>
                  <a:lnTo>
                    <a:pt x="53" y="177628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39"/>
            <p:cNvSpPr/>
            <p:nvPr>
              <p:custDataLst>
                <p:tags r:id="rId34"/>
              </p:custDataLst>
            </p:nvPr>
          </p:nvSpPr>
          <p:spPr>
            <a:xfrm>
              <a:off x="4679156" y="4179093"/>
              <a:ext cx="71438" cy="187525"/>
            </a:xfrm>
            <a:custGeom>
              <a:avLst/>
              <a:gdLst/>
              <a:ahLst/>
              <a:cxnLst/>
              <a:rect l="0" t="0" r="0" b="0"/>
              <a:pathLst>
                <a:path w="71438" h="187525">
                  <a:moveTo>
                    <a:pt x="71437" y="0"/>
                  </a:moveTo>
                  <a:lnTo>
                    <a:pt x="71437" y="0"/>
                  </a:lnTo>
                  <a:lnTo>
                    <a:pt x="57198" y="15231"/>
                  </a:lnTo>
                  <a:lnTo>
                    <a:pt x="41290" y="58826"/>
                  </a:lnTo>
                  <a:lnTo>
                    <a:pt x="23779" y="102877"/>
                  </a:lnTo>
                  <a:lnTo>
                    <a:pt x="5950" y="144525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40"/>
            <p:cNvSpPr/>
            <p:nvPr>
              <p:custDataLst>
                <p:tags r:id="rId35"/>
              </p:custDataLst>
            </p:nvPr>
          </p:nvSpPr>
          <p:spPr>
            <a:xfrm>
              <a:off x="4652367" y="4170164"/>
              <a:ext cx="169665" cy="62508"/>
            </a:xfrm>
            <a:custGeom>
              <a:avLst/>
              <a:gdLst/>
              <a:ahLst/>
              <a:cxnLst/>
              <a:rect l="0" t="0" r="0" b="0"/>
              <a:pathLst>
                <a:path w="169665" h="62508">
                  <a:moveTo>
                    <a:pt x="0" y="0"/>
                  </a:moveTo>
                  <a:lnTo>
                    <a:pt x="0" y="0"/>
                  </a:lnTo>
                  <a:lnTo>
                    <a:pt x="20990" y="0"/>
                  </a:lnTo>
                  <a:lnTo>
                    <a:pt x="65392" y="18091"/>
                  </a:lnTo>
                  <a:lnTo>
                    <a:pt x="90151" y="24212"/>
                  </a:lnTo>
                  <a:lnTo>
                    <a:pt x="113693" y="28671"/>
                  </a:lnTo>
                  <a:lnTo>
                    <a:pt x="126928" y="34570"/>
                  </a:lnTo>
                  <a:lnTo>
                    <a:pt x="169664" y="6250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41"/>
            <p:cNvSpPr/>
            <p:nvPr>
              <p:custDataLst>
                <p:tags r:id="rId36"/>
              </p:custDataLst>
            </p:nvPr>
          </p:nvSpPr>
          <p:spPr>
            <a:xfrm>
              <a:off x="4438054" y="4241601"/>
              <a:ext cx="62509" cy="17860"/>
            </a:xfrm>
            <a:custGeom>
              <a:avLst/>
              <a:gdLst/>
              <a:ahLst/>
              <a:cxnLst/>
              <a:rect l="0" t="0" r="0" b="0"/>
              <a:pathLst>
                <a:path w="62509" h="1786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9714" y="7068"/>
                  </a:lnTo>
                  <a:lnTo>
                    <a:pt x="51185" y="15949"/>
                  </a:lnTo>
                  <a:lnTo>
                    <a:pt x="6250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42"/>
            <p:cNvSpPr/>
            <p:nvPr>
              <p:custDataLst>
                <p:tags r:id="rId37"/>
              </p:custDataLst>
            </p:nvPr>
          </p:nvSpPr>
          <p:spPr>
            <a:xfrm>
              <a:off x="4429125" y="4161234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0" y="0"/>
                  </a:moveTo>
                  <a:lnTo>
                    <a:pt x="0" y="0"/>
                  </a:lnTo>
                  <a:lnTo>
                    <a:pt x="8561" y="8561"/>
                  </a:lnTo>
                  <a:lnTo>
                    <a:pt x="16978" y="9849"/>
                  </a:lnTo>
                  <a:lnTo>
                    <a:pt x="36720" y="15983"/>
                  </a:lnTo>
                  <a:lnTo>
                    <a:pt x="7143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43"/>
            <p:cNvSpPr/>
            <p:nvPr>
              <p:custDataLst>
                <p:tags r:id="rId38"/>
              </p:custDataLst>
            </p:nvPr>
          </p:nvSpPr>
          <p:spPr>
            <a:xfrm>
              <a:off x="4290109" y="4152304"/>
              <a:ext cx="22931" cy="205384"/>
            </a:xfrm>
            <a:custGeom>
              <a:avLst/>
              <a:gdLst/>
              <a:ahLst/>
              <a:cxnLst/>
              <a:rect l="0" t="0" r="0" b="0"/>
              <a:pathLst>
                <a:path w="22931" h="205384">
                  <a:moveTo>
                    <a:pt x="22930" y="0"/>
                  </a:moveTo>
                  <a:lnTo>
                    <a:pt x="22930" y="0"/>
                  </a:lnTo>
                  <a:lnTo>
                    <a:pt x="22930" y="21250"/>
                  </a:lnTo>
                  <a:lnTo>
                    <a:pt x="14552" y="65402"/>
                  </a:lnTo>
                  <a:lnTo>
                    <a:pt x="13253" y="80661"/>
                  </a:lnTo>
                  <a:lnTo>
                    <a:pt x="5919" y="124964"/>
                  </a:lnTo>
                  <a:lnTo>
                    <a:pt x="4330" y="144955"/>
                  </a:lnTo>
                  <a:lnTo>
                    <a:pt x="0" y="163445"/>
                  </a:lnTo>
                  <a:lnTo>
                    <a:pt x="507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44"/>
            <p:cNvSpPr/>
            <p:nvPr>
              <p:custDataLst>
                <p:tags r:id="rId39"/>
              </p:custDataLst>
            </p:nvPr>
          </p:nvSpPr>
          <p:spPr>
            <a:xfrm>
              <a:off x="4232671" y="4179093"/>
              <a:ext cx="35720" cy="133947"/>
            </a:xfrm>
            <a:custGeom>
              <a:avLst/>
              <a:gdLst/>
              <a:ahLst/>
              <a:cxnLst/>
              <a:rect l="0" t="0" r="0" b="0"/>
              <a:pathLst>
                <a:path w="35720" h="133947">
                  <a:moveTo>
                    <a:pt x="35719" y="0"/>
                  </a:moveTo>
                  <a:lnTo>
                    <a:pt x="35719" y="0"/>
                  </a:lnTo>
                  <a:lnTo>
                    <a:pt x="35719" y="4740"/>
                  </a:lnTo>
                  <a:lnTo>
                    <a:pt x="33074" y="9714"/>
                  </a:lnTo>
                  <a:lnTo>
                    <a:pt x="22417" y="26864"/>
                  </a:lnTo>
                  <a:lnTo>
                    <a:pt x="13519" y="64540"/>
                  </a:lnTo>
                  <a:lnTo>
                    <a:pt x="9333" y="103835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45"/>
            <p:cNvSpPr/>
            <p:nvPr>
              <p:custDataLst>
                <p:tags r:id="rId40"/>
              </p:custDataLst>
            </p:nvPr>
          </p:nvSpPr>
          <p:spPr>
            <a:xfrm>
              <a:off x="4205882" y="4143375"/>
              <a:ext cx="142876" cy="17860"/>
            </a:xfrm>
            <a:custGeom>
              <a:avLst/>
              <a:gdLst/>
              <a:ahLst/>
              <a:cxnLst/>
              <a:rect l="0" t="0" r="0" b="0"/>
              <a:pathLst>
                <a:path w="142876" h="17860">
                  <a:moveTo>
                    <a:pt x="0" y="0"/>
                  </a:moveTo>
                  <a:lnTo>
                    <a:pt x="0" y="0"/>
                  </a:lnTo>
                  <a:lnTo>
                    <a:pt x="42576" y="0"/>
                  </a:lnTo>
                  <a:lnTo>
                    <a:pt x="60519" y="992"/>
                  </a:lnTo>
                  <a:lnTo>
                    <a:pt x="100637" y="9094"/>
                  </a:lnTo>
                  <a:lnTo>
                    <a:pt x="142875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46"/>
            <p:cNvSpPr/>
            <p:nvPr>
              <p:custDataLst>
                <p:tags r:id="rId41"/>
              </p:custDataLst>
            </p:nvPr>
          </p:nvSpPr>
          <p:spPr>
            <a:xfrm>
              <a:off x="3956104" y="3911732"/>
              <a:ext cx="258709" cy="452552"/>
            </a:xfrm>
            <a:custGeom>
              <a:avLst/>
              <a:gdLst/>
              <a:ahLst/>
              <a:cxnLst/>
              <a:rect l="0" t="0" r="0" b="0"/>
              <a:pathLst>
                <a:path w="258709" h="452552">
                  <a:moveTo>
                    <a:pt x="214060" y="133416"/>
                  </a:moveTo>
                  <a:lnTo>
                    <a:pt x="214060" y="133416"/>
                  </a:lnTo>
                  <a:lnTo>
                    <a:pt x="206371" y="118039"/>
                  </a:lnTo>
                  <a:lnTo>
                    <a:pt x="200422" y="73639"/>
                  </a:lnTo>
                  <a:lnTo>
                    <a:pt x="187042" y="39665"/>
                  </a:lnTo>
                  <a:lnTo>
                    <a:pt x="180224" y="31225"/>
                  </a:lnTo>
                  <a:lnTo>
                    <a:pt x="136510" y="5501"/>
                  </a:lnTo>
                  <a:lnTo>
                    <a:pt x="118762" y="1257"/>
                  </a:lnTo>
                  <a:lnTo>
                    <a:pt x="100936" y="0"/>
                  </a:lnTo>
                  <a:lnTo>
                    <a:pt x="91684" y="2351"/>
                  </a:lnTo>
                  <a:lnTo>
                    <a:pt x="87827" y="4368"/>
                  </a:lnTo>
                  <a:lnTo>
                    <a:pt x="80896" y="11900"/>
                  </a:lnTo>
                  <a:lnTo>
                    <a:pt x="75501" y="21862"/>
                  </a:lnTo>
                  <a:lnTo>
                    <a:pt x="64369" y="64715"/>
                  </a:lnTo>
                  <a:lnTo>
                    <a:pt x="64187" y="81054"/>
                  </a:lnTo>
                  <a:lnTo>
                    <a:pt x="72154" y="118443"/>
                  </a:lnTo>
                  <a:lnTo>
                    <a:pt x="80401" y="152130"/>
                  </a:lnTo>
                  <a:lnTo>
                    <a:pt x="89129" y="187247"/>
                  </a:lnTo>
                  <a:lnTo>
                    <a:pt x="100645" y="222788"/>
                  </a:lnTo>
                  <a:lnTo>
                    <a:pt x="113978" y="258454"/>
                  </a:lnTo>
                  <a:lnTo>
                    <a:pt x="126859" y="294157"/>
                  </a:lnTo>
                  <a:lnTo>
                    <a:pt x="144249" y="337036"/>
                  </a:lnTo>
                  <a:lnTo>
                    <a:pt x="150109" y="374169"/>
                  </a:lnTo>
                  <a:lnTo>
                    <a:pt x="151362" y="414379"/>
                  </a:lnTo>
                  <a:lnTo>
                    <a:pt x="151496" y="433512"/>
                  </a:lnTo>
                  <a:lnTo>
                    <a:pt x="149530" y="438652"/>
                  </a:lnTo>
                  <a:lnTo>
                    <a:pt x="142054" y="447009"/>
                  </a:lnTo>
                  <a:lnTo>
                    <a:pt x="134763" y="451384"/>
                  </a:lnTo>
                  <a:lnTo>
                    <a:pt x="131430" y="452551"/>
                  </a:lnTo>
                  <a:lnTo>
                    <a:pt x="122434" y="451202"/>
                  </a:lnTo>
                  <a:lnTo>
                    <a:pt x="106213" y="447510"/>
                  </a:lnTo>
                  <a:lnTo>
                    <a:pt x="100490" y="446991"/>
                  </a:lnTo>
                  <a:lnTo>
                    <a:pt x="88840" y="441124"/>
                  </a:lnTo>
                  <a:lnTo>
                    <a:pt x="47360" y="404000"/>
                  </a:lnTo>
                  <a:lnTo>
                    <a:pt x="16393" y="368540"/>
                  </a:lnTo>
                  <a:lnTo>
                    <a:pt x="4064" y="344747"/>
                  </a:lnTo>
                  <a:lnTo>
                    <a:pt x="0" y="303079"/>
                  </a:lnTo>
                  <a:lnTo>
                    <a:pt x="852" y="291173"/>
                  </a:lnTo>
                  <a:lnTo>
                    <a:pt x="4537" y="279268"/>
                  </a:lnTo>
                  <a:lnTo>
                    <a:pt x="12129" y="270007"/>
                  </a:lnTo>
                  <a:lnTo>
                    <a:pt x="51766" y="240020"/>
                  </a:lnTo>
                  <a:lnTo>
                    <a:pt x="90014" y="211726"/>
                  </a:lnTo>
                  <a:lnTo>
                    <a:pt x="127600" y="196693"/>
                  </a:lnTo>
                  <a:lnTo>
                    <a:pt x="168208" y="179429"/>
                  </a:lnTo>
                  <a:lnTo>
                    <a:pt x="211255" y="160776"/>
                  </a:lnTo>
                  <a:lnTo>
                    <a:pt x="231088" y="154091"/>
                  </a:lnTo>
                  <a:lnTo>
                    <a:pt x="242464" y="151534"/>
                  </a:lnTo>
                  <a:lnTo>
                    <a:pt x="258708" y="1423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72"/>
          <p:cNvGrpSpPr/>
          <p:nvPr/>
        </p:nvGrpSpPr>
        <p:grpSpPr>
          <a:xfrm>
            <a:off x="3875484" y="4054078"/>
            <a:ext cx="1874364" cy="1107282"/>
            <a:chOff x="3875484" y="4054078"/>
            <a:chExt cx="1874364" cy="1107282"/>
          </a:xfrm>
        </p:grpSpPr>
        <p:sp>
          <p:nvSpPr>
            <p:cNvPr id="66" name="SMARTInkShape-447"/>
            <p:cNvSpPr/>
            <p:nvPr>
              <p:custDataLst>
                <p:tags r:id="rId14"/>
              </p:custDataLst>
            </p:nvPr>
          </p:nvSpPr>
          <p:spPr>
            <a:xfrm>
              <a:off x="3875484" y="4589859"/>
              <a:ext cx="544712" cy="53579"/>
            </a:xfrm>
            <a:custGeom>
              <a:avLst/>
              <a:gdLst/>
              <a:ahLst/>
              <a:cxnLst/>
              <a:rect l="0" t="0" r="0" b="0"/>
              <a:pathLst>
                <a:path w="544712" h="53579">
                  <a:moveTo>
                    <a:pt x="544711" y="0"/>
                  </a:moveTo>
                  <a:lnTo>
                    <a:pt x="544711" y="0"/>
                  </a:lnTo>
                  <a:lnTo>
                    <a:pt x="515241" y="992"/>
                  </a:lnTo>
                  <a:lnTo>
                    <a:pt x="502024" y="6136"/>
                  </a:lnTo>
                  <a:lnTo>
                    <a:pt x="458686" y="8561"/>
                  </a:lnTo>
                  <a:lnTo>
                    <a:pt x="424854" y="8821"/>
                  </a:lnTo>
                  <a:lnTo>
                    <a:pt x="389694" y="13637"/>
                  </a:lnTo>
                  <a:lnTo>
                    <a:pt x="349401" y="16608"/>
                  </a:lnTo>
                  <a:lnTo>
                    <a:pt x="310783" y="22229"/>
                  </a:lnTo>
                  <a:lnTo>
                    <a:pt x="274205" y="25438"/>
                  </a:lnTo>
                  <a:lnTo>
                    <a:pt x="233492" y="26389"/>
                  </a:lnTo>
                  <a:lnTo>
                    <a:pt x="194750" y="31411"/>
                  </a:lnTo>
                  <a:lnTo>
                    <a:pt x="158135" y="34442"/>
                  </a:lnTo>
                  <a:lnTo>
                    <a:pt x="122151" y="40080"/>
                  </a:lnTo>
                  <a:lnTo>
                    <a:pt x="80573" y="44738"/>
                  </a:lnTo>
                  <a:lnTo>
                    <a:pt x="40463" y="51538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48"/>
            <p:cNvSpPr/>
            <p:nvPr>
              <p:custDataLst>
                <p:tags r:id="rId15"/>
              </p:custDataLst>
            </p:nvPr>
          </p:nvSpPr>
          <p:spPr>
            <a:xfrm>
              <a:off x="4063007" y="4661296"/>
              <a:ext cx="141438" cy="319548"/>
            </a:xfrm>
            <a:custGeom>
              <a:avLst/>
              <a:gdLst/>
              <a:ahLst/>
              <a:cxnLst/>
              <a:rect l="0" t="0" r="0" b="0"/>
              <a:pathLst>
                <a:path w="141438" h="319548">
                  <a:moveTo>
                    <a:pt x="89297" y="0"/>
                  </a:moveTo>
                  <a:lnTo>
                    <a:pt x="89297" y="0"/>
                  </a:lnTo>
                  <a:lnTo>
                    <a:pt x="84557" y="0"/>
                  </a:lnTo>
                  <a:lnTo>
                    <a:pt x="79583" y="2646"/>
                  </a:lnTo>
                  <a:lnTo>
                    <a:pt x="65382" y="14239"/>
                  </a:lnTo>
                  <a:lnTo>
                    <a:pt x="53558" y="19790"/>
                  </a:lnTo>
                  <a:lnTo>
                    <a:pt x="47616" y="23679"/>
                  </a:lnTo>
                  <a:lnTo>
                    <a:pt x="38693" y="25867"/>
                  </a:lnTo>
                  <a:lnTo>
                    <a:pt x="32741" y="26380"/>
                  </a:lnTo>
                  <a:lnTo>
                    <a:pt x="30757" y="27509"/>
                  </a:lnTo>
                  <a:lnTo>
                    <a:pt x="29435" y="29253"/>
                  </a:lnTo>
                  <a:lnTo>
                    <a:pt x="26835" y="35607"/>
                  </a:lnTo>
                  <a:lnTo>
                    <a:pt x="26803" y="40427"/>
                  </a:lnTo>
                  <a:lnTo>
                    <a:pt x="29441" y="45418"/>
                  </a:lnTo>
                  <a:lnTo>
                    <a:pt x="39220" y="56707"/>
                  </a:lnTo>
                  <a:lnTo>
                    <a:pt x="73801" y="84529"/>
                  </a:lnTo>
                  <a:lnTo>
                    <a:pt x="107731" y="125085"/>
                  </a:lnTo>
                  <a:lnTo>
                    <a:pt x="118326" y="137945"/>
                  </a:lnTo>
                  <a:lnTo>
                    <a:pt x="128877" y="161920"/>
                  </a:lnTo>
                  <a:lnTo>
                    <a:pt x="138019" y="205539"/>
                  </a:lnTo>
                  <a:lnTo>
                    <a:pt x="141437" y="232218"/>
                  </a:lnTo>
                  <a:lnTo>
                    <a:pt x="135061" y="273326"/>
                  </a:lnTo>
                  <a:lnTo>
                    <a:pt x="129149" y="285519"/>
                  </a:lnTo>
                  <a:lnTo>
                    <a:pt x="113926" y="304777"/>
                  </a:lnTo>
                  <a:lnTo>
                    <a:pt x="94941" y="314980"/>
                  </a:lnTo>
                  <a:lnTo>
                    <a:pt x="75205" y="319547"/>
                  </a:lnTo>
                  <a:lnTo>
                    <a:pt x="62859" y="317969"/>
                  </a:lnTo>
                  <a:lnTo>
                    <a:pt x="20857" y="300429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49"/>
            <p:cNvSpPr/>
            <p:nvPr>
              <p:custDataLst>
                <p:tags r:id="rId16"/>
              </p:custDataLst>
            </p:nvPr>
          </p:nvSpPr>
          <p:spPr>
            <a:xfrm>
              <a:off x="5277445" y="4973835"/>
              <a:ext cx="44649" cy="187525"/>
            </a:xfrm>
            <a:custGeom>
              <a:avLst/>
              <a:gdLst/>
              <a:ahLst/>
              <a:cxnLst/>
              <a:rect l="0" t="0" r="0" b="0"/>
              <a:pathLst>
                <a:path w="44649" h="187525">
                  <a:moveTo>
                    <a:pt x="44648" y="0"/>
                  </a:moveTo>
                  <a:lnTo>
                    <a:pt x="44648" y="0"/>
                  </a:lnTo>
                  <a:lnTo>
                    <a:pt x="39504" y="0"/>
                  </a:lnTo>
                  <a:lnTo>
                    <a:pt x="41700" y="0"/>
                  </a:lnTo>
                  <a:lnTo>
                    <a:pt x="42683" y="992"/>
                  </a:lnTo>
                  <a:lnTo>
                    <a:pt x="43775" y="4741"/>
                  </a:lnTo>
                  <a:lnTo>
                    <a:pt x="43074" y="7129"/>
                  </a:lnTo>
                  <a:lnTo>
                    <a:pt x="39649" y="12429"/>
                  </a:lnTo>
                  <a:lnTo>
                    <a:pt x="36495" y="37182"/>
                  </a:lnTo>
                  <a:lnTo>
                    <a:pt x="31080" y="73002"/>
                  </a:lnTo>
                  <a:lnTo>
                    <a:pt x="21500" y="113603"/>
                  </a:lnTo>
                  <a:lnTo>
                    <a:pt x="15933" y="151314"/>
                  </a:lnTo>
                  <a:lnTo>
                    <a:pt x="8359" y="173157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50"/>
            <p:cNvSpPr/>
            <p:nvPr>
              <p:custDataLst>
                <p:tags r:id="rId17"/>
              </p:custDataLst>
            </p:nvPr>
          </p:nvSpPr>
          <p:spPr>
            <a:xfrm>
              <a:off x="5223867" y="4938117"/>
              <a:ext cx="53579" cy="142876"/>
            </a:xfrm>
            <a:custGeom>
              <a:avLst/>
              <a:gdLst/>
              <a:ahLst/>
              <a:cxnLst/>
              <a:rect l="0" t="0" r="0" b="0"/>
              <a:pathLst>
                <a:path w="53579" h="142876">
                  <a:moveTo>
                    <a:pt x="53578" y="0"/>
                  </a:moveTo>
                  <a:lnTo>
                    <a:pt x="53578" y="0"/>
                  </a:lnTo>
                  <a:lnTo>
                    <a:pt x="46449" y="8121"/>
                  </a:lnTo>
                  <a:lnTo>
                    <a:pt x="31455" y="40165"/>
                  </a:lnTo>
                  <a:lnTo>
                    <a:pt x="24757" y="78307"/>
                  </a:lnTo>
                  <a:lnTo>
                    <a:pt x="11397" y="120326"/>
                  </a:lnTo>
                  <a:lnTo>
                    <a:pt x="9034" y="12888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51"/>
            <p:cNvSpPr/>
            <p:nvPr>
              <p:custDataLst>
                <p:tags r:id="rId18"/>
              </p:custDataLst>
            </p:nvPr>
          </p:nvSpPr>
          <p:spPr>
            <a:xfrm>
              <a:off x="5214937" y="4884539"/>
              <a:ext cx="151806" cy="98227"/>
            </a:xfrm>
            <a:custGeom>
              <a:avLst/>
              <a:gdLst/>
              <a:ahLst/>
              <a:cxnLst/>
              <a:rect l="0" t="0" r="0" b="0"/>
              <a:pathLst>
                <a:path w="151806" h="98227">
                  <a:moveTo>
                    <a:pt x="0" y="0"/>
                  </a:moveTo>
                  <a:lnTo>
                    <a:pt x="0" y="0"/>
                  </a:lnTo>
                  <a:lnTo>
                    <a:pt x="15231" y="14238"/>
                  </a:lnTo>
                  <a:lnTo>
                    <a:pt x="26858" y="19790"/>
                  </a:lnTo>
                  <a:lnTo>
                    <a:pt x="64081" y="45601"/>
                  </a:lnTo>
                  <a:lnTo>
                    <a:pt x="106371" y="68402"/>
                  </a:lnTo>
                  <a:lnTo>
                    <a:pt x="151805" y="9822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52"/>
            <p:cNvSpPr/>
            <p:nvPr>
              <p:custDataLst>
                <p:tags r:id="rId19"/>
              </p:custDataLst>
            </p:nvPr>
          </p:nvSpPr>
          <p:spPr>
            <a:xfrm>
              <a:off x="4313039" y="4830960"/>
              <a:ext cx="44649" cy="142876"/>
            </a:xfrm>
            <a:custGeom>
              <a:avLst/>
              <a:gdLst/>
              <a:ahLst/>
              <a:cxnLst/>
              <a:rect l="0" t="0" r="0" b="0"/>
              <a:pathLst>
                <a:path w="44649" h="142876">
                  <a:moveTo>
                    <a:pt x="44648" y="0"/>
                  </a:moveTo>
                  <a:lnTo>
                    <a:pt x="44648" y="0"/>
                  </a:lnTo>
                  <a:lnTo>
                    <a:pt x="39908" y="4740"/>
                  </a:lnTo>
                  <a:lnTo>
                    <a:pt x="37580" y="9714"/>
                  </a:lnTo>
                  <a:lnTo>
                    <a:pt x="36959" y="12429"/>
                  </a:lnTo>
                  <a:lnTo>
                    <a:pt x="29826" y="24908"/>
                  </a:lnTo>
                  <a:lnTo>
                    <a:pt x="17253" y="62747"/>
                  </a:lnTo>
                  <a:lnTo>
                    <a:pt x="12629" y="74520"/>
                  </a:lnTo>
                  <a:lnTo>
                    <a:pt x="2078" y="11609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53"/>
            <p:cNvSpPr/>
            <p:nvPr>
              <p:custDataLst>
                <p:tags r:id="rId20"/>
              </p:custDataLst>
            </p:nvPr>
          </p:nvSpPr>
          <p:spPr>
            <a:xfrm>
              <a:off x="4348757" y="4893468"/>
              <a:ext cx="53579" cy="160736"/>
            </a:xfrm>
            <a:custGeom>
              <a:avLst/>
              <a:gdLst/>
              <a:ahLst/>
              <a:cxnLst/>
              <a:rect l="0" t="0" r="0" b="0"/>
              <a:pathLst>
                <a:path w="53579" h="160736">
                  <a:moveTo>
                    <a:pt x="53578" y="0"/>
                  </a:moveTo>
                  <a:lnTo>
                    <a:pt x="53578" y="0"/>
                  </a:lnTo>
                  <a:lnTo>
                    <a:pt x="45017" y="0"/>
                  </a:lnTo>
                  <a:lnTo>
                    <a:pt x="43729" y="8121"/>
                  </a:lnTo>
                  <a:lnTo>
                    <a:pt x="29207" y="44949"/>
                  </a:lnTo>
                  <a:lnTo>
                    <a:pt x="19979" y="80591"/>
                  </a:lnTo>
                  <a:lnTo>
                    <a:pt x="11407" y="109259"/>
                  </a:lnTo>
                  <a:lnTo>
                    <a:pt x="7018" y="131922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54"/>
            <p:cNvSpPr/>
            <p:nvPr>
              <p:custDataLst>
                <p:tags r:id="rId21"/>
              </p:custDataLst>
            </p:nvPr>
          </p:nvSpPr>
          <p:spPr>
            <a:xfrm>
              <a:off x="4107656" y="4661296"/>
              <a:ext cx="160735" cy="71439"/>
            </a:xfrm>
            <a:custGeom>
              <a:avLst/>
              <a:gdLst/>
              <a:ahLst/>
              <a:cxnLst/>
              <a:rect l="0" t="0" r="0" b="0"/>
              <a:pathLst>
                <a:path w="160735" h="71439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5231" y="6137"/>
                  </a:lnTo>
                  <a:lnTo>
                    <a:pt x="57904" y="24088"/>
                  </a:lnTo>
                  <a:lnTo>
                    <a:pt x="98796" y="43473"/>
                  </a:lnTo>
                  <a:lnTo>
                    <a:pt x="140304" y="61961"/>
                  </a:lnTo>
                  <a:lnTo>
                    <a:pt x="160734" y="714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55"/>
            <p:cNvSpPr/>
            <p:nvPr>
              <p:custDataLst>
                <p:tags r:id="rId22"/>
              </p:custDataLst>
            </p:nvPr>
          </p:nvSpPr>
          <p:spPr>
            <a:xfrm>
              <a:off x="4313039" y="4830960"/>
              <a:ext cx="116087" cy="44650"/>
            </a:xfrm>
            <a:custGeom>
              <a:avLst/>
              <a:gdLst/>
              <a:ahLst/>
              <a:cxnLst/>
              <a:rect l="0" t="0" r="0" b="0"/>
              <a:pathLst>
                <a:path w="116087" h="44650">
                  <a:moveTo>
                    <a:pt x="0" y="0"/>
                  </a:moveTo>
                  <a:lnTo>
                    <a:pt x="0" y="0"/>
                  </a:lnTo>
                  <a:lnTo>
                    <a:pt x="20990" y="0"/>
                  </a:lnTo>
                  <a:lnTo>
                    <a:pt x="62746" y="18092"/>
                  </a:lnTo>
                  <a:lnTo>
                    <a:pt x="104193" y="38709"/>
                  </a:lnTo>
                  <a:lnTo>
                    <a:pt x="116086" y="4464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56"/>
            <p:cNvSpPr/>
            <p:nvPr>
              <p:custDataLst>
                <p:tags r:id="rId23"/>
              </p:custDataLst>
            </p:nvPr>
          </p:nvSpPr>
          <p:spPr>
            <a:xfrm>
              <a:off x="5000625" y="4759523"/>
              <a:ext cx="169665" cy="35720"/>
            </a:xfrm>
            <a:custGeom>
              <a:avLst/>
              <a:gdLst/>
              <a:ahLst/>
              <a:cxnLst/>
              <a:rect l="0" t="0" r="0" b="0"/>
              <a:pathLst>
                <a:path w="169665" h="35720">
                  <a:moveTo>
                    <a:pt x="0" y="0"/>
                  </a:moveTo>
                  <a:lnTo>
                    <a:pt x="0" y="0"/>
                  </a:lnTo>
                  <a:lnTo>
                    <a:pt x="40165" y="0"/>
                  </a:lnTo>
                  <a:lnTo>
                    <a:pt x="80952" y="9713"/>
                  </a:lnTo>
                  <a:lnTo>
                    <a:pt x="124100" y="23916"/>
                  </a:lnTo>
                  <a:lnTo>
                    <a:pt x="151035" y="33093"/>
                  </a:lnTo>
                  <a:lnTo>
                    <a:pt x="169664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57"/>
            <p:cNvSpPr/>
            <p:nvPr>
              <p:custDataLst>
                <p:tags r:id="rId24"/>
              </p:custDataLst>
            </p:nvPr>
          </p:nvSpPr>
          <p:spPr>
            <a:xfrm>
              <a:off x="4955976" y="4750593"/>
              <a:ext cx="169085" cy="337957"/>
            </a:xfrm>
            <a:custGeom>
              <a:avLst/>
              <a:gdLst/>
              <a:ahLst/>
              <a:cxnLst/>
              <a:rect l="0" t="0" r="0" b="0"/>
              <a:pathLst>
                <a:path w="169085" h="337957">
                  <a:moveTo>
                    <a:pt x="107156" y="0"/>
                  </a:moveTo>
                  <a:lnTo>
                    <a:pt x="107156" y="0"/>
                  </a:lnTo>
                  <a:lnTo>
                    <a:pt x="107156" y="4740"/>
                  </a:lnTo>
                  <a:lnTo>
                    <a:pt x="106164" y="6137"/>
                  </a:lnTo>
                  <a:lnTo>
                    <a:pt x="104511" y="7068"/>
                  </a:lnTo>
                  <a:lnTo>
                    <a:pt x="102416" y="7689"/>
                  </a:lnTo>
                  <a:lnTo>
                    <a:pt x="101019" y="9094"/>
                  </a:lnTo>
                  <a:lnTo>
                    <a:pt x="99468" y="13303"/>
                  </a:lnTo>
                  <a:lnTo>
                    <a:pt x="97307" y="32824"/>
                  </a:lnTo>
                  <a:lnTo>
                    <a:pt x="85808" y="52377"/>
                  </a:lnTo>
                  <a:lnTo>
                    <a:pt x="82010" y="55753"/>
                  </a:lnTo>
                  <a:lnTo>
                    <a:pt x="54110" y="69181"/>
                  </a:lnTo>
                  <a:lnTo>
                    <a:pt x="47861" y="71427"/>
                  </a:lnTo>
                  <a:lnTo>
                    <a:pt x="38765" y="77277"/>
                  </a:lnTo>
                  <a:lnTo>
                    <a:pt x="27315" y="80247"/>
                  </a:lnTo>
                  <a:lnTo>
                    <a:pt x="69034" y="122607"/>
                  </a:lnTo>
                  <a:lnTo>
                    <a:pt x="108016" y="161593"/>
                  </a:lnTo>
                  <a:lnTo>
                    <a:pt x="138304" y="196622"/>
                  </a:lnTo>
                  <a:lnTo>
                    <a:pt x="159740" y="241124"/>
                  </a:lnTo>
                  <a:lnTo>
                    <a:pt x="167704" y="272084"/>
                  </a:lnTo>
                  <a:lnTo>
                    <a:pt x="169084" y="291182"/>
                  </a:lnTo>
                  <a:lnTo>
                    <a:pt x="164752" y="309408"/>
                  </a:lnTo>
                  <a:lnTo>
                    <a:pt x="157228" y="318754"/>
                  </a:lnTo>
                  <a:lnTo>
                    <a:pt x="136230" y="332839"/>
                  </a:lnTo>
                  <a:lnTo>
                    <a:pt x="118857" y="337406"/>
                  </a:lnTo>
                  <a:lnTo>
                    <a:pt x="88081" y="337956"/>
                  </a:lnTo>
                  <a:lnTo>
                    <a:pt x="70897" y="334419"/>
                  </a:lnTo>
                  <a:lnTo>
                    <a:pt x="49228" y="322109"/>
                  </a:lnTo>
                  <a:lnTo>
                    <a:pt x="25121" y="300171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58"/>
            <p:cNvSpPr/>
            <p:nvPr>
              <p:custDataLst>
                <p:tags r:id="rId25"/>
              </p:custDataLst>
            </p:nvPr>
          </p:nvSpPr>
          <p:spPr>
            <a:xfrm>
              <a:off x="4625578" y="4589859"/>
              <a:ext cx="1062633" cy="187524"/>
            </a:xfrm>
            <a:custGeom>
              <a:avLst/>
              <a:gdLst/>
              <a:ahLst/>
              <a:cxnLst/>
              <a:rect l="0" t="0" r="0" b="0"/>
              <a:pathLst>
                <a:path w="1062633" h="187524">
                  <a:moveTo>
                    <a:pt x="0" y="0"/>
                  </a:moveTo>
                  <a:lnTo>
                    <a:pt x="0" y="0"/>
                  </a:lnTo>
                  <a:lnTo>
                    <a:pt x="39901" y="0"/>
                  </a:lnTo>
                  <a:lnTo>
                    <a:pt x="83083" y="0"/>
                  </a:lnTo>
                  <a:lnTo>
                    <a:pt x="98441" y="992"/>
                  </a:lnTo>
                  <a:lnTo>
                    <a:pt x="142816" y="8102"/>
                  </a:lnTo>
                  <a:lnTo>
                    <a:pt x="179958" y="13561"/>
                  </a:lnTo>
                  <a:lnTo>
                    <a:pt x="220718" y="17010"/>
                  </a:lnTo>
                  <a:lnTo>
                    <a:pt x="258462" y="20337"/>
                  </a:lnTo>
                  <a:lnTo>
                    <a:pt x="299321" y="30255"/>
                  </a:lnTo>
                  <a:lnTo>
                    <a:pt x="333868" y="38840"/>
                  </a:lnTo>
                  <a:lnTo>
                    <a:pt x="369240" y="42927"/>
                  </a:lnTo>
                  <a:lnTo>
                    <a:pt x="404855" y="48879"/>
                  </a:lnTo>
                  <a:lnTo>
                    <a:pt x="440544" y="56926"/>
                  </a:lnTo>
                  <a:lnTo>
                    <a:pt x="480994" y="60854"/>
                  </a:lnTo>
                  <a:lnTo>
                    <a:pt x="519658" y="66758"/>
                  </a:lnTo>
                  <a:lnTo>
                    <a:pt x="556249" y="74791"/>
                  </a:lnTo>
                  <a:lnTo>
                    <a:pt x="596967" y="78715"/>
                  </a:lnTo>
                  <a:lnTo>
                    <a:pt x="635710" y="84618"/>
                  </a:lnTo>
                  <a:lnTo>
                    <a:pt x="677066" y="92651"/>
                  </a:lnTo>
                  <a:lnTo>
                    <a:pt x="715999" y="101315"/>
                  </a:lnTo>
                  <a:lnTo>
                    <a:pt x="757409" y="114906"/>
                  </a:lnTo>
                  <a:lnTo>
                    <a:pt x="796359" y="122020"/>
                  </a:lnTo>
                  <a:lnTo>
                    <a:pt x="837775" y="128868"/>
                  </a:lnTo>
                  <a:lnTo>
                    <a:pt x="876724" y="141922"/>
                  </a:lnTo>
                  <a:lnTo>
                    <a:pt x="913401" y="148876"/>
                  </a:lnTo>
                  <a:lnTo>
                    <a:pt x="955213" y="159347"/>
                  </a:lnTo>
                  <a:lnTo>
                    <a:pt x="998015" y="174204"/>
                  </a:lnTo>
                  <a:lnTo>
                    <a:pt x="1037366" y="184152"/>
                  </a:lnTo>
                  <a:lnTo>
                    <a:pt x="1062632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59"/>
            <p:cNvSpPr/>
            <p:nvPr>
              <p:custDataLst>
                <p:tags r:id="rId26"/>
              </p:custDataLst>
            </p:nvPr>
          </p:nvSpPr>
          <p:spPr>
            <a:xfrm>
              <a:off x="5036353" y="4161234"/>
              <a:ext cx="141079" cy="294153"/>
            </a:xfrm>
            <a:custGeom>
              <a:avLst/>
              <a:gdLst/>
              <a:ahLst/>
              <a:cxnLst/>
              <a:rect l="0" t="0" r="0" b="0"/>
              <a:pathLst>
                <a:path w="141079" h="294153">
                  <a:moveTo>
                    <a:pt x="17850" y="0"/>
                  </a:moveTo>
                  <a:lnTo>
                    <a:pt x="17850" y="0"/>
                  </a:lnTo>
                  <a:lnTo>
                    <a:pt x="17850" y="20990"/>
                  </a:lnTo>
                  <a:lnTo>
                    <a:pt x="15204" y="26858"/>
                  </a:lnTo>
                  <a:lnTo>
                    <a:pt x="13109" y="29811"/>
                  </a:lnTo>
                  <a:lnTo>
                    <a:pt x="10161" y="43449"/>
                  </a:lnTo>
                  <a:lnTo>
                    <a:pt x="8173" y="58706"/>
                  </a:lnTo>
                  <a:lnTo>
                    <a:pt x="1264" y="69565"/>
                  </a:lnTo>
                  <a:lnTo>
                    <a:pt x="242" y="78196"/>
                  </a:lnTo>
                  <a:lnTo>
                    <a:pt x="0" y="96494"/>
                  </a:lnTo>
                  <a:lnTo>
                    <a:pt x="4733" y="102453"/>
                  </a:lnTo>
                  <a:lnTo>
                    <a:pt x="44940" y="132132"/>
                  </a:lnTo>
                  <a:lnTo>
                    <a:pt x="83030" y="151645"/>
                  </a:lnTo>
                  <a:lnTo>
                    <a:pt x="97420" y="158679"/>
                  </a:lnTo>
                  <a:lnTo>
                    <a:pt x="111100" y="173795"/>
                  </a:lnTo>
                  <a:lnTo>
                    <a:pt x="136834" y="212622"/>
                  </a:lnTo>
                  <a:lnTo>
                    <a:pt x="141078" y="229576"/>
                  </a:lnTo>
                  <a:lnTo>
                    <a:pt x="139425" y="241271"/>
                  </a:lnTo>
                  <a:lnTo>
                    <a:pt x="132916" y="256365"/>
                  </a:lnTo>
                  <a:lnTo>
                    <a:pt x="121828" y="270354"/>
                  </a:lnTo>
                  <a:lnTo>
                    <a:pt x="96463" y="288681"/>
                  </a:lnTo>
                  <a:lnTo>
                    <a:pt x="87185" y="292013"/>
                  </a:lnTo>
                  <a:lnTo>
                    <a:pt x="69800" y="294152"/>
                  </a:lnTo>
                  <a:lnTo>
                    <a:pt x="67366" y="293336"/>
                  </a:lnTo>
                  <a:lnTo>
                    <a:pt x="65743" y="291799"/>
                  </a:lnTo>
                  <a:lnTo>
                    <a:pt x="6249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60"/>
            <p:cNvSpPr/>
            <p:nvPr>
              <p:custDataLst>
                <p:tags r:id="rId27"/>
              </p:custDataLst>
            </p:nvPr>
          </p:nvSpPr>
          <p:spPr>
            <a:xfrm>
              <a:off x="5036343" y="4188023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17859"/>
                  </a:moveTo>
                  <a:lnTo>
                    <a:pt x="0" y="17859"/>
                  </a:lnTo>
                  <a:lnTo>
                    <a:pt x="4741" y="17859"/>
                  </a:lnTo>
                  <a:lnTo>
                    <a:pt x="9714" y="15214"/>
                  </a:lnTo>
                  <a:lnTo>
                    <a:pt x="16250" y="10171"/>
                  </a:lnTo>
                  <a:lnTo>
                    <a:pt x="56979" y="849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61"/>
            <p:cNvSpPr/>
            <p:nvPr>
              <p:custDataLst>
                <p:tags r:id="rId28"/>
              </p:custDataLst>
            </p:nvPr>
          </p:nvSpPr>
          <p:spPr>
            <a:xfrm>
              <a:off x="5143500" y="4054078"/>
              <a:ext cx="186067" cy="437555"/>
            </a:xfrm>
            <a:custGeom>
              <a:avLst/>
              <a:gdLst/>
              <a:ahLst/>
              <a:cxnLst/>
              <a:rect l="0" t="0" r="0" b="0"/>
              <a:pathLst>
                <a:path w="186067" h="437555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5"/>
                  </a:lnTo>
                  <a:lnTo>
                    <a:pt x="12428" y="4740"/>
                  </a:lnTo>
                  <a:lnTo>
                    <a:pt x="15445" y="9713"/>
                  </a:lnTo>
                  <a:lnTo>
                    <a:pt x="16250" y="12428"/>
                  </a:lnTo>
                  <a:lnTo>
                    <a:pt x="22435" y="18091"/>
                  </a:lnTo>
                  <a:lnTo>
                    <a:pt x="26863" y="20990"/>
                  </a:lnTo>
                  <a:lnTo>
                    <a:pt x="34429" y="32149"/>
                  </a:lnTo>
                  <a:lnTo>
                    <a:pt x="43082" y="47030"/>
                  </a:lnTo>
                  <a:lnTo>
                    <a:pt x="76596" y="89610"/>
                  </a:lnTo>
                  <a:lnTo>
                    <a:pt x="107182" y="132206"/>
                  </a:lnTo>
                  <a:lnTo>
                    <a:pt x="128110" y="167054"/>
                  </a:lnTo>
                  <a:lnTo>
                    <a:pt x="150737" y="202514"/>
                  </a:lnTo>
                  <a:lnTo>
                    <a:pt x="165599" y="238157"/>
                  </a:lnTo>
                  <a:lnTo>
                    <a:pt x="180145" y="272860"/>
                  </a:lnTo>
                  <a:lnTo>
                    <a:pt x="186066" y="311757"/>
                  </a:lnTo>
                  <a:lnTo>
                    <a:pt x="184445" y="339096"/>
                  </a:lnTo>
                  <a:lnTo>
                    <a:pt x="169393" y="383172"/>
                  </a:lnTo>
                  <a:lnTo>
                    <a:pt x="158008" y="401597"/>
                  </a:lnTo>
                  <a:lnTo>
                    <a:pt x="125015" y="43755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62"/>
            <p:cNvSpPr/>
            <p:nvPr>
              <p:custDataLst>
                <p:tags r:id="rId29"/>
              </p:custDataLst>
            </p:nvPr>
          </p:nvSpPr>
          <p:spPr>
            <a:xfrm>
              <a:off x="5332375" y="4125515"/>
              <a:ext cx="150454" cy="410767"/>
            </a:xfrm>
            <a:custGeom>
              <a:avLst/>
              <a:gdLst/>
              <a:ahLst/>
              <a:cxnLst/>
              <a:rect l="0" t="0" r="0" b="0"/>
              <a:pathLst>
                <a:path w="150454" h="410767">
                  <a:moveTo>
                    <a:pt x="150453" y="0"/>
                  </a:moveTo>
                  <a:lnTo>
                    <a:pt x="150453" y="0"/>
                  </a:lnTo>
                  <a:lnTo>
                    <a:pt x="130335" y="12429"/>
                  </a:lnTo>
                  <a:lnTo>
                    <a:pt x="87740" y="56477"/>
                  </a:lnTo>
                  <a:lnTo>
                    <a:pt x="52016" y="98608"/>
                  </a:lnTo>
                  <a:lnTo>
                    <a:pt x="33202" y="126121"/>
                  </a:lnTo>
                  <a:lnTo>
                    <a:pt x="17453" y="167824"/>
                  </a:lnTo>
                  <a:lnTo>
                    <a:pt x="4788" y="209760"/>
                  </a:lnTo>
                  <a:lnTo>
                    <a:pt x="467" y="244493"/>
                  </a:lnTo>
                  <a:lnTo>
                    <a:pt x="0" y="285648"/>
                  </a:lnTo>
                  <a:lnTo>
                    <a:pt x="6876" y="318352"/>
                  </a:lnTo>
                  <a:lnTo>
                    <a:pt x="26474" y="356572"/>
                  </a:lnTo>
                  <a:lnTo>
                    <a:pt x="58601" y="398352"/>
                  </a:lnTo>
                  <a:lnTo>
                    <a:pt x="70085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63"/>
            <p:cNvSpPr/>
            <p:nvPr>
              <p:custDataLst>
                <p:tags r:id="rId30"/>
              </p:custDataLst>
            </p:nvPr>
          </p:nvSpPr>
          <p:spPr>
            <a:xfrm>
              <a:off x="5500687" y="4339875"/>
              <a:ext cx="62509" cy="115984"/>
            </a:xfrm>
            <a:custGeom>
              <a:avLst/>
              <a:gdLst/>
              <a:ahLst/>
              <a:cxnLst/>
              <a:rect l="0" t="0" r="0" b="0"/>
              <a:pathLst>
                <a:path w="62509" h="115984">
                  <a:moveTo>
                    <a:pt x="0" y="44601"/>
                  </a:moveTo>
                  <a:lnTo>
                    <a:pt x="0" y="44601"/>
                  </a:lnTo>
                  <a:lnTo>
                    <a:pt x="0" y="87050"/>
                  </a:lnTo>
                  <a:lnTo>
                    <a:pt x="992" y="101276"/>
                  </a:lnTo>
                  <a:lnTo>
                    <a:pt x="8821" y="115851"/>
                  </a:lnTo>
                  <a:lnTo>
                    <a:pt x="4157" y="115983"/>
                  </a:lnTo>
                  <a:lnTo>
                    <a:pt x="2771" y="115009"/>
                  </a:lnTo>
                  <a:lnTo>
                    <a:pt x="1848" y="113368"/>
                  </a:lnTo>
                  <a:lnTo>
                    <a:pt x="365" y="103605"/>
                  </a:lnTo>
                  <a:lnTo>
                    <a:pt x="14" y="62208"/>
                  </a:lnTo>
                  <a:lnTo>
                    <a:pt x="1" y="18589"/>
                  </a:lnTo>
                  <a:lnTo>
                    <a:pt x="1" y="15353"/>
                  </a:lnTo>
                  <a:lnTo>
                    <a:pt x="2646" y="9112"/>
                  </a:lnTo>
                  <a:lnTo>
                    <a:pt x="4740" y="6059"/>
                  </a:lnTo>
                  <a:lnTo>
                    <a:pt x="9713" y="2666"/>
                  </a:lnTo>
                  <a:lnTo>
                    <a:pt x="18091" y="756"/>
                  </a:lnTo>
                  <a:lnTo>
                    <a:pt x="46397" y="0"/>
                  </a:lnTo>
                  <a:lnTo>
                    <a:pt x="53033" y="2620"/>
                  </a:lnTo>
                  <a:lnTo>
                    <a:pt x="62508" y="888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64"/>
            <p:cNvSpPr/>
            <p:nvPr>
              <p:custDataLst>
                <p:tags r:id="rId31"/>
              </p:custDataLst>
            </p:nvPr>
          </p:nvSpPr>
          <p:spPr>
            <a:xfrm>
              <a:off x="5589984" y="4116585"/>
              <a:ext cx="159864" cy="526853"/>
            </a:xfrm>
            <a:custGeom>
              <a:avLst/>
              <a:gdLst/>
              <a:ahLst/>
              <a:cxnLst/>
              <a:rect l="0" t="0" r="0" b="0"/>
              <a:pathLst>
                <a:path w="159864" h="526853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2429" y="4740"/>
                  </a:lnTo>
                  <a:lnTo>
                    <a:pt x="15445" y="9714"/>
                  </a:lnTo>
                  <a:lnTo>
                    <a:pt x="16250" y="12429"/>
                  </a:lnTo>
                  <a:lnTo>
                    <a:pt x="48228" y="55134"/>
                  </a:lnTo>
                  <a:lnTo>
                    <a:pt x="74202" y="94896"/>
                  </a:lnTo>
                  <a:lnTo>
                    <a:pt x="99046" y="135605"/>
                  </a:lnTo>
                  <a:lnTo>
                    <a:pt x="122613" y="179086"/>
                  </a:lnTo>
                  <a:lnTo>
                    <a:pt x="139517" y="223388"/>
                  </a:lnTo>
                  <a:lnTo>
                    <a:pt x="150809" y="267934"/>
                  </a:lnTo>
                  <a:lnTo>
                    <a:pt x="157794" y="312552"/>
                  </a:lnTo>
                  <a:lnTo>
                    <a:pt x="159863" y="357192"/>
                  </a:lnTo>
                  <a:lnTo>
                    <a:pt x="157831" y="401837"/>
                  </a:lnTo>
                  <a:lnTo>
                    <a:pt x="150944" y="443839"/>
                  </a:lnTo>
                  <a:lnTo>
                    <a:pt x="142620" y="478774"/>
                  </a:lnTo>
                  <a:lnTo>
                    <a:pt x="125016" y="52685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73"/>
          <p:cNvGrpSpPr/>
          <p:nvPr/>
        </p:nvGrpSpPr>
        <p:grpSpPr>
          <a:xfrm>
            <a:off x="6313301" y="3197726"/>
            <a:ext cx="1364309" cy="588462"/>
            <a:chOff x="6313301" y="3197726"/>
            <a:chExt cx="1364309" cy="588462"/>
          </a:xfrm>
        </p:grpSpPr>
        <p:sp>
          <p:nvSpPr>
            <p:cNvPr id="85" name="SMARTInkShape-465"/>
            <p:cNvSpPr/>
            <p:nvPr>
              <p:custDataLst>
                <p:tags r:id="rId2"/>
              </p:custDataLst>
            </p:nvPr>
          </p:nvSpPr>
          <p:spPr>
            <a:xfrm>
              <a:off x="6313301" y="3411263"/>
              <a:ext cx="151793" cy="239508"/>
            </a:xfrm>
            <a:custGeom>
              <a:avLst/>
              <a:gdLst/>
              <a:ahLst/>
              <a:cxnLst/>
              <a:rect l="0" t="0" r="0" b="0"/>
              <a:pathLst>
                <a:path w="151793" h="239508">
                  <a:moveTo>
                    <a:pt x="26777" y="196330"/>
                  </a:moveTo>
                  <a:lnTo>
                    <a:pt x="26777" y="196330"/>
                  </a:lnTo>
                  <a:lnTo>
                    <a:pt x="26777" y="212580"/>
                  </a:lnTo>
                  <a:lnTo>
                    <a:pt x="34879" y="231292"/>
                  </a:lnTo>
                  <a:lnTo>
                    <a:pt x="35598" y="239507"/>
                  </a:lnTo>
                  <a:lnTo>
                    <a:pt x="35705" y="232146"/>
                  </a:lnTo>
                  <a:lnTo>
                    <a:pt x="30966" y="227337"/>
                  </a:lnTo>
                  <a:lnTo>
                    <a:pt x="28638" y="219702"/>
                  </a:lnTo>
                  <a:lnTo>
                    <a:pt x="22145" y="176507"/>
                  </a:lnTo>
                  <a:lnTo>
                    <a:pt x="15767" y="136210"/>
                  </a:lnTo>
                  <a:lnTo>
                    <a:pt x="3682" y="98234"/>
                  </a:lnTo>
                  <a:lnTo>
                    <a:pt x="204" y="53637"/>
                  </a:lnTo>
                  <a:lnTo>
                    <a:pt x="0" y="24223"/>
                  </a:lnTo>
                  <a:lnTo>
                    <a:pt x="2639" y="17973"/>
                  </a:lnTo>
                  <a:lnTo>
                    <a:pt x="4731" y="14918"/>
                  </a:lnTo>
                  <a:lnTo>
                    <a:pt x="9703" y="11523"/>
                  </a:lnTo>
                  <a:lnTo>
                    <a:pt x="42228" y="1277"/>
                  </a:lnTo>
                  <a:lnTo>
                    <a:pt x="85116" y="0"/>
                  </a:lnTo>
                  <a:lnTo>
                    <a:pt x="129611" y="15265"/>
                  </a:lnTo>
                  <a:lnTo>
                    <a:pt x="151792" y="2666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66"/>
            <p:cNvSpPr/>
            <p:nvPr>
              <p:custDataLst>
                <p:tags r:id="rId3"/>
              </p:custDataLst>
            </p:nvPr>
          </p:nvSpPr>
          <p:spPr>
            <a:xfrm>
              <a:off x="6474023" y="3589734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0"/>
                  </a:moveTo>
                  <a:lnTo>
                    <a:pt x="0" y="0"/>
                  </a:lnTo>
                  <a:lnTo>
                    <a:pt x="32037" y="992"/>
                  </a:lnTo>
                  <a:lnTo>
                    <a:pt x="72706" y="9094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67"/>
            <p:cNvSpPr/>
            <p:nvPr>
              <p:custDataLst>
                <p:tags r:id="rId4"/>
              </p:custDataLst>
            </p:nvPr>
          </p:nvSpPr>
          <p:spPr>
            <a:xfrm>
              <a:off x="6760450" y="3197726"/>
              <a:ext cx="168988" cy="289351"/>
            </a:xfrm>
            <a:custGeom>
              <a:avLst/>
              <a:gdLst/>
              <a:ahLst/>
              <a:cxnLst/>
              <a:rect l="0" t="0" r="0" b="0"/>
              <a:pathLst>
                <a:path w="168988" h="289351">
                  <a:moveTo>
                    <a:pt x="115409" y="79469"/>
                  </a:moveTo>
                  <a:lnTo>
                    <a:pt x="115409" y="79469"/>
                  </a:lnTo>
                  <a:lnTo>
                    <a:pt x="110668" y="74728"/>
                  </a:lnTo>
                  <a:lnTo>
                    <a:pt x="108341" y="67109"/>
                  </a:lnTo>
                  <a:lnTo>
                    <a:pt x="106847" y="55530"/>
                  </a:lnTo>
                  <a:lnTo>
                    <a:pt x="101848" y="44043"/>
                  </a:lnTo>
                  <a:lnTo>
                    <a:pt x="94168" y="36273"/>
                  </a:lnTo>
                  <a:lnTo>
                    <a:pt x="50785" y="5920"/>
                  </a:lnTo>
                  <a:lnTo>
                    <a:pt x="42700" y="2132"/>
                  </a:lnTo>
                  <a:lnTo>
                    <a:pt x="27830" y="0"/>
                  </a:lnTo>
                  <a:lnTo>
                    <a:pt x="24281" y="692"/>
                  </a:lnTo>
                  <a:lnTo>
                    <a:pt x="21915" y="2146"/>
                  </a:lnTo>
                  <a:lnTo>
                    <a:pt x="11669" y="14385"/>
                  </a:lnTo>
                  <a:lnTo>
                    <a:pt x="9771" y="20115"/>
                  </a:lnTo>
                  <a:lnTo>
                    <a:pt x="8702" y="33660"/>
                  </a:lnTo>
                  <a:lnTo>
                    <a:pt x="13126" y="54982"/>
                  </a:lnTo>
                  <a:lnTo>
                    <a:pt x="36944" y="98772"/>
                  </a:lnTo>
                  <a:lnTo>
                    <a:pt x="62473" y="142167"/>
                  </a:lnTo>
                  <a:lnTo>
                    <a:pt x="90689" y="185658"/>
                  </a:lnTo>
                  <a:lnTo>
                    <a:pt x="112091" y="225966"/>
                  </a:lnTo>
                  <a:lnTo>
                    <a:pt x="122530" y="257989"/>
                  </a:lnTo>
                  <a:lnTo>
                    <a:pt x="120889" y="268282"/>
                  </a:lnTo>
                  <a:lnTo>
                    <a:pt x="116852" y="277487"/>
                  </a:lnTo>
                  <a:lnTo>
                    <a:pt x="114387" y="279942"/>
                  </a:lnTo>
                  <a:lnTo>
                    <a:pt x="103301" y="288622"/>
                  </a:lnTo>
                  <a:lnTo>
                    <a:pt x="99399" y="289350"/>
                  </a:lnTo>
                  <a:lnTo>
                    <a:pt x="61590" y="282556"/>
                  </a:lnTo>
                  <a:lnTo>
                    <a:pt x="49818" y="276886"/>
                  </a:lnTo>
                  <a:lnTo>
                    <a:pt x="7036" y="238796"/>
                  </a:lnTo>
                  <a:lnTo>
                    <a:pt x="2751" y="229325"/>
                  </a:lnTo>
                  <a:lnTo>
                    <a:pt x="0" y="211817"/>
                  </a:lnTo>
                  <a:lnTo>
                    <a:pt x="4264" y="197176"/>
                  </a:lnTo>
                  <a:lnTo>
                    <a:pt x="11811" y="185010"/>
                  </a:lnTo>
                  <a:lnTo>
                    <a:pt x="30379" y="172011"/>
                  </a:lnTo>
                  <a:lnTo>
                    <a:pt x="72050" y="153907"/>
                  </a:lnTo>
                  <a:lnTo>
                    <a:pt x="106733" y="144627"/>
                  </a:lnTo>
                  <a:lnTo>
                    <a:pt x="149177" y="136189"/>
                  </a:lnTo>
                  <a:lnTo>
                    <a:pt x="168987" y="13304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68"/>
            <p:cNvSpPr/>
            <p:nvPr>
              <p:custDataLst>
                <p:tags r:id="rId5"/>
              </p:custDataLst>
            </p:nvPr>
          </p:nvSpPr>
          <p:spPr>
            <a:xfrm>
              <a:off x="6688335" y="3527226"/>
              <a:ext cx="258962" cy="35720"/>
            </a:xfrm>
            <a:custGeom>
              <a:avLst/>
              <a:gdLst/>
              <a:ahLst/>
              <a:cxnLst/>
              <a:rect l="0" t="0" r="0" b="0"/>
              <a:pathLst>
                <a:path w="258962" h="35720">
                  <a:moveTo>
                    <a:pt x="0" y="0"/>
                  </a:moveTo>
                  <a:lnTo>
                    <a:pt x="0" y="0"/>
                  </a:lnTo>
                  <a:lnTo>
                    <a:pt x="44143" y="0"/>
                  </a:lnTo>
                  <a:lnTo>
                    <a:pt x="87614" y="6137"/>
                  </a:lnTo>
                  <a:lnTo>
                    <a:pt x="127329" y="8378"/>
                  </a:lnTo>
                  <a:lnTo>
                    <a:pt x="161420" y="11412"/>
                  </a:lnTo>
                  <a:lnTo>
                    <a:pt x="203755" y="21326"/>
                  </a:lnTo>
                  <a:lnTo>
                    <a:pt x="244526" y="28715"/>
                  </a:lnTo>
                  <a:lnTo>
                    <a:pt x="25896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69"/>
            <p:cNvSpPr/>
            <p:nvPr>
              <p:custDataLst>
                <p:tags r:id="rId6"/>
              </p:custDataLst>
            </p:nvPr>
          </p:nvSpPr>
          <p:spPr>
            <a:xfrm>
              <a:off x="6456164" y="3491507"/>
              <a:ext cx="98227" cy="8931"/>
            </a:xfrm>
            <a:custGeom>
              <a:avLst/>
              <a:gdLst/>
              <a:ahLst/>
              <a:cxnLst/>
              <a:rect l="0" t="0" r="0" b="0"/>
              <a:pathLst>
                <a:path w="98227" h="8931">
                  <a:moveTo>
                    <a:pt x="0" y="0"/>
                  </a:moveTo>
                  <a:lnTo>
                    <a:pt x="0" y="0"/>
                  </a:lnTo>
                  <a:lnTo>
                    <a:pt x="42340" y="0"/>
                  </a:lnTo>
                  <a:lnTo>
                    <a:pt x="65616" y="993"/>
                  </a:lnTo>
                  <a:lnTo>
                    <a:pt x="98226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70"/>
            <p:cNvSpPr/>
            <p:nvPr>
              <p:custDataLst>
                <p:tags r:id="rId7"/>
              </p:custDataLst>
            </p:nvPr>
          </p:nvSpPr>
          <p:spPr>
            <a:xfrm>
              <a:off x="7496423" y="3403451"/>
              <a:ext cx="181187" cy="328855"/>
            </a:xfrm>
            <a:custGeom>
              <a:avLst/>
              <a:gdLst/>
              <a:ahLst/>
              <a:cxnLst/>
              <a:rect l="0" t="0" r="0" b="0"/>
              <a:pathLst>
                <a:path w="181187" h="328855">
                  <a:moveTo>
                    <a:pt x="156319" y="7689"/>
                  </a:moveTo>
                  <a:lnTo>
                    <a:pt x="156319" y="7689"/>
                  </a:lnTo>
                  <a:lnTo>
                    <a:pt x="148630" y="7689"/>
                  </a:lnTo>
                  <a:lnTo>
                    <a:pt x="140505" y="1552"/>
                  </a:lnTo>
                  <a:lnTo>
                    <a:pt x="135069" y="0"/>
                  </a:lnTo>
                  <a:lnTo>
                    <a:pt x="132230" y="579"/>
                  </a:lnTo>
                  <a:lnTo>
                    <a:pt x="120546" y="5990"/>
                  </a:lnTo>
                  <a:lnTo>
                    <a:pt x="117587" y="6557"/>
                  </a:lnTo>
                  <a:lnTo>
                    <a:pt x="73072" y="39407"/>
                  </a:lnTo>
                  <a:lnTo>
                    <a:pt x="44404" y="71171"/>
                  </a:lnTo>
                  <a:lnTo>
                    <a:pt x="20669" y="114973"/>
                  </a:lnTo>
                  <a:lnTo>
                    <a:pt x="11693" y="133754"/>
                  </a:lnTo>
                  <a:lnTo>
                    <a:pt x="3286" y="175503"/>
                  </a:lnTo>
                  <a:lnTo>
                    <a:pt x="0" y="194390"/>
                  </a:lnTo>
                  <a:lnTo>
                    <a:pt x="3329" y="233414"/>
                  </a:lnTo>
                  <a:lnTo>
                    <a:pt x="5971" y="253863"/>
                  </a:lnTo>
                  <a:lnTo>
                    <a:pt x="28793" y="295816"/>
                  </a:lnTo>
                  <a:lnTo>
                    <a:pt x="44229" y="313105"/>
                  </a:lnTo>
                  <a:lnTo>
                    <a:pt x="55569" y="321362"/>
                  </a:lnTo>
                  <a:lnTo>
                    <a:pt x="67223" y="325693"/>
                  </a:lnTo>
                  <a:lnTo>
                    <a:pt x="109825" y="328854"/>
                  </a:lnTo>
                  <a:lnTo>
                    <a:pt x="122756" y="328030"/>
                  </a:lnTo>
                  <a:lnTo>
                    <a:pt x="153234" y="316711"/>
                  </a:lnTo>
                  <a:lnTo>
                    <a:pt x="162555" y="308412"/>
                  </a:lnTo>
                  <a:lnTo>
                    <a:pt x="178784" y="287290"/>
                  </a:lnTo>
                  <a:lnTo>
                    <a:pt x="181186" y="277146"/>
                  </a:lnTo>
                  <a:lnTo>
                    <a:pt x="179608" y="268669"/>
                  </a:lnTo>
                  <a:lnTo>
                    <a:pt x="173142" y="258319"/>
                  </a:lnTo>
                  <a:lnTo>
                    <a:pt x="162067" y="245932"/>
                  </a:lnTo>
                  <a:lnTo>
                    <a:pt x="153582" y="242559"/>
                  </a:lnTo>
                  <a:lnTo>
                    <a:pt x="131965" y="240394"/>
                  </a:lnTo>
                  <a:lnTo>
                    <a:pt x="114486" y="244759"/>
                  </a:lnTo>
                  <a:lnTo>
                    <a:pt x="67022" y="2666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71"/>
            <p:cNvSpPr/>
            <p:nvPr>
              <p:custDataLst>
                <p:tags r:id="rId8"/>
              </p:custDataLst>
            </p:nvPr>
          </p:nvSpPr>
          <p:spPr>
            <a:xfrm>
              <a:off x="7447359" y="369689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72"/>
            <p:cNvSpPr/>
            <p:nvPr>
              <p:custDataLst>
                <p:tags r:id="rId9"/>
              </p:custDataLst>
            </p:nvPr>
          </p:nvSpPr>
          <p:spPr>
            <a:xfrm>
              <a:off x="7375921" y="3366492"/>
              <a:ext cx="26790" cy="339329"/>
            </a:xfrm>
            <a:custGeom>
              <a:avLst/>
              <a:gdLst/>
              <a:ahLst/>
              <a:cxnLst/>
              <a:rect l="0" t="0" r="0" b="0"/>
              <a:pathLst>
                <a:path w="26790" h="339329">
                  <a:moveTo>
                    <a:pt x="26789" y="0"/>
                  </a:moveTo>
                  <a:lnTo>
                    <a:pt x="26789" y="0"/>
                  </a:lnTo>
                  <a:lnTo>
                    <a:pt x="26789" y="40139"/>
                  </a:lnTo>
                  <a:lnTo>
                    <a:pt x="26789" y="84540"/>
                  </a:lnTo>
                  <a:lnTo>
                    <a:pt x="26789" y="123782"/>
                  </a:lnTo>
                  <a:lnTo>
                    <a:pt x="26789" y="165231"/>
                  </a:lnTo>
                  <a:lnTo>
                    <a:pt x="20653" y="204507"/>
                  </a:lnTo>
                  <a:lnTo>
                    <a:pt x="18412" y="240928"/>
                  </a:lnTo>
                  <a:lnTo>
                    <a:pt x="13228" y="276786"/>
                  </a:lnTo>
                  <a:lnTo>
                    <a:pt x="6850" y="316172"/>
                  </a:lnTo>
                  <a:lnTo>
                    <a:pt x="2030" y="328829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473"/>
            <p:cNvSpPr/>
            <p:nvPr>
              <p:custDataLst>
                <p:tags r:id="rId10"/>
              </p:custDataLst>
            </p:nvPr>
          </p:nvSpPr>
          <p:spPr>
            <a:xfrm>
              <a:off x="7116960" y="3670101"/>
              <a:ext cx="80369" cy="8931"/>
            </a:xfrm>
            <a:custGeom>
              <a:avLst/>
              <a:gdLst/>
              <a:ahLst/>
              <a:cxnLst/>
              <a:rect l="0" t="0" r="0" b="0"/>
              <a:pathLst>
                <a:path w="80369" h="8931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9714" y="7068"/>
                  </a:lnTo>
                  <a:lnTo>
                    <a:pt x="53831" y="8881"/>
                  </a:lnTo>
                  <a:lnTo>
                    <a:pt x="8036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74"/>
            <p:cNvSpPr/>
            <p:nvPr>
              <p:custDataLst>
                <p:tags r:id="rId11"/>
              </p:custDataLst>
            </p:nvPr>
          </p:nvSpPr>
          <p:spPr>
            <a:xfrm>
              <a:off x="7152679" y="3580804"/>
              <a:ext cx="53579" cy="17861"/>
            </a:xfrm>
            <a:custGeom>
              <a:avLst/>
              <a:gdLst/>
              <a:ahLst/>
              <a:cxnLst/>
              <a:rect l="0" t="0" r="0" b="0"/>
              <a:pathLst>
                <a:path w="53579" h="17861">
                  <a:moveTo>
                    <a:pt x="0" y="0"/>
                  </a:moveTo>
                  <a:lnTo>
                    <a:pt x="0" y="0"/>
                  </a:lnTo>
                  <a:lnTo>
                    <a:pt x="16250" y="0"/>
                  </a:lnTo>
                  <a:lnTo>
                    <a:pt x="44266" y="11024"/>
                  </a:lnTo>
                  <a:lnTo>
                    <a:pt x="53578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75"/>
            <p:cNvSpPr/>
            <p:nvPr>
              <p:custDataLst>
                <p:tags r:id="rId12"/>
              </p:custDataLst>
            </p:nvPr>
          </p:nvSpPr>
          <p:spPr>
            <a:xfrm>
              <a:off x="6813351" y="3589743"/>
              <a:ext cx="142876" cy="8922"/>
            </a:xfrm>
            <a:custGeom>
              <a:avLst/>
              <a:gdLst/>
              <a:ahLst/>
              <a:cxnLst/>
              <a:rect l="0" t="0" r="0" b="0"/>
              <a:pathLst>
                <a:path w="142876" h="8922">
                  <a:moveTo>
                    <a:pt x="0" y="8921"/>
                  </a:moveTo>
                  <a:lnTo>
                    <a:pt x="0" y="8921"/>
                  </a:lnTo>
                  <a:lnTo>
                    <a:pt x="9481" y="8921"/>
                  </a:lnTo>
                  <a:lnTo>
                    <a:pt x="16782" y="6275"/>
                  </a:lnTo>
                  <a:lnTo>
                    <a:pt x="23334" y="2783"/>
                  </a:lnTo>
                  <a:lnTo>
                    <a:pt x="34585" y="818"/>
                  </a:lnTo>
                  <a:lnTo>
                    <a:pt x="74915" y="64"/>
                  </a:lnTo>
                  <a:lnTo>
                    <a:pt x="116544" y="0"/>
                  </a:lnTo>
                  <a:lnTo>
                    <a:pt x="128857" y="2641"/>
                  </a:lnTo>
                  <a:lnTo>
                    <a:pt x="142875" y="892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76"/>
            <p:cNvSpPr/>
            <p:nvPr>
              <p:custDataLst>
                <p:tags r:id="rId13"/>
              </p:custDataLst>
            </p:nvPr>
          </p:nvSpPr>
          <p:spPr>
            <a:xfrm>
              <a:off x="6781492" y="3589734"/>
              <a:ext cx="111553" cy="196454"/>
            </a:xfrm>
            <a:custGeom>
              <a:avLst/>
              <a:gdLst/>
              <a:ahLst/>
              <a:cxnLst/>
              <a:rect l="0" t="0" r="0" b="0"/>
              <a:pathLst>
                <a:path w="111553" h="196454">
                  <a:moveTo>
                    <a:pt x="22929" y="0"/>
                  </a:moveTo>
                  <a:lnTo>
                    <a:pt x="22929" y="0"/>
                  </a:lnTo>
                  <a:lnTo>
                    <a:pt x="18189" y="4740"/>
                  </a:lnTo>
                  <a:lnTo>
                    <a:pt x="15862" y="9713"/>
                  </a:lnTo>
                  <a:lnTo>
                    <a:pt x="14368" y="20990"/>
                  </a:lnTo>
                  <a:lnTo>
                    <a:pt x="13252" y="22923"/>
                  </a:lnTo>
                  <a:lnTo>
                    <a:pt x="11518" y="24212"/>
                  </a:lnTo>
                  <a:lnTo>
                    <a:pt x="9368" y="25071"/>
                  </a:lnTo>
                  <a:lnTo>
                    <a:pt x="7936" y="26636"/>
                  </a:lnTo>
                  <a:lnTo>
                    <a:pt x="6343" y="31020"/>
                  </a:lnTo>
                  <a:lnTo>
                    <a:pt x="4329" y="41919"/>
                  </a:lnTo>
                  <a:lnTo>
                    <a:pt x="441" y="47735"/>
                  </a:lnTo>
                  <a:lnTo>
                    <a:pt x="0" y="49683"/>
                  </a:lnTo>
                  <a:lnTo>
                    <a:pt x="697" y="50981"/>
                  </a:lnTo>
                  <a:lnTo>
                    <a:pt x="2155" y="51847"/>
                  </a:lnTo>
                  <a:lnTo>
                    <a:pt x="3127" y="53416"/>
                  </a:lnTo>
                  <a:lnTo>
                    <a:pt x="5486" y="60365"/>
                  </a:lnTo>
                  <a:lnTo>
                    <a:pt x="9555" y="65855"/>
                  </a:lnTo>
                  <a:lnTo>
                    <a:pt x="14669" y="68956"/>
                  </a:lnTo>
                  <a:lnTo>
                    <a:pt x="30779" y="75688"/>
                  </a:lnTo>
                  <a:lnTo>
                    <a:pt x="73948" y="101236"/>
                  </a:lnTo>
                  <a:lnTo>
                    <a:pt x="104546" y="126754"/>
                  </a:lnTo>
                  <a:lnTo>
                    <a:pt x="108813" y="136041"/>
                  </a:lnTo>
                  <a:lnTo>
                    <a:pt x="111552" y="153431"/>
                  </a:lnTo>
                  <a:lnTo>
                    <a:pt x="107285" y="168051"/>
                  </a:lnTo>
                  <a:lnTo>
                    <a:pt x="99738" y="180211"/>
                  </a:lnTo>
                  <a:lnTo>
                    <a:pt x="94108" y="184273"/>
                  </a:lnTo>
                  <a:lnTo>
                    <a:pt x="58648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SMARTInkShape-477"/>
          <p:cNvSpPr/>
          <p:nvPr>
            <p:custDataLst>
              <p:tags r:id="rId1"/>
            </p:custDataLst>
          </p:nvPr>
        </p:nvSpPr>
        <p:spPr>
          <a:xfrm>
            <a:off x="7759898" y="3536327"/>
            <a:ext cx="258962" cy="178424"/>
          </a:xfrm>
          <a:custGeom>
            <a:avLst/>
            <a:gdLst/>
            <a:ahLst/>
            <a:cxnLst/>
            <a:rect l="0" t="0" r="0" b="0"/>
            <a:pathLst>
              <a:path w="258962" h="178424">
                <a:moveTo>
                  <a:pt x="0" y="8758"/>
                </a:moveTo>
                <a:lnTo>
                  <a:pt x="0" y="8758"/>
                </a:lnTo>
                <a:lnTo>
                  <a:pt x="0" y="24135"/>
                </a:lnTo>
                <a:lnTo>
                  <a:pt x="6137" y="34248"/>
                </a:lnTo>
                <a:lnTo>
                  <a:pt x="13561" y="77401"/>
                </a:lnTo>
                <a:lnTo>
                  <a:pt x="17607" y="117910"/>
                </a:lnTo>
                <a:lnTo>
                  <a:pt x="17826" y="136229"/>
                </a:lnTo>
                <a:lnTo>
                  <a:pt x="18829" y="138387"/>
                </a:lnTo>
                <a:lnTo>
                  <a:pt x="20490" y="139826"/>
                </a:lnTo>
                <a:lnTo>
                  <a:pt x="22590" y="140785"/>
                </a:lnTo>
                <a:lnTo>
                  <a:pt x="23990" y="142417"/>
                </a:lnTo>
                <a:lnTo>
                  <a:pt x="26680" y="151216"/>
                </a:lnTo>
                <a:lnTo>
                  <a:pt x="27780" y="111319"/>
                </a:lnTo>
                <a:lnTo>
                  <a:pt x="41028" y="68070"/>
                </a:lnTo>
                <a:lnTo>
                  <a:pt x="45560" y="44522"/>
                </a:lnTo>
                <a:lnTo>
                  <a:pt x="71084" y="4225"/>
                </a:lnTo>
                <a:lnTo>
                  <a:pt x="75580" y="1783"/>
                </a:lnTo>
                <a:lnTo>
                  <a:pt x="92376" y="0"/>
                </a:lnTo>
                <a:lnTo>
                  <a:pt x="98271" y="2551"/>
                </a:lnTo>
                <a:lnTo>
                  <a:pt x="101233" y="4620"/>
                </a:lnTo>
                <a:lnTo>
                  <a:pt x="104524" y="9565"/>
                </a:lnTo>
                <a:lnTo>
                  <a:pt x="122534" y="53660"/>
                </a:lnTo>
                <a:lnTo>
                  <a:pt x="126926" y="71341"/>
                </a:lnTo>
                <a:lnTo>
                  <a:pt x="131865" y="89148"/>
                </a:lnTo>
                <a:lnTo>
                  <a:pt x="134663" y="116910"/>
                </a:lnTo>
                <a:lnTo>
                  <a:pt x="136408" y="119555"/>
                </a:lnTo>
                <a:lnTo>
                  <a:pt x="138564" y="121318"/>
                </a:lnTo>
                <a:lnTo>
                  <a:pt x="140959" y="125923"/>
                </a:lnTo>
                <a:lnTo>
                  <a:pt x="142842" y="133638"/>
                </a:lnTo>
                <a:lnTo>
                  <a:pt x="150561" y="126074"/>
                </a:lnTo>
                <a:lnTo>
                  <a:pt x="165970" y="100591"/>
                </a:lnTo>
                <a:lnTo>
                  <a:pt x="170554" y="85136"/>
                </a:lnTo>
                <a:lnTo>
                  <a:pt x="193894" y="51333"/>
                </a:lnTo>
                <a:lnTo>
                  <a:pt x="208372" y="40666"/>
                </a:lnTo>
                <a:lnTo>
                  <a:pt x="219387" y="37064"/>
                </a:lnTo>
                <a:lnTo>
                  <a:pt x="225829" y="36221"/>
                </a:lnTo>
                <a:lnTo>
                  <a:pt x="231998" y="38493"/>
                </a:lnTo>
                <a:lnTo>
                  <a:pt x="235033" y="40488"/>
                </a:lnTo>
                <a:lnTo>
                  <a:pt x="237056" y="42809"/>
                </a:lnTo>
                <a:lnTo>
                  <a:pt x="255235" y="75453"/>
                </a:lnTo>
                <a:lnTo>
                  <a:pt x="258743" y="118631"/>
                </a:lnTo>
                <a:lnTo>
                  <a:pt x="258941" y="160017"/>
                </a:lnTo>
                <a:lnTo>
                  <a:pt x="258961" y="178423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8-1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0175" y="1447800"/>
            <a:ext cx="378142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746125" y="1066800"/>
            <a:ext cx="4816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third type of variation describes a situation in </a:t>
            </a:r>
            <a:br>
              <a:rPr lang="en-US" dirty="0"/>
            </a:br>
            <a:r>
              <a:rPr lang="en-US" dirty="0"/>
              <a:t>which one quantity increases and the other decreases. For example, the table shows that the time needed to </a:t>
            </a:r>
            <a:br>
              <a:rPr lang="en-US" dirty="0"/>
            </a:br>
            <a:r>
              <a:rPr lang="en-US" dirty="0"/>
              <a:t>drive 600 miles decreases </a:t>
            </a:r>
            <a:br>
              <a:rPr lang="en-US" dirty="0"/>
            </a:br>
            <a:r>
              <a:rPr lang="en-US" dirty="0"/>
              <a:t>as speed increases.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46125" y="4114799"/>
            <a:ext cx="8245475" cy="2216150"/>
            <a:chOff x="470" y="2592"/>
            <a:chExt cx="5194" cy="1396"/>
          </a:xfrm>
        </p:grpSpPr>
        <p:sp>
          <p:nvSpPr>
            <p:cNvPr id="21509" name="Text Box 6"/>
            <p:cNvSpPr txBox="1">
              <a:spLocks noChangeArrowheads="1"/>
            </p:cNvSpPr>
            <p:nvPr/>
          </p:nvSpPr>
          <p:spPr bwMode="auto">
            <a:xfrm>
              <a:off x="470" y="2592"/>
              <a:ext cx="5194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en-US" dirty="0"/>
                <a:t>This type of variation is an inverse variation. </a:t>
              </a:r>
              <a:endParaRPr lang="en-US" dirty="0" smtClean="0"/>
            </a:p>
            <a:p>
              <a:pPr>
                <a:lnSpc>
                  <a:spcPct val="115000"/>
                </a:lnSpc>
              </a:pPr>
              <a:r>
                <a:rPr lang="en-US" dirty="0" smtClean="0"/>
                <a:t>An </a:t>
              </a:r>
              <a:r>
                <a:rPr lang="en-US" b="1" u="sng" dirty="0"/>
                <a:t>inverse variation</a:t>
              </a:r>
              <a:r>
                <a:rPr lang="en-US" dirty="0"/>
                <a:t> is a relationship between two variables </a:t>
              </a:r>
              <a:r>
                <a:rPr lang="en-US" i="1" dirty="0"/>
                <a:t>x</a:t>
              </a:r>
              <a:r>
                <a:rPr lang="en-US" dirty="0"/>
                <a:t> and </a:t>
              </a:r>
              <a:r>
                <a:rPr lang="en-US" i="1" dirty="0"/>
                <a:t>y</a:t>
              </a:r>
              <a:r>
                <a:rPr lang="en-US" dirty="0"/>
                <a:t> that can be written in the form    </a:t>
              </a:r>
              <a:r>
                <a:rPr lang="en-US" i="1" dirty="0"/>
                <a:t>y</a:t>
              </a:r>
              <a:r>
                <a:rPr lang="en-US" dirty="0"/>
                <a:t> =    , where </a:t>
              </a:r>
              <a:r>
                <a:rPr lang="en-US" i="1" dirty="0"/>
                <a:t>k</a:t>
              </a:r>
              <a:r>
                <a:rPr lang="en-US" dirty="0"/>
                <a:t> ≠ 0. </a:t>
              </a:r>
              <a:r>
                <a:rPr lang="en-US" dirty="0" smtClean="0"/>
                <a:t>For </a:t>
              </a:r>
              <a:r>
                <a:rPr lang="en-US" dirty="0"/>
                <a:t>the equation </a:t>
              </a:r>
              <a:r>
                <a:rPr lang="en-US" i="1" dirty="0"/>
                <a:t>y</a:t>
              </a:r>
              <a:r>
                <a:rPr lang="en-US" dirty="0"/>
                <a:t> =    ,         </a:t>
              </a:r>
              <a:r>
                <a:rPr lang="en-US" i="1" dirty="0"/>
                <a:t>y</a:t>
              </a:r>
              <a:r>
                <a:rPr lang="en-US" dirty="0"/>
                <a:t> varies inversely as </a:t>
              </a:r>
              <a:r>
                <a:rPr lang="en-US" i="1" dirty="0"/>
                <a:t>x</a:t>
              </a:r>
              <a:r>
                <a:rPr lang="en-US" dirty="0"/>
                <a:t>.</a:t>
              </a:r>
            </a:p>
          </p:txBody>
        </p:sp>
        <p:grpSp>
          <p:nvGrpSpPr>
            <p:cNvPr id="21510" name="Group 7"/>
            <p:cNvGrpSpPr>
              <a:grpSpLocks/>
            </p:cNvGrpSpPr>
            <p:nvPr/>
          </p:nvGrpSpPr>
          <p:grpSpPr bwMode="auto">
            <a:xfrm>
              <a:off x="912" y="3332"/>
              <a:ext cx="240" cy="508"/>
              <a:chOff x="5024" y="2804"/>
              <a:chExt cx="240" cy="508"/>
            </a:xfrm>
          </p:grpSpPr>
          <p:grpSp>
            <p:nvGrpSpPr>
              <p:cNvPr id="21516" name="Group 8"/>
              <p:cNvGrpSpPr>
                <a:grpSpLocks/>
              </p:cNvGrpSpPr>
              <p:nvPr/>
            </p:nvGrpSpPr>
            <p:grpSpPr bwMode="auto">
              <a:xfrm>
                <a:off x="5030" y="2804"/>
                <a:ext cx="233" cy="508"/>
                <a:chOff x="5030" y="2804"/>
                <a:chExt cx="233" cy="508"/>
              </a:xfrm>
            </p:grpSpPr>
            <p:sp>
              <p:nvSpPr>
                <p:cNvPr id="215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034" y="2804"/>
                  <a:ext cx="22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k</a:t>
                  </a:r>
                </a:p>
              </p:txBody>
            </p:sp>
            <p:sp>
              <p:nvSpPr>
                <p:cNvPr id="215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030" y="3024"/>
                  <a:ext cx="2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x</a:t>
                  </a:r>
                </a:p>
              </p:txBody>
            </p:sp>
          </p:grpSp>
          <p:sp>
            <p:nvSpPr>
              <p:cNvPr id="21517" name="Line 11"/>
              <p:cNvSpPr>
                <a:spLocks noChangeShapeType="1"/>
              </p:cNvSpPr>
              <p:nvPr/>
            </p:nvSpPr>
            <p:spPr bwMode="auto">
              <a:xfrm>
                <a:off x="5024" y="305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1" name="Group 12"/>
            <p:cNvGrpSpPr>
              <a:grpSpLocks/>
            </p:cNvGrpSpPr>
            <p:nvPr/>
          </p:nvGrpSpPr>
          <p:grpSpPr bwMode="auto">
            <a:xfrm>
              <a:off x="4656" y="3332"/>
              <a:ext cx="240" cy="508"/>
              <a:chOff x="5024" y="2804"/>
              <a:chExt cx="240" cy="508"/>
            </a:xfrm>
          </p:grpSpPr>
          <p:grpSp>
            <p:nvGrpSpPr>
              <p:cNvPr id="21512" name="Group 13"/>
              <p:cNvGrpSpPr>
                <a:grpSpLocks/>
              </p:cNvGrpSpPr>
              <p:nvPr/>
            </p:nvGrpSpPr>
            <p:grpSpPr bwMode="auto">
              <a:xfrm>
                <a:off x="5030" y="2804"/>
                <a:ext cx="233" cy="508"/>
                <a:chOff x="5030" y="2804"/>
                <a:chExt cx="233" cy="508"/>
              </a:xfrm>
            </p:grpSpPr>
            <p:sp>
              <p:nvSpPr>
                <p:cNvPr id="215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34" y="2804"/>
                  <a:ext cx="22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k</a:t>
                  </a:r>
                </a:p>
              </p:txBody>
            </p:sp>
            <p:sp>
              <p:nvSpPr>
                <p:cNvPr id="215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030" y="3024"/>
                  <a:ext cx="2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x</a:t>
                  </a:r>
                </a:p>
              </p:txBody>
            </p:sp>
          </p:grpSp>
          <p:sp>
            <p:nvSpPr>
              <p:cNvPr id="21513" name="Line 16"/>
              <p:cNvSpPr>
                <a:spLocks noChangeShapeType="1"/>
              </p:cNvSpPr>
              <p:nvPr/>
            </p:nvSpPr>
            <p:spPr bwMode="auto">
              <a:xfrm>
                <a:off x="5024" y="305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inversely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4 when </a:t>
            </a:r>
            <a:r>
              <a:rPr lang="en-US" altLang="en-US" b="1" i="1"/>
              <a:t>x</a:t>
            </a:r>
            <a:r>
              <a:rPr lang="en-US" altLang="en-US" b="1"/>
              <a:t> = 5. Write and graph the inverse variation function.</a:t>
            </a:r>
            <a:endParaRPr lang="en-US" altLang="en-US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Writing and Graphing Inverse Variation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517525" y="3155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/>
          </a:p>
        </p:txBody>
      </p:sp>
      <p:grpSp>
        <p:nvGrpSpPr>
          <p:cNvPr id="14" name="SMARTInkShape-Group75"/>
          <p:cNvGrpSpPr/>
          <p:nvPr/>
        </p:nvGrpSpPr>
        <p:grpSpPr>
          <a:xfrm>
            <a:off x="937617" y="2964656"/>
            <a:ext cx="767954" cy="882103"/>
            <a:chOff x="937617" y="2964656"/>
            <a:chExt cx="767954" cy="882103"/>
          </a:xfrm>
        </p:grpSpPr>
        <p:sp>
          <p:nvSpPr>
            <p:cNvPr id="5" name="SMARTInkShape-478"/>
            <p:cNvSpPr/>
            <p:nvPr>
              <p:custDataLst>
                <p:tags r:id="rId34"/>
              </p:custDataLst>
            </p:nvPr>
          </p:nvSpPr>
          <p:spPr>
            <a:xfrm>
              <a:off x="1518047" y="3348632"/>
              <a:ext cx="125016" cy="205384"/>
            </a:xfrm>
            <a:custGeom>
              <a:avLst/>
              <a:gdLst/>
              <a:ahLst/>
              <a:cxnLst/>
              <a:rect l="0" t="0" r="0" b="0"/>
              <a:pathLst>
                <a:path w="125016" h="205384">
                  <a:moveTo>
                    <a:pt x="125015" y="0"/>
                  </a:moveTo>
                  <a:lnTo>
                    <a:pt x="125015" y="0"/>
                  </a:lnTo>
                  <a:lnTo>
                    <a:pt x="117327" y="0"/>
                  </a:lnTo>
                  <a:lnTo>
                    <a:pt x="111713" y="4741"/>
                  </a:lnTo>
                  <a:lnTo>
                    <a:pt x="89242" y="40528"/>
                  </a:lnTo>
                  <a:lnTo>
                    <a:pt x="82327" y="54723"/>
                  </a:lnTo>
                  <a:lnTo>
                    <a:pt x="51243" y="99242"/>
                  </a:lnTo>
                  <a:lnTo>
                    <a:pt x="28478" y="138268"/>
                  </a:lnTo>
                  <a:lnTo>
                    <a:pt x="22578" y="151080"/>
                  </a:lnTo>
                  <a:lnTo>
                    <a:pt x="5706" y="19343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79"/>
            <p:cNvSpPr/>
            <p:nvPr>
              <p:custDataLst>
                <p:tags r:id="rId35"/>
              </p:custDataLst>
            </p:nvPr>
          </p:nvSpPr>
          <p:spPr>
            <a:xfrm>
              <a:off x="937617" y="3173824"/>
              <a:ext cx="239703" cy="672935"/>
            </a:xfrm>
            <a:custGeom>
              <a:avLst/>
              <a:gdLst/>
              <a:ahLst/>
              <a:cxnLst/>
              <a:rect l="0" t="0" r="0" b="0"/>
              <a:pathLst>
                <a:path w="239703" h="672935">
                  <a:moveTo>
                    <a:pt x="17859" y="5144"/>
                  </a:moveTo>
                  <a:lnTo>
                    <a:pt x="17859" y="5144"/>
                  </a:lnTo>
                  <a:lnTo>
                    <a:pt x="13119" y="403"/>
                  </a:lnTo>
                  <a:lnTo>
                    <a:pt x="11722" y="0"/>
                  </a:lnTo>
                  <a:lnTo>
                    <a:pt x="10791" y="722"/>
                  </a:lnTo>
                  <a:lnTo>
                    <a:pt x="9297" y="4271"/>
                  </a:lnTo>
                  <a:lnTo>
                    <a:pt x="4298" y="9626"/>
                  </a:lnTo>
                  <a:lnTo>
                    <a:pt x="3857" y="12101"/>
                  </a:lnTo>
                  <a:lnTo>
                    <a:pt x="4556" y="14743"/>
                  </a:lnTo>
                  <a:lnTo>
                    <a:pt x="6014" y="17496"/>
                  </a:lnTo>
                  <a:lnTo>
                    <a:pt x="8545" y="41706"/>
                  </a:lnTo>
                  <a:lnTo>
                    <a:pt x="8896" y="79301"/>
                  </a:lnTo>
                  <a:lnTo>
                    <a:pt x="8925" y="120596"/>
                  </a:lnTo>
                  <a:lnTo>
                    <a:pt x="9920" y="140996"/>
                  </a:lnTo>
                  <a:lnTo>
                    <a:pt x="27021" y="183676"/>
                  </a:lnTo>
                  <a:lnTo>
                    <a:pt x="38741" y="202798"/>
                  </a:lnTo>
                  <a:lnTo>
                    <a:pt x="44669" y="207092"/>
                  </a:lnTo>
                  <a:lnTo>
                    <a:pt x="51603" y="209000"/>
                  </a:lnTo>
                  <a:lnTo>
                    <a:pt x="73174" y="210326"/>
                  </a:lnTo>
                  <a:lnTo>
                    <a:pt x="87717" y="205727"/>
                  </a:lnTo>
                  <a:lnTo>
                    <a:pt x="104272" y="194292"/>
                  </a:lnTo>
                  <a:lnTo>
                    <a:pt x="117987" y="180471"/>
                  </a:lnTo>
                  <a:lnTo>
                    <a:pt x="136672" y="152040"/>
                  </a:lnTo>
                  <a:lnTo>
                    <a:pt x="142330" y="116206"/>
                  </a:lnTo>
                  <a:lnTo>
                    <a:pt x="142854" y="82977"/>
                  </a:lnTo>
                  <a:lnTo>
                    <a:pt x="141868" y="80846"/>
                  </a:lnTo>
                  <a:lnTo>
                    <a:pt x="140220" y="79424"/>
                  </a:lnTo>
                  <a:lnTo>
                    <a:pt x="134312" y="76748"/>
                  </a:lnTo>
                  <a:lnTo>
                    <a:pt x="138794" y="81371"/>
                  </a:lnTo>
                  <a:lnTo>
                    <a:pt x="141061" y="88963"/>
                  </a:lnTo>
                  <a:lnTo>
                    <a:pt x="144983" y="104393"/>
                  </a:lnTo>
                  <a:lnTo>
                    <a:pt x="160919" y="148893"/>
                  </a:lnTo>
                  <a:lnTo>
                    <a:pt x="172677" y="188651"/>
                  </a:lnTo>
                  <a:lnTo>
                    <a:pt x="181581" y="227748"/>
                  </a:lnTo>
                  <a:lnTo>
                    <a:pt x="195243" y="270751"/>
                  </a:lnTo>
                  <a:lnTo>
                    <a:pt x="207119" y="314912"/>
                  </a:lnTo>
                  <a:lnTo>
                    <a:pt x="216921" y="359416"/>
                  </a:lnTo>
                  <a:lnTo>
                    <a:pt x="223079" y="391794"/>
                  </a:lnTo>
                  <a:lnTo>
                    <a:pt x="228130" y="425035"/>
                  </a:lnTo>
                  <a:lnTo>
                    <a:pt x="230376" y="456346"/>
                  </a:lnTo>
                  <a:lnTo>
                    <a:pt x="236380" y="497124"/>
                  </a:lnTo>
                  <a:lnTo>
                    <a:pt x="239702" y="534341"/>
                  </a:lnTo>
                  <a:lnTo>
                    <a:pt x="235946" y="570504"/>
                  </a:lnTo>
                  <a:lnTo>
                    <a:pt x="224796" y="610158"/>
                  </a:lnTo>
                  <a:lnTo>
                    <a:pt x="198850" y="644423"/>
                  </a:lnTo>
                  <a:lnTo>
                    <a:pt x="169587" y="665068"/>
                  </a:lnTo>
                  <a:lnTo>
                    <a:pt x="156731" y="670514"/>
                  </a:lnTo>
                  <a:lnTo>
                    <a:pt x="141096" y="672934"/>
                  </a:lnTo>
                  <a:lnTo>
                    <a:pt x="105813" y="667359"/>
                  </a:lnTo>
                  <a:lnTo>
                    <a:pt x="75118" y="658534"/>
                  </a:lnTo>
                  <a:lnTo>
                    <a:pt x="34831" y="637356"/>
                  </a:lnTo>
                  <a:lnTo>
                    <a:pt x="22757" y="628101"/>
                  </a:lnTo>
                  <a:lnTo>
                    <a:pt x="0" y="60343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80"/>
            <p:cNvSpPr/>
            <p:nvPr>
              <p:custDataLst>
                <p:tags r:id="rId36"/>
              </p:custDataLst>
            </p:nvPr>
          </p:nvSpPr>
          <p:spPr>
            <a:xfrm>
              <a:off x="1182503" y="3232546"/>
              <a:ext cx="121232" cy="26790"/>
            </a:xfrm>
            <a:custGeom>
              <a:avLst/>
              <a:gdLst/>
              <a:ahLst/>
              <a:cxnLst/>
              <a:rect l="0" t="0" r="0" b="0"/>
              <a:pathLst>
                <a:path w="121232" h="26790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  <a:lnTo>
                    <a:pt x="9012" y="0"/>
                  </a:lnTo>
                  <a:lnTo>
                    <a:pt x="50061" y="8378"/>
                  </a:lnTo>
                  <a:lnTo>
                    <a:pt x="70378" y="11412"/>
                  </a:lnTo>
                  <a:lnTo>
                    <a:pt x="109111" y="19939"/>
                  </a:lnTo>
                  <a:lnTo>
                    <a:pt x="121231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81"/>
            <p:cNvSpPr/>
            <p:nvPr>
              <p:custDataLst>
                <p:tags r:id="rId37"/>
              </p:custDataLst>
            </p:nvPr>
          </p:nvSpPr>
          <p:spPr>
            <a:xfrm>
              <a:off x="1196578" y="3348632"/>
              <a:ext cx="80368" cy="1"/>
            </a:xfrm>
            <a:custGeom>
              <a:avLst/>
              <a:gdLst/>
              <a:ahLst/>
              <a:cxnLst/>
              <a:rect l="0" t="0" r="0" b="0"/>
              <a:pathLst>
                <a:path w="80368" h="1">
                  <a:moveTo>
                    <a:pt x="0" y="0"/>
                  </a:moveTo>
                  <a:lnTo>
                    <a:pt x="0" y="0"/>
                  </a:lnTo>
                  <a:lnTo>
                    <a:pt x="40166" y="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82"/>
            <p:cNvSpPr/>
            <p:nvPr>
              <p:custDataLst>
                <p:tags r:id="rId38"/>
              </p:custDataLst>
            </p:nvPr>
          </p:nvSpPr>
          <p:spPr>
            <a:xfrm>
              <a:off x="1500187" y="2964656"/>
              <a:ext cx="17861" cy="241102"/>
            </a:xfrm>
            <a:custGeom>
              <a:avLst/>
              <a:gdLst/>
              <a:ahLst/>
              <a:cxnLst/>
              <a:rect l="0" t="0" r="0" b="0"/>
              <a:pathLst>
                <a:path w="17861" h="241102">
                  <a:moveTo>
                    <a:pt x="17860" y="0"/>
                  </a:moveTo>
                  <a:lnTo>
                    <a:pt x="17860" y="0"/>
                  </a:lnTo>
                  <a:lnTo>
                    <a:pt x="17860" y="39901"/>
                  </a:lnTo>
                  <a:lnTo>
                    <a:pt x="16867" y="81649"/>
                  </a:lnTo>
                  <a:lnTo>
                    <a:pt x="10171" y="125184"/>
                  </a:lnTo>
                  <a:lnTo>
                    <a:pt x="9093" y="162618"/>
                  </a:lnTo>
                  <a:lnTo>
                    <a:pt x="8010" y="178438"/>
                  </a:lnTo>
                  <a:lnTo>
                    <a:pt x="556" y="220413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83"/>
            <p:cNvSpPr/>
            <p:nvPr>
              <p:custDataLst>
                <p:tags r:id="rId39"/>
              </p:custDataLst>
            </p:nvPr>
          </p:nvSpPr>
          <p:spPr>
            <a:xfrm>
              <a:off x="1518047" y="3062882"/>
              <a:ext cx="89297" cy="35720"/>
            </a:xfrm>
            <a:custGeom>
              <a:avLst/>
              <a:gdLst/>
              <a:ahLst/>
              <a:cxnLst/>
              <a:rect l="0" t="0" r="0" b="0"/>
              <a:pathLst>
                <a:path w="89297" h="35720">
                  <a:moveTo>
                    <a:pt x="0" y="35719"/>
                  </a:moveTo>
                  <a:lnTo>
                    <a:pt x="0" y="35719"/>
                  </a:lnTo>
                  <a:lnTo>
                    <a:pt x="13302" y="22417"/>
                  </a:lnTo>
                  <a:lnTo>
                    <a:pt x="21125" y="19885"/>
                  </a:lnTo>
                  <a:lnTo>
                    <a:pt x="36686" y="15814"/>
                  </a:lnTo>
                  <a:lnTo>
                    <a:pt x="71522" y="2466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84"/>
            <p:cNvSpPr/>
            <p:nvPr>
              <p:custDataLst>
                <p:tags r:id="rId40"/>
              </p:custDataLst>
            </p:nvPr>
          </p:nvSpPr>
          <p:spPr>
            <a:xfrm>
              <a:off x="1544836" y="3089671"/>
              <a:ext cx="71438" cy="98228"/>
            </a:xfrm>
            <a:custGeom>
              <a:avLst/>
              <a:gdLst/>
              <a:ahLst/>
              <a:cxnLst/>
              <a:rect l="0" t="0" r="0" b="0"/>
              <a:pathLst>
                <a:path w="71438" h="98228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3"/>
                  </a:lnTo>
                  <a:lnTo>
                    <a:pt x="7067" y="2646"/>
                  </a:lnTo>
                  <a:lnTo>
                    <a:pt x="7688" y="4741"/>
                  </a:lnTo>
                  <a:lnTo>
                    <a:pt x="13669" y="9714"/>
                  </a:lnTo>
                  <a:lnTo>
                    <a:pt x="21950" y="16224"/>
                  </a:lnTo>
                  <a:lnTo>
                    <a:pt x="37996" y="33926"/>
                  </a:lnTo>
                  <a:lnTo>
                    <a:pt x="47645" y="41868"/>
                  </a:lnTo>
                  <a:lnTo>
                    <a:pt x="67209" y="67564"/>
                  </a:lnTo>
                  <a:lnTo>
                    <a:pt x="69558" y="74015"/>
                  </a:lnTo>
                  <a:lnTo>
                    <a:pt x="71437" y="9822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85"/>
            <p:cNvSpPr/>
            <p:nvPr>
              <p:custDataLst>
                <p:tags r:id="rId41"/>
              </p:custDataLst>
            </p:nvPr>
          </p:nvSpPr>
          <p:spPr>
            <a:xfrm>
              <a:off x="1410890" y="3268265"/>
              <a:ext cx="294681" cy="26790"/>
            </a:xfrm>
            <a:custGeom>
              <a:avLst/>
              <a:gdLst/>
              <a:ahLst/>
              <a:cxnLst/>
              <a:rect l="0" t="0" r="0" b="0"/>
              <a:pathLst>
                <a:path w="294681" h="26790">
                  <a:moveTo>
                    <a:pt x="0" y="0"/>
                  </a:moveTo>
                  <a:lnTo>
                    <a:pt x="0" y="0"/>
                  </a:lnTo>
                  <a:lnTo>
                    <a:pt x="39606" y="0"/>
                  </a:lnTo>
                  <a:lnTo>
                    <a:pt x="81871" y="0"/>
                  </a:lnTo>
                  <a:lnTo>
                    <a:pt x="125901" y="0"/>
                  </a:lnTo>
                  <a:lnTo>
                    <a:pt x="168075" y="0"/>
                  </a:lnTo>
                  <a:lnTo>
                    <a:pt x="212198" y="992"/>
                  </a:lnTo>
                  <a:lnTo>
                    <a:pt x="256486" y="9713"/>
                  </a:lnTo>
                  <a:lnTo>
                    <a:pt x="279725" y="18092"/>
                  </a:lnTo>
                  <a:lnTo>
                    <a:pt x="29468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86"/>
            <p:cNvSpPr/>
            <p:nvPr>
              <p:custDataLst>
                <p:tags r:id="rId42"/>
              </p:custDataLst>
            </p:nvPr>
          </p:nvSpPr>
          <p:spPr>
            <a:xfrm>
              <a:off x="1535906" y="3339703"/>
              <a:ext cx="169665" cy="160735"/>
            </a:xfrm>
            <a:custGeom>
              <a:avLst/>
              <a:gdLst/>
              <a:ahLst/>
              <a:cxnLst/>
              <a:rect l="0" t="0" r="0" b="0"/>
              <a:pathLst>
                <a:path w="169665" h="160735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5377" y="23938"/>
                  </a:lnTo>
                  <a:lnTo>
                    <a:pt x="54928" y="56137"/>
                  </a:lnTo>
                  <a:lnTo>
                    <a:pt x="98404" y="91495"/>
                  </a:lnTo>
                  <a:lnTo>
                    <a:pt x="142107" y="130708"/>
                  </a:lnTo>
                  <a:lnTo>
                    <a:pt x="153447" y="139452"/>
                  </a:lnTo>
                  <a:lnTo>
                    <a:pt x="169664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76"/>
          <p:cNvGrpSpPr/>
          <p:nvPr/>
        </p:nvGrpSpPr>
        <p:grpSpPr>
          <a:xfrm>
            <a:off x="1410903" y="3875484"/>
            <a:ext cx="919746" cy="490975"/>
            <a:chOff x="1410903" y="3875484"/>
            <a:chExt cx="919746" cy="490975"/>
          </a:xfrm>
        </p:grpSpPr>
        <p:sp>
          <p:nvSpPr>
            <p:cNvPr id="15" name="SMARTInkShape-487"/>
            <p:cNvSpPr/>
            <p:nvPr>
              <p:custDataLst>
                <p:tags r:id="rId27"/>
              </p:custDataLst>
            </p:nvPr>
          </p:nvSpPr>
          <p:spPr>
            <a:xfrm>
              <a:off x="1705570" y="4125515"/>
              <a:ext cx="80368" cy="44650"/>
            </a:xfrm>
            <a:custGeom>
              <a:avLst/>
              <a:gdLst/>
              <a:ahLst/>
              <a:cxnLst/>
              <a:rect l="0" t="0" r="0" b="0"/>
              <a:pathLst>
                <a:path w="80368" h="4465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2240" y="21326"/>
                  </a:lnTo>
                  <a:lnTo>
                    <a:pt x="80367" y="4464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88"/>
            <p:cNvSpPr/>
            <p:nvPr>
              <p:custDataLst>
                <p:tags r:id="rId28"/>
              </p:custDataLst>
            </p:nvPr>
          </p:nvSpPr>
          <p:spPr>
            <a:xfrm>
              <a:off x="2089547" y="4125515"/>
              <a:ext cx="107157" cy="17861"/>
            </a:xfrm>
            <a:custGeom>
              <a:avLst/>
              <a:gdLst/>
              <a:ahLst/>
              <a:cxnLst/>
              <a:rect l="0" t="0" r="0" b="0"/>
              <a:pathLst>
                <a:path w="107157" h="17861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28938" y="7689"/>
                  </a:lnTo>
                  <a:lnTo>
                    <a:pt x="54252" y="11412"/>
                  </a:lnTo>
                  <a:lnTo>
                    <a:pt x="71637" y="15949"/>
                  </a:lnTo>
                  <a:lnTo>
                    <a:pt x="107156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89"/>
            <p:cNvSpPr/>
            <p:nvPr>
              <p:custDataLst>
                <p:tags r:id="rId29"/>
              </p:custDataLst>
            </p:nvPr>
          </p:nvSpPr>
          <p:spPr>
            <a:xfrm>
              <a:off x="2053874" y="4134445"/>
              <a:ext cx="133265" cy="232014"/>
            </a:xfrm>
            <a:custGeom>
              <a:avLst/>
              <a:gdLst/>
              <a:ahLst/>
              <a:cxnLst/>
              <a:rect l="0" t="0" r="0" b="0"/>
              <a:pathLst>
                <a:path w="133265" h="232014">
                  <a:moveTo>
                    <a:pt x="71391" y="0"/>
                  </a:moveTo>
                  <a:lnTo>
                    <a:pt x="71391" y="0"/>
                  </a:lnTo>
                  <a:lnTo>
                    <a:pt x="58962" y="0"/>
                  </a:lnTo>
                  <a:lnTo>
                    <a:pt x="53300" y="2645"/>
                  </a:lnTo>
                  <a:lnTo>
                    <a:pt x="38618" y="14239"/>
                  </a:lnTo>
                  <a:lnTo>
                    <a:pt x="26737" y="19790"/>
                  </a:lnTo>
                  <a:lnTo>
                    <a:pt x="20787" y="23678"/>
                  </a:lnTo>
                  <a:lnTo>
                    <a:pt x="11859" y="25867"/>
                  </a:lnTo>
                  <a:lnTo>
                    <a:pt x="0" y="26785"/>
                  </a:lnTo>
                  <a:lnTo>
                    <a:pt x="4708" y="31528"/>
                  </a:lnTo>
                  <a:lnTo>
                    <a:pt x="9673" y="33856"/>
                  </a:lnTo>
                  <a:lnTo>
                    <a:pt x="12387" y="34477"/>
                  </a:lnTo>
                  <a:lnTo>
                    <a:pt x="24862" y="41610"/>
                  </a:lnTo>
                  <a:lnTo>
                    <a:pt x="51092" y="48989"/>
                  </a:lnTo>
                  <a:lnTo>
                    <a:pt x="78633" y="65604"/>
                  </a:lnTo>
                  <a:lnTo>
                    <a:pt x="87177" y="74136"/>
                  </a:lnTo>
                  <a:lnTo>
                    <a:pt x="123053" y="116708"/>
                  </a:lnTo>
                  <a:lnTo>
                    <a:pt x="129079" y="128268"/>
                  </a:lnTo>
                  <a:lnTo>
                    <a:pt x="133264" y="157794"/>
                  </a:lnTo>
                  <a:lnTo>
                    <a:pt x="132781" y="181577"/>
                  </a:lnTo>
                  <a:lnTo>
                    <a:pt x="126194" y="206596"/>
                  </a:lnTo>
                  <a:lnTo>
                    <a:pt x="123801" y="210161"/>
                  </a:lnTo>
                  <a:lnTo>
                    <a:pt x="104960" y="226064"/>
                  </a:lnTo>
                  <a:lnTo>
                    <a:pt x="95902" y="229457"/>
                  </a:lnTo>
                  <a:lnTo>
                    <a:pt x="56375" y="232013"/>
                  </a:lnTo>
                  <a:lnTo>
                    <a:pt x="47189" y="229455"/>
                  </a:lnTo>
                  <a:lnTo>
                    <a:pt x="35673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90"/>
            <p:cNvSpPr/>
            <p:nvPr>
              <p:custDataLst>
                <p:tags r:id="rId30"/>
              </p:custDataLst>
            </p:nvPr>
          </p:nvSpPr>
          <p:spPr>
            <a:xfrm>
              <a:off x="1937742" y="4036218"/>
              <a:ext cx="392907" cy="71439"/>
            </a:xfrm>
            <a:custGeom>
              <a:avLst/>
              <a:gdLst/>
              <a:ahLst/>
              <a:cxnLst/>
              <a:rect l="0" t="0" r="0" b="0"/>
              <a:pathLst>
                <a:path w="392907" h="71439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15813" y="6137"/>
                  </a:lnTo>
                  <a:lnTo>
                    <a:pt x="21249" y="7689"/>
                  </a:lnTo>
                  <a:lnTo>
                    <a:pt x="65402" y="11527"/>
                  </a:lnTo>
                  <a:lnTo>
                    <a:pt x="107537" y="17026"/>
                  </a:lnTo>
                  <a:lnTo>
                    <a:pt x="151855" y="22490"/>
                  </a:lnTo>
                  <a:lnTo>
                    <a:pt x="193670" y="26932"/>
                  </a:lnTo>
                  <a:lnTo>
                    <a:pt x="234268" y="33690"/>
                  </a:lnTo>
                  <a:lnTo>
                    <a:pt x="275470" y="40058"/>
                  </a:lnTo>
                  <a:lnTo>
                    <a:pt x="318409" y="50871"/>
                  </a:lnTo>
                  <a:lnTo>
                    <a:pt x="360974" y="65520"/>
                  </a:lnTo>
                  <a:lnTo>
                    <a:pt x="392906" y="714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91"/>
            <p:cNvSpPr/>
            <p:nvPr>
              <p:custDataLst>
                <p:tags r:id="rId31"/>
              </p:custDataLst>
            </p:nvPr>
          </p:nvSpPr>
          <p:spPr>
            <a:xfrm>
              <a:off x="1535906" y="3902273"/>
              <a:ext cx="53579" cy="392907"/>
            </a:xfrm>
            <a:custGeom>
              <a:avLst/>
              <a:gdLst/>
              <a:ahLst/>
              <a:cxnLst/>
              <a:rect l="0" t="0" r="0" b="0"/>
              <a:pathLst>
                <a:path w="53579" h="392907">
                  <a:moveTo>
                    <a:pt x="53578" y="0"/>
                  </a:moveTo>
                  <a:lnTo>
                    <a:pt x="53578" y="0"/>
                  </a:lnTo>
                  <a:lnTo>
                    <a:pt x="53578" y="4740"/>
                  </a:lnTo>
                  <a:lnTo>
                    <a:pt x="48838" y="17169"/>
                  </a:lnTo>
                  <a:lnTo>
                    <a:pt x="46449" y="20376"/>
                  </a:lnTo>
                  <a:lnTo>
                    <a:pt x="41149" y="23939"/>
                  </a:lnTo>
                  <a:lnTo>
                    <a:pt x="38132" y="33460"/>
                  </a:lnTo>
                  <a:lnTo>
                    <a:pt x="28907" y="73308"/>
                  </a:lnTo>
                  <a:lnTo>
                    <a:pt x="20336" y="117043"/>
                  </a:lnTo>
                  <a:lnTo>
                    <a:pt x="13608" y="159159"/>
                  </a:lnTo>
                  <a:lnTo>
                    <a:pt x="9854" y="203271"/>
                  </a:lnTo>
                  <a:lnTo>
                    <a:pt x="6466" y="247556"/>
                  </a:lnTo>
                  <a:lnTo>
                    <a:pt x="1277" y="290002"/>
                  </a:lnTo>
                  <a:lnTo>
                    <a:pt x="252" y="329474"/>
                  </a:lnTo>
                  <a:lnTo>
                    <a:pt x="33" y="370185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92"/>
            <p:cNvSpPr/>
            <p:nvPr>
              <p:custDataLst>
                <p:tags r:id="rId32"/>
              </p:custDataLst>
            </p:nvPr>
          </p:nvSpPr>
          <p:spPr>
            <a:xfrm>
              <a:off x="1410903" y="3875484"/>
              <a:ext cx="151793" cy="178595"/>
            </a:xfrm>
            <a:custGeom>
              <a:avLst/>
              <a:gdLst/>
              <a:ahLst/>
              <a:cxnLst/>
              <a:rect l="0" t="0" r="0" b="0"/>
              <a:pathLst>
                <a:path w="151793" h="178595">
                  <a:moveTo>
                    <a:pt x="44636" y="0"/>
                  </a:moveTo>
                  <a:lnTo>
                    <a:pt x="44636" y="0"/>
                  </a:lnTo>
                  <a:lnTo>
                    <a:pt x="44636" y="4740"/>
                  </a:lnTo>
                  <a:lnTo>
                    <a:pt x="43643" y="6137"/>
                  </a:lnTo>
                  <a:lnTo>
                    <a:pt x="41990" y="7068"/>
                  </a:lnTo>
                  <a:lnTo>
                    <a:pt x="39895" y="7689"/>
                  </a:lnTo>
                  <a:lnTo>
                    <a:pt x="38499" y="9094"/>
                  </a:lnTo>
                  <a:lnTo>
                    <a:pt x="36947" y="13302"/>
                  </a:lnTo>
                  <a:lnTo>
                    <a:pt x="33074" y="54378"/>
                  </a:lnTo>
                  <a:lnTo>
                    <a:pt x="29575" y="66832"/>
                  </a:lnTo>
                  <a:lnTo>
                    <a:pt x="20885" y="108344"/>
                  </a:lnTo>
                  <a:lnTo>
                    <a:pt x="17121" y="130550"/>
                  </a:lnTo>
                  <a:lnTo>
                    <a:pt x="8186" y="142792"/>
                  </a:lnTo>
                  <a:lnTo>
                    <a:pt x="1607" y="150024"/>
                  </a:lnTo>
                  <a:lnTo>
                    <a:pt x="707" y="153659"/>
                  </a:lnTo>
                  <a:lnTo>
                    <a:pt x="0" y="165352"/>
                  </a:lnTo>
                  <a:lnTo>
                    <a:pt x="1980" y="166789"/>
                  </a:lnTo>
                  <a:lnTo>
                    <a:pt x="16770" y="169096"/>
                  </a:lnTo>
                  <a:lnTo>
                    <a:pt x="60022" y="169654"/>
                  </a:lnTo>
                  <a:lnTo>
                    <a:pt x="77294" y="170654"/>
                  </a:lnTo>
                  <a:lnTo>
                    <a:pt x="103245" y="177766"/>
                  </a:lnTo>
                  <a:lnTo>
                    <a:pt x="146988" y="178587"/>
                  </a:lnTo>
                  <a:lnTo>
                    <a:pt x="151792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93"/>
            <p:cNvSpPr/>
            <p:nvPr>
              <p:custDataLst>
                <p:tags r:id="rId33"/>
              </p:custDataLst>
            </p:nvPr>
          </p:nvSpPr>
          <p:spPr>
            <a:xfrm>
              <a:off x="1696640" y="4027289"/>
              <a:ext cx="71439" cy="17860"/>
            </a:xfrm>
            <a:custGeom>
              <a:avLst/>
              <a:gdLst/>
              <a:ahLst/>
              <a:cxnLst/>
              <a:rect l="0" t="0" r="0" b="0"/>
              <a:pathLst>
                <a:path w="71439" h="1786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9714" y="7067"/>
                  </a:lnTo>
                  <a:lnTo>
                    <a:pt x="51138" y="16585"/>
                  </a:lnTo>
                  <a:lnTo>
                    <a:pt x="7143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77"/>
          <p:cNvGrpSpPr/>
          <p:nvPr/>
        </p:nvGrpSpPr>
        <p:grpSpPr>
          <a:xfrm>
            <a:off x="2027039" y="3723679"/>
            <a:ext cx="142876" cy="258962"/>
            <a:chOff x="2027039" y="3723679"/>
            <a:chExt cx="142876" cy="258962"/>
          </a:xfrm>
        </p:grpSpPr>
        <p:sp>
          <p:nvSpPr>
            <p:cNvPr id="23" name="SMARTInkShape-494"/>
            <p:cNvSpPr/>
            <p:nvPr>
              <p:custDataLst>
                <p:tags r:id="rId24"/>
              </p:custDataLst>
            </p:nvPr>
          </p:nvSpPr>
          <p:spPr>
            <a:xfrm>
              <a:off x="2027039" y="3812976"/>
              <a:ext cx="125016" cy="62509"/>
            </a:xfrm>
            <a:custGeom>
              <a:avLst/>
              <a:gdLst/>
              <a:ahLst/>
              <a:cxnLst/>
              <a:rect l="0" t="0" r="0" b="0"/>
              <a:pathLst>
                <a:path w="125016" h="62509">
                  <a:moveTo>
                    <a:pt x="0" y="62508"/>
                  </a:moveTo>
                  <a:lnTo>
                    <a:pt x="0" y="62508"/>
                  </a:lnTo>
                  <a:lnTo>
                    <a:pt x="0" y="50079"/>
                  </a:lnTo>
                  <a:lnTo>
                    <a:pt x="992" y="48268"/>
                  </a:lnTo>
                  <a:lnTo>
                    <a:pt x="2646" y="47062"/>
                  </a:lnTo>
                  <a:lnTo>
                    <a:pt x="7129" y="45721"/>
                  </a:lnTo>
                  <a:lnTo>
                    <a:pt x="16223" y="43974"/>
                  </a:lnTo>
                  <a:lnTo>
                    <a:pt x="31044" y="36621"/>
                  </a:lnTo>
                  <a:lnTo>
                    <a:pt x="48996" y="24300"/>
                  </a:lnTo>
                  <a:lnTo>
                    <a:pt x="91479" y="11296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95"/>
            <p:cNvSpPr/>
            <p:nvPr>
              <p:custDataLst>
                <p:tags r:id="rId25"/>
              </p:custDataLst>
            </p:nvPr>
          </p:nvSpPr>
          <p:spPr>
            <a:xfrm>
              <a:off x="2044898" y="3723679"/>
              <a:ext cx="8931" cy="250032"/>
            </a:xfrm>
            <a:custGeom>
              <a:avLst/>
              <a:gdLst/>
              <a:ahLst/>
              <a:cxnLst/>
              <a:rect l="0" t="0" r="0" b="0"/>
              <a:pathLst>
                <a:path w="8931" h="250032">
                  <a:moveTo>
                    <a:pt x="0" y="0"/>
                  </a:moveTo>
                  <a:lnTo>
                    <a:pt x="0" y="0"/>
                  </a:lnTo>
                  <a:lnTo>
                    <a:pt x="0" y="42687"/>
                  </a:lnTo>
                  <a:lnTo>
                    <a:pt x="0" y="81285"/>
                  </a:lnTo>
                  <a:lnTo>
                    <a:pt x="0" y="122404"/>
                  </a:lnTo>
                  <a:lnTo>
                    <a:pt x="0" y="164580"/>
                  </a:lnTo>
                  <a:lnTo>
                    <a:pt x="992" y="196220"/>
                  </a:lnTo>
                  <a:lnTo>
                    <a:pt x="8378" y="238268"/>
                  </a:lnTo>
                  <a:lnTo>
                    <a:pt x="893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96"/>
            <p:cNvSpPr/>
            <p:nvPr>
              <p:custDataLst>
                <p:tags r:id="rId26"/>
              </p:custDataLst>
            </p:nvPr>
          </p:nvSpPr>
          <p:spPr>
            <a:xfrm>
              <a:off x="2080617" y="3857625"/>
              <a:ext cx="89298" cy="125016"/>
            </a:xfrm>
            <a:custGeom>
              <a:avLst/>
              <a:gdLst/>
              <a:ahLst/>
              <a:cxnLst/>
              <a:rect l="0" t="0" r="0" b="0"/>
              <a:pathLst>
                <a:path w="89298" h="125016">
                  <a:moveTo>
                    <a:pt x="0" y="0"/>
                  </a:moveTo>
                  <a:lnTo>
                    <a:pt x="0" y="0"/>
                  </a:lnTo>
                  <a:lnTo>
                    <a:pt x="7688" y="7688"/>
                  </a:lnTo>
                  <a:lnTo>
                    <a:pt x="25990" y="33678"/>
                  </a:lnTo>
                  <a:lnTo>
                    <a:pt x="47063" y="51594"/>
                  </a:lnTo>
                  <a:lnTo>
                    <a:pt x="73295" y="91707"/>
                  </a:lnTo>
                  <a:lnTo>
                    <a:pt x="89297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78"/>
          <p:cNvGrpSpPr/>
          <p:nvPr/>
        </p:nvGrpSpPr>
        <p:grpSpPr>
          <a:xfrm>
            <a:off x="2439981" y="3554015"/>
            <a:ext cx="461586" cy="491134"/>
            <a:chOff x="2439981" y="3554015"/>
            <a:chExt cx="461586" cy="491134"/>
          </a:xfrm>
        </p:grpSpPr>
        <p:sp>
          <p:nvSpPr>
            <p:cNvPr id="27" name="SMARTInkShape-497"/>
            <p:cNvSpPr/>
            <p:nvPr>
              <p:custDataLst>
                <p:tags r:id="rId20"/>
              </p:custDataLst>
            </p:nvPr>
          </p:nvSpPr>
          <p:spPr>
            <a:xfrm>
              <a:off x="2439981" y="3571875"/>
              <a:ext cx="167488" cy="473274"/>
            </a:xfrm>
            <a:custGeom>
              <a:avLst/>
              <a:gdLst/>
              <a:ahLst/>
              <a:cxnLst/>
              <a:rect l="0" t="0" r="0" b="0"/>
              <a:pathLst>
                <a:path w="167488" h="473274">
                  <a:moveTo>
                    <a:pt x="167487" y="0"/>
                  </a:moveTo>
                  <a:lnTo>
                    <a:pt x="167487" y="0"/>
                  </a:lnTo>
                  <a:lnTo>
                    <a:pt x="152256" y="14239"/>
                  </a:lnTo>
                  <a:lnTo>
                    <a:pt x="146496" y="16250"/>
                  </a:lnTo>
                  <a:lnTo>
                    <a:pt x="140630" y="22435"/>
                  </a:lnTo>
                  <a:lnTo>
                    <a:pt x="101652" y="66654"/>
                  </a:lnTo>
                  <a:lnTo>
                    <a:pt x="80767" y="99045"/>
                  </a:lnTo>
                  <a:lnTo>
                    <a:pt x="62053" y="134106"/>
                  </a:lnTo>
                  <a:lnTo>
                    <a:pt x="40240" y="176824"/>
                  </a:lnTo>
                  <a:lnTo>
                    <a:pt x="25347" y="220834"/>
                  </a:lnTo>
                  <a:lnTo>
                    <a:pt x="12851" y="263225"/>
                  </a:lnTo>
                  <a:lnTo>
                    <a:pt x="1821" y="302687"/>
                  </a:lnTo>
                  <a:lnTo>
                    <a:pt x="0" y="330125"/>
                  </a:lnTo>
                  <a:lnTo>
                    <a:pt x="7771" y="366062"/>
                  </a:lnTo>
                  <a:lnTo>
                    <a:pt x="22762" y="409766"/>
                  </a:lnTo>
                  <a:lnTo>
                    <a:pt x="37734" y="429431"/>
                  </a:lnTo>
                  <a:lnTo>
                    <a:pt x="78262" y="462180"/>
                  </a:lnTo>
                  <a:lnTo>
                    <a:pt x="96050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98"/>
            <p:cNvSpPr/>
            <p:nvPr>
              <p:custDataLst>
                <p:tags r:id="rId21"/>
              </p:custDataLst>
            </p:nvPr>
          </p:nvSpPr>
          <p:spPr>
            <a:xfrm>
              <a:off x="2571795" y="3696890"/>
              <a:ext cx="151198" cy="276821"/>
            </a:xfrm>
            <a:custGeom>
              <a:avLst/>
              <a:gdLst/>
              <a:ahLst/>
              <a:cxnLst/>
              <a:rect l="0" t="0" r="0" b="0"/>
              <a:pathLst>
                <a:path w="151198" h="276821">
                  <a:moveTo>
                    <a:pt x="53533" y="0"/>
                  </a:moveTo>
                  <a:lnTo>
                    <a:pt x="53533" y="0"/>
                  </a:lnTo>
                  <a:lnTo>
                    <a:pt x="53533" y="4741"/>
                  </a:lnTo>
                  <a:lnTo>
                    <a:pt x="40230" y="35425"/>
                  </a:lnTo>
                  <a:lnTo>
                    <a:pt x="14801" y="65399"/>
                  </a:lnTo>
                  <a:lnTo>
                    <a:pt x="8868" y="68754"/>
                  </a:lnTo>
                  <a:lnTo>
                    <a:pt x="476" y="71280"/>
                  </a:lnTo>
                  <a:lnTo>
                    <a:pt x="0" y="79112"/>
                  </a:lnTo>
                  <a:lnTo>
                    <a:pt x="13230" y="81111"/>
                  </a:lnTo>
                  <a:lnTo>
                    <a:pt x="24283" y="86431"/>
                  </a:lnTo>
                  <a:lnTo>
                    <a:pt x="68552" y="93925"/>
                  </a:lnTo>
                  <a:lnTo>
                    <a:pt x="97400" y="105498"/>
                  </a:lnTo>
                  <a:lnTo>
                    <a:pt x="127539" y="137299"/>
                  </a:lnTo>
                  <a:lnTo>
                    <a:pt x="142161" y="163454"/>
                  </a:lnTo>
                  <a:lnTo>
                    <a:pt x="148916" y="185683"/>
                  </a:lnTo>
                  <a:lnTo>
                    <a:pt x="151197" y="210973"/>
                  </a:lnTo>
                  <a:lnTo>
                    <a:pt x="146218" y="223081"/>
                  </a:lnTo>
                  <a:lnTo>
                    <a:pt x="126409" y="251994"/>
                  </a:lnTo>
                  <a:lnTo>
                    <a:pt x="93005" y="270342"/>
                  </a:lnTo>
                  <a:lnTo>
                    <a:pt x="69561" y="275541"/>
                  </a:lnTo>
                  <a:lnTo>
                    <a:pt x="35673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99"/>
            <p:cNvSpPr/>
            <p:nvPr>
              <p:custDataLst>
                <p:tags r:id="rId22"/>
              </p:custDataLst>
            </p:nvPr>
          </p:nvSpPr>
          <p:spPr>
            <a:xfrm>
              <a:off x="2598539" y="3679031"/>
              <a:ext cx="98227" cy="26790"/>
            </a:xfrm>
            <a:custGeom>
              <a:avLst/>
              <a:gdLst/>
              <a:ahLst/>
              <a:cxnLst/>
              <a:rect l="0" t="0" r="0" b="0"/>
              <a:pathLst>
                <a:path w="98227" h="26790">
                  <a:moveTo>
                    <a:pt x="0" y="26789"/>
                  </a:moveTo>
                  <a:lnTo>
                    <a:pt x="0" y="26789"/>
                  </a:lnTo>
                  <a:lnTo>
                    <a:pt x="0" y="22048"/>
                  </a:lnTo>
                  <a:lnTo>
                    <a:pt x="992" y="20652"/>
                  </a:lnTo>
                  <a:lnTo>
                    <a:pt x="2646" y="19721"/>
                  </a:lnTo>
                  <a:lnTo>
                    <a:pt x="15231" y="17112"/>
                  </a:lnTo>
                  <a:lnTo>
                    <a:pt x="34552" y="5463"/>
                  </a:lnTo>
                  <a:lnTo>
                    <a:pt x="63049" y="1079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00"/>
            <p:cNvSpPr/>
            <p:nvPr>
              <p:custDataLst>
                <p:tags r:id="rId23"/>
              </p:custDataLst>
            </p:nvPr>
          </p:nvSpPr>
          <p:spPr>
            <a:xfrm>
              <a:off x="2714625" y="3554015"/>
              <a:ext cx="186942" cy="473275"/>
            </a:xfrm>
            <a:custGeom>
              <a:avLst/>
              <a:gdLst/>
              <a:ahLst/>
              <a:cxnLst/>
              <a:rect l="0" t="0" r="0" b="0"/>
              <a:pathLst>
                <a:path w="186942" h="473275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7688" y="4741"/>
                  </a:lnTo>
                  <a:lnTo>
                    <a:pt x="9094" y="6137"/>
                  </a:lnTo>
                  <a:lnTo>
                    <a:pt x="13302" y="7689"/>
                  </a:lnTo>
                  <a:lnTo>
                    <a:pt x="18479" y="13670"/>
                  </a:lnTo>
                  <a:lnTo>
                    <a:pt x="26072" y="22943"/>
                  </a:lnTo>
                  <a:lnTo>
                    <a:pt x="66021" y="58724"/>
                  </a:lnTo>
                  <a:lnTo>
                    <a:pt x="98920" y="97185"/>
                  </a:lnTo>
                  <a:lnTo>
                    <a:pt x="134082" y="138480"/>
                  </a:lnTo>
                  <a:lnTo>
                    <a:pt x="156034" y="177843"/>
                  </a:lnTo>
                  <a:lnTo>
                    <a:pt x="170366" y="216185"/>
                  </a:lnTo>
                  <a:lnTo>
                    <a:pt x="180896" y="252681"/>
                  </a:lnTo>
                  <a:lnTo>
                    <a:pt x="185559" y="293370"/>
                  </a:lnTo>
                  <a:lnTo>
                    <a:pt x="186941" y="332105"/>
                  </a:lnTo>
                  <a:lnTo>
                    <a:pt x="182610" y="368718"/>
                  </a:lnTo>
                  <a:lnTo>
                    <a:pt x="175043" y="404701"/>
                  </a:lnTo>
                  <a:lnTo>
                    <a:pt x="164589" y="444294"/>
                  </a:lnTo>
                  <a:lnTo>
                    <a:pt x="160734" y="47327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79"/>
          <p:cNvGrpSpPr/>
          <p:nvPr/>
        </p:nvGrpSpPr>
        <p:grpSpPr>
          <a:xfrm>
            <a:off x="1046727" y="3723679"/>
            <a:ext cx="319093" cy="473275"/>
            <a:chOff x="1046727" y="3723679"/>
            <a:chExt cx="319093" cy="473275"/>
          </a:xfrm>
        </p:grpSpPr>
        <p:sp>
          <p:nvSpPr>
            <p:cNvPr id="32" name="SMARTInkShape-501"/>
            <p:cNvSpPr/>
            <p:nvPr>
              <p:custDataLst>
                <p:tags r:id="rId16"/>
              </p:custDataLst>
            </p:nvPr>
          </p:nvSpPr>
          <p:spPr>
            <a:xfrm>
              <a:off x="1046727" y="3723679"/>
              <a:ext cx="158781" cy="357189"/>
            </a:xfrm>
            <a:custGeom>
              <a:avLst/>
              <a:gdLst/>
              <a:ahLst/>
              <a:cxnLst/>
              <a:rect l="0" t="0" r="0" b="0"/>
              <a:pathLst>
                <a:path w="158781" h="357189">
                  <a:moveTo>
                    <a:pt x="158780" y="0"/>
                  </a:moveTo>
                  <a:lnTo>
                    <a:pt x="158780" y="0"/>
                  </a:lnTo>
                  <a:lnTo>
                    <a:pt x="158780" y="4741"/>
                  </a:lnTo>
                  <a:lnTo>
                    <a:pt x="157788" y="6137"/>
                  </a:lnTo>
                  <a:lnTo>
                    <a:pt x="156135" y="7068"/>
                  </a:lnTo>
                  <a:lnTo>
                    <a:pt x="154040" y="7689"/>
                  </a:lnTo>
                  <a:lnTo>
                    <a:pt x="149067" y="13670"/>
                  </a:lnTo>
                  <a:lnTo>
                    <a:pt x="109784" y="57732"/>
                  </a:lnTo>
                  <a:lnTo>
                    <a:pt x="73651" y="98774"/>
                  </a:lnTo>
                  <a:lnTo>
                    <a:pt x="35784" y="142947"/>
                  </a:lnTo>
                  <a:lnTo>
                    <a:pt x="23748" y="161759"/>
                  </a:lnTo>
                  <a:lnTo>
                    <a:pt x="7937" y="203527"/>
                  </a:lnTo>
                  <a:lnTo>
                    <a:pt x="977" y="231622"/>
                  </a:lnTo>
                  <a:lnTo>
                    <a:pt x="0" y="240735"/>
                  </a:lnTo>
                  <a:lnTo>
                    <a:pt x="4206" y="258798"/>
                  </a:lnTo>
                  <a:lnTo>
                    <a:pt x="12439" y="285702"/>
                  </a:lnTo>
                  <a:lnTo>
                    <a:pt x="16349" y="302596"/>
                  </a:lnTo>
                  <a:lnTo>
                    <a:pt x="42285" y="345379"/>
                  </a:lnTo>
                  <a:lnTo>
                    <a:pt x="51624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02"/>
            <p:cNvSpPr/>
            <p:nvPr>
              <p:custDataLst>
                <p:tags r:id="rId17"/>
              </p:custDataLst>
            </p:nvPr>
          </p:nvSpPr>
          <p:spPr>
            <a:xfrm>
              <a:off x="1161348" y="3875484"/>
              <a:ext cx="88244" cy="213777"/>
            </a:xfrm>
            <a:custGeom>
              <a:avLst/>
              <a:gdLst/>
              <a:ahLst/>
              <a:cxnLst/>
              <a:rect l="0" t="0" r="0" b="0"/>
              <a:pathLst>
                <a:path w="88244" h="213777">
                  <a:moveTo>
                    <a:pt x="44159" y="0"/>
                  </a:moveTo>
                  <a:lnTo>
                    <a:pt x="44159" y="0"/>
                  </a:lnTo>
                  <a:lnTo>
                    <a:pt x="39419" y="0"/>
                  </a:lnTo>
                  <a:lnTo>
                    <a:pt x="38023" y="992"/>
                  </a:lnTo>
                  <a:lnTo>
                    <a:pt x="37092" y="2645"/>
                  </a:lnTo>
                  <a:lnTo>
                    <a:pt x="35339" y="8562"/>
                  </a:lnTo>
                  <a:lnTo>
                    <a:pt x="13108" y="31050"/>
                  </a:lnTo>
                  <a:lnTo>
                    <a:pt x="7869" y="33644"/>
                  </a:lnTo>
                  <a:lnTo>
                    <a:pt x="1162" y="35309"/>
                  </a:lnTo>
                  <a:lnTo>
                    <a:pt x="612" y="36438"/>
                  </a:lnTo>
                  <a:lnTo>
                    <a:pt x="0" y="40338"/>
                  </a:lnTo>
                  <a:lnTo>
                    <a:pt x="2374" y="45378"/>
                  </a:lnTo>
                  <a:lnTo>
                    <a:pt x="29326" y="74426"/>
                  </a:lnTo>
                  <a:lnTo>
                    <a:pt x="68537" y="100873"/>
                  </a:lnTo>
                  <a:lnTo>
                    <a:pt x="82378" y="122561"/>
                  </a:lnTo>
                  <a:lnTo>
                    <a:pt x="86903" y="140053"/>
                  </a:lnTo>
                  <a:lnTo>
                    <a:pt x="88243" y="157803"/>
                  </a:lnTo>
                  <a:lnTo>
                    <a:pt x="83900" y="175630"/>
                  </a:lnTo>
                  <a:lnTo>
                    <a:pt x="73544" y="192303"/>
                  </a:lnTo>
                  <a:lnTo>
                    <a:pt x="63890" y="202058"/>
                  </a:lnTo>
                  <a:lnTo>
                    <a:pt x="54252" y="208204"/>
                  </a:lnTo>
                  <a:lnTo>
                    <a:pt x="37669" y="212502"/>
                  </a:lnTo>
                  <a:lnTo>
                    <a:pt x="24928" y="213776"/>
                  </a:lnTo>
                  <a:lnTo>
                    <a:pt x="18083" y="211428"/>
                  </a:lnTo>
                  <a:lnTo>
                    <a:pt x="8441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03"/>
            <p:cNvSpPr/>
            <p:nvPr>
              <p:custDataLst>
                <p:tags r:id="rId18"/>
              </p:custDataLst>
            </p:nvPr>
          </p:nvSpPr>
          <p:spPr>
            <a:xfrm>
              <a:off x="1294804" y="3768328"/>
              <a:ext cx="71016" cy="428626"/>
            </a:xfrm>
            <a:custGeom>
              <a:avLst/>
              <a:gdLst/>
              <a:ahLst/>
              <a:cxnLst/>
              <a:rect l="0" t="0" r="0" b="0"/>
              <a:pathLst>
                <a:path w="71016" h="428626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4741" y="7688"/>
                  </a:lnTo>
                  <a:lnTo>
                    <a:pt x="6137" y="9094"/>
                  </a:lnTo>
                  <a:lnTo>
                    <a:pt x="21250" y="47057"/>
                  </a:lnTo>
                  <a:lnTo>
                    <a:pt x="33816" y="81835"/>
                  </a:lnTo>
                  <a:lnTo>
                    <a:pt x="51733" y="125893"/>
                  </a:lnTo>
                  <a:lnTo>
                    <a:pt x="59315" y="163640"/>
                  </a:lnTo>
                  <a:lnTo>
                    <a:pt x="64208" y="203598"/>
                  </a:lnTo>
                  <a:lnTo>
                    <a:pt x="69296" y="240572"/>
                  </a:lnTo>
                  <a:lnTo>
                    <a:pt x="71015" y="283881"/>
                  </a:lnTo>
                  <a:lnTo>
                    <a:pt x="64225" y="327236"/>
                  </a:lnTo>
                  <a:lnTo>
                    <a:pt x="53330" y="365492"/>
                  </a:lnTo>
                  <a:lnTo>
                    <a:pt x="38343" y="409927"/>
                  </a:lnTo>
                  <a:lnTo>
                    <a:pt x="35719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04"/>
            <p:cNvSpPr/>
            <p:nvPr>
              <p:custDataLst>
                <p:tags r:id="rId19"/>
              </p:custDataLst>
            </p:nvPr>
          </p:nvSpPr>
          <p:spPr>
            <a:xfrm>
              <a:off x="1223367" y="3875484"/>
              <a:ext cx="35720" cy="17860"/>
            </a:xfrm>
            <a:custGeom>
              <a:avLst/>
              <a:gdLst/>
              <a:ahLst/>
              <a:cxnLst/>
              <a:rect l="0" t="0" r="0" b="0"/>
              <a:pathLst>
                <a:path w="35720" h="17860">
                  <a:moveTo>
                    <a:pt x="0" y="17859"/>
                  </a:moveTo>
                  <a:lnTo>
                    <a:pt x="0" y="17859"/>
                  </a:lnTo>
                  <a:lnTo>
                    <a:pt x="0" y="13118"/>
                  </a:lnTo>
                  <a:lnTo>
                    <a:pt x="992" y="11722"/>
                  </a:lnTo>
                  <a:lnTo>
                    <a:pt x="2646" y="10791"/>
                  </a:lnTo>
                  <a:lnTo>
                    <a:pt x="4740" y="10171"/>
                  </a:lnTo>
                  <a:lnTo>
                    <a:pt x="6137" y="8765"/>
                  </a:lnTo>
                  <a:lnTo>
                    <a:pt x="7688" y="4557"/>
                  </a:lnTo>
                  <a:lnTo>
                    <a:pt x="9094" y="3038"/>
                  </a:lnTo>
                  <a:lnTo>
                    <a:pt x="13302" y="135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80"/>
          <p:cNvGrpSpPr/>
          <p:nvPr/>
        </p:nvGrpSpPr>
        <p:grpSpPr>
          <a:xfrm>
            <a:off x="1750267" y="4554140"/>
            <a:ext cx="312492" cy="401837"/>
            <a:chOff x="1750267" y="4554140"/>
            <a:chExt cx="312492" cy="401837"/>
          </a:xfrm>
        </p:grpSpPr>
        <p:sp>
          <p:nvSpPr>
            <p:cNvPr id="37" name="SMARTInkShape-505"/>
            <p:cNvSpPr/>
            <p:nvPr>
              <p:custDataLst>
                <p:tags r:id="rId11"/>
              </p:custDataLst>
            </p:nvPr>
          </p:nvSpPr>
          <p:spPr>
            <a:xfrm>
              <a:off x="1982390" y="4795242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9095" y="6136"/>
                  </a:lnTo>
                  <a:lnTo>
                    <a:pt x="51219" y="24327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06"/>
            <p:cNvSpPr/>
            <p:nvPr>
              <p:custDataLst>
                <p:tags r:id="rId12"/>
              </p:custDataLst>
            </p:nvPr>
          </p:nvSpPr>
          <p:spPr>
            <a:xfrm>
              <a:off x="1821656" y="4714875"/>
              <a:ext cx="71438" cy="241102"/>
            </a:xfrm>
            <a:custGeom>
              <a:avLst/>
              <a:gdLst/>
              <a:ahLst/>
              <a:cxnLst/>
              <a:rect l="0" t="0" r="0" b="0"/>
              <a:pathLst>
                <a:path w="71438" h="241102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6137" y="15230"/>
                  </a:lnTo>
                  <a:lnTo>
                    <a:pt x="21249" y="55877"/>
                  </a:lnTo>
                  <a:lnTo>
                    <a:pt x="38731" y="99669"/>
                  </a:lnTo>
                  <a:lnTo>
                    <a:pt x="53583" y="143064"/>
                  </a:lnTo>
                  <a:lnTo>
                    <a:pt x="60745" y="173890"/>
                  </a:lnTo>
                  <a:lnTo>
                    <a:pt x="63397" y="216195"/>
                  </a:lnTo>
                  <a:lnTo>
                    <a:pt x="71437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07"/>
            <p:cNvSpPr/>
            <p:nvPr>
              <p:custDataLst>
                <p:tags r:id="rId13"/>
              </p:custDataLst>
            </p:nvPr>
          </p:nvSpPr>
          <p:spPr>
            <a:xfrm>
              <a:off x="1759148" y="4688308"/>
              <a:ext cx="187525" cy="71216"/>
            </a:xfrm>
            <a:custGeom>
              <a:avLst/>
              <a:gdLst/>
              <a:ahLst/>
              <a:cxnLst/>
              <a:rect l="0" t="0" r="0" b="0"/>
              <a:pathLst>
                <a:path w="187525" h="71216">
                  <a:moveTo>
                    <a:pt x="0" y="71215"/>
                  </a:moveTo>
                  <a:lnTo>
                    <a:pt x="0" y="71215"/>
                  </a:lnTo>
                  <a:lnTo>
                    <a:pt x="0" y="58786"/>
                  </a:lnTo>
                  <a:lnTo>
                    <a:pt x="2646" y="53123"/>
                  </a:lnTo>
                  <a:lnTo>
                    <a:pt x="25731" y="27766"/>
                  </a:lnTo>
                  <a:lnTo>
                    <a:pt x="39217" y="22138"/>
                  </a:lnTo>
                  <a:lnTo>
                    <a:pt x="79836" y="11101"/>
                  </a:lnTo>
                  <a:lnTo>
                    <a:pt x="109109" y="2308"/>
                  </a:lnTo>
                  <a:lnTo>
                    <a:pt x="151192" y="0"/>
                  </a:lnTo>
                  <a:lnTo>
                    <a:pt x="163439" y="868"/>
                  </a:lnTo>
                  <a:lnTo>
                    <a:pt x="187524" y="870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08"/>
            <p:cNvSpPr/>
            <p:nvPr>
              <p:custDataLst>
                <p:tags r:id="rId14"/>
              </p:custDataLst>
            </p:nvPr>
          </p:nvSpPr>
          <p:spPr>
            <a:xfrm>
              <a:off x="1750267" y="4554140"/>
              <a:ext cx="17812" cy="383978"/>
            </a:xfrm>
            <a:custGeom>
              <a:avLst/>
              <a:gdLst/>
              <a:ahLst/>
              <a:cxnLst/>
              <a:rect l="0" t="0" r="0" b="0"/>
              <a:pathLst>
                <a:path w="17812" h="383978">
                  <a:moveTo>
                    <a:pt x="17811" y="0"/>
                  </a:moveTo>
                  <a:lnTo>
                    <a:pt x="17811" y="0"/>
                  </a:lnTo>
                  <a:lnTo>
                    <a:pt x="17811" y="16250"/>
                  </a:lnTo>
                  <a:lnTo>
                    <a:pt x="11674" y="32792"/>
                  </a:lnTo>
                  <a:lnTo>
                    <a:pt x="9249" y="72227"/>
                  </a:lnTo>
                  <a:lnTo>
                    <a:pt x="8954" y="114441"/>
                  </a:lnTo>
                  <a:lnTo>
                    <a:pt x="8903" y="149223"/>
                  </a:lnTo>
                  <a:lnTo>
                    <a:pt x="7895" y="184664"/>
                  </a:lnTo>
                  <a:lnTo>
                    <a:pt x="2746" y="220300"/>
                  </a:lnTo>
                  <a:lnTo>
                    <a:pt x="779" y="255995"/>
                  </a:lnTo>
                  <a:lnTo>
                    <a:pt x="197" y="290714"/>
                  </a:lnTo>
                  <a:lnTo>
                    <a:pt x="0" y="329615"/>
                  </a:lnTo>
                  <a:lnTo>
                    <a:pt x="950" y="366823"/>
                  </a:lnTo>
                  <a:lnTo>
                    <a:pt x="8881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09"/>
            <p:cNvSpPr/>
            <p:nvPr>
              <p:custDataLst>
                <p:tags r:id="rId15"/>
              </p:custDataLst>
            </p:nvPr>
          </p:nvSpPr>
          <p:spPr>
            <a:xfrm>
              <a:off x="1982390" y="4884539"/>
              <a:ext cx="80369" cy="35719"/>
            </a:xfrm>
            <a:custGeom>
              <a:avLst/>
              <a:gdLst/>
              <a:ahLst/>
              <a:cxnLst/>
              <a:rect l="0" t="0" r="0" b="0"/>
              <a:pathLst>
                <a:path w="80369" h="35719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17170" y="4740"/>
                  </a:lnTo>
                  <a:lnTo>
                    <a:pt x="20376" y="7128"/>
                  </a:lnTo>
                  <a:lnTo>
                    <a:pt x="23939" y="12428"/>
                  </a:lnTo>
                  <a:lnTo>
                    <a:pt x="40166" y="20990"/>
                  </a:lnTo>
                  <a:lnTo>
                    <a:pt x="68594" y="28671"/>
                  </a:lnTo>
                  <a:lnTo>
                    <a:pt x="80368" y="357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81"/>
          <p:cNvGrpSpPr/>
          <p:nvPr/>
        </p:nvGrpSpPr>
        <p:grpSpPr>
          <a:xfrm>
            <a:off x="2161788" y="4563105"/>
            <a:ext cx="408705" cy="312312"/>
            <a:chOff x="2161788" y="4563105"/>
            <a:chExt cx="408705" cy="312312"/>
          </a:xfrm>
        </p:grpSpPr>
        <p:sp>
          <p:nvSpPr>
            <p:cNvPr id="43" name="SMARTInkShape-510"/>
            <p:cNvSpPr/>
            <p:nvPr>
              <p:custDataLst>
                <p:tags r:id="rId9"/>
              </p:custDataLst>
            </p:nvPr>
          </p:nvSpPr>
          <p:spPr>
            <a:xfrm>
              <a:off x="2161788" y="4563105"/>
              <a:ext cx="158567" cy="312312"/>
            </a:xfrm>
            <a:custGeom>
              <a:avLst/>
              <a:gdLst/>
              <a:ahLst/>
              <a:cxnLst/>
              <a:rect l="0" t="0" r="0" b="0"/>
              <a:pathLst>
                <a:path w="158567" h="312312">
                  <a:moveTo>
                    <a:pt x="17055" y="17824"/>
                  </a:moveTo>
                  <a:lnTo>
                    <a:pt x="17055" y="17824"/>
                  </a:lnTo>
                  <a:lnTo>
                    <a:pt x="30358" y="4522"/>
                  </a:lnTo>
                  <a:lnTo>
                    <a:pt x="38181" y="1989"/>
                  </a:lnTo>
                  <a:lnTo>
                    <a:pt x="81200" y="0"/>
                  </a:lnTo>
                  <a:lnTo>
                    <a:pt x="95813" y="4716"/>
                  </a:lnTo>
                  <a:lnTo>
                    <a:pt x="114678" y="15412"/>
                  </a:lnTo>
                  <a:lnTo>
                    <a:pt x="117856" y="16216"/>
                  </a:lnTo>
                  <a:lnTo>
                    <a:pt x="124033" y="22401"/>
                  </a:lnTo>
                  <a:lnTo>
                    <a:pt x="136082" y="42541"/>
                  </a:lnTo>
                  <a:lnTo>
                    <a:pt x="146286" y="82175"/>
                  </a:lnTo>
                  <a:lnTo>
                    <a:pt x="153025" y="125223"/>
                  </a:lnTo>
                  <a:lnTo>
                    <a:pt x="158566" y="160747"/>
                  </a:lnTo>
                  <a:lnTo>
                    <a:pt x="150037" y="205354"/>
                  </a:lnTo>
                  <a:lnTo>
                    <a:pt x="134999" y="249005"/>
                  </a:lnTo>
                  <a:lnTo>
                    <a:pt x="120021" y="268664"/>
                  </a:lnTo>
                  <a:lnTo>
                    <a:pt x="79492" y="301411"/>
                  </a:lnTo>
                  <a:lnTo>
                    <a:pt x="67625" y="307574"/>
                  </a:lnTo>
                  <a:lnTo>
                    <a:pt x="37887" y="311854"/>
                  </a:lnTo>
                  <a:lnTo>
                    <a:pt x="24771" y="312311"/>
                  </a:lnTo>
                  <a:lnTo>
                    <a:pt x="17839" y="309772"/>
                  </a:lnTo>
                  <a:lnTo>
                    <a:pt x="5304" y="300058"/>
                  </a:lnTo>
                  <a:lnTo>
                    <a:pt x="1911" y="294405"/>
                  </a:lnTo>
                  <a:lnTo>
                    <a:pt x="0" y="282998"/>
                  </a:lnTo>
                  <a:lnTo>
                    <a:pt x="294" y="255591"/>
                  </a:lnTo>
                  <a:lnTo>
                    <a:pt x="11639" y="226136"/>
                  </a:lnTo>
                  <a:lnTo>
                    <a:pt x="20191" y="213051"/>
                  </a:lnTo>
                  <a:lnTo>
                    <a:pt x="26056" y="208771"/>
                  </a:lnTo>
                  <a:lnTo>
                    <a:pt x="34936" y="206362"/>
                  </a:lnTo>
                  <a:lnTo>
                    <a:pt x="46825" y="205548"/>
                  </a:lnTo>
                  <a:lnTo>
                    <a:pt x="52776" y="208082"/>
                  </a:lnTo>
                  <a:lnTo>
                    <a:pt x="95842" y="235161"/>
                  </a:lnTo>
                  <a:lnTo>
                    <a:pt x="138188" y="272982"/>
                  </a:lnTo>
                  <a:lnTo>
                    <a:pt x="151001" y="2857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11"/>
            <p:cNvSpPr/>
            <p:nvPr>
              <p:custDataLst>
                <p:tags r:id="rId10"/>
              </p:custDataLst>
            </p:nvPr>
          </p:nvSpPr>
          <p:spPr>
            <a:xfrm>
              <a:off x="2385138" y="4617172"/>
              <a:ext cx="185355" cy="257866"/>
            </a:xfrm>
            <a:custGeom>
              <a:avLst/>
              <a:gdLst/>
              <a:ahLst/>
              <a:cxnLst/>
              <a:rect l="0" t="0" r="0" b="0"/>
              <a:pathLst>
                <a:path w="185355" h="257866">
                  <a:moveTo>
                    <a:pt x="177682" y="70913"/>
                  </a:moveTo>
                  <a:lnTo>
                    <a:pt x="177682" y="70913"/>
                  </a:lnTo>
                  <a:lnTo>
                    <a:pt x="177682" y="66173"/>
                  </a:lnTo>
                  <a:lnTo>
                    <a:pt x="175036" y="61200"/>
                  </a:lnTo>
                  <a:lnTo>
                    <a:pt x="164380" y="44050"/>
                  </a:lnTo>
                  <a:lnTo>
                    <a:pt x="157777" y="26647"/>
                  </a:lnTo>
                  <a:lnTo>
                    <a:pt x="147512" y="14434"/>
                  </a:lnTo>
                  <a:lnTo>
                    <a:pt x="134126" y="5451"/>
                  </a:lnTo>
                  <a:lnTo>
                    <a:pt x="122333" y="1246"/>
                  </a:lnTo>
                  <a:lnTo>
                    <a:pt x="107814" y="0"/>
                  </a:lnTo>
                  <a:lnTo>
                    <a:pt x="86204" y="9112"/>
                  </a:lnTo>
                  <a:lnTo>
                    <a:pt x="43938" y="39214"/>
                  </a:lnTo>
                  <a:lnTo>
                    <a:pt x="30677" y="57332"/>
                  </a:lnTo>
                  <a:lnTo>
                    <a:pt x="14662" y="86972"/>
                  </a:lnTo>
                  <a:lnTo>
                    <a:pt x="9471" y="93525"/>
                  </a:lnTo>
                  <a:lnTo>
                    <a:pt x="3703" y="108744"/>
                  </a:lnTo>
                  <a:lnTo>
                    <a:pt x="0" y="142768"/>
                  </a:lnTo>
                  <a:lnTo>
                    <a:pt x="8922" y="179986"/>
                  </a:lnTo>
                  <a:lnTo>
                    <a:pt x="20103" y="209427"/>
                  </a:lnTo>
                  <a:lnTo>
                    <a:pt x="45488" y="241669"/>
                  </a:lnTo>
                  <a:lnTo>
                    <a:pt x="60020" y="251925"/>
                  </a:lnTo>
                  <a:lnTo>
                    <a:pt x="76894" y="256508"/>
                  </a:lnTo>
                  <a:lnTo>
                    <a:pt x="94461" y="257865"/>
                  </a:lnTo>
                  <a:lnTo>
                    <a:pt x="112234" y="253527"/>
                  </a:lnTo>
                  <a:lnTo>
                    <a:pt x="139322" y="240322"/>
                  </a:lnTo>
                  <a:lnTo>
                    <a:pt x="162635" y="218532"/>
                  </a:lnTo>
                  <a:lnTo>
                    <a:pt x="180245" y="189817"/>
                  </a:lnTo>
                  <a:lnTo>
                    <a:pt x="185354" y="159003"/>
                  </a:lnTo>
                  <a:lnTo>
                    <a:pt x="183717" y="124253"/>
                  </a:lnTo>
                  <a:lnTo>
                    <a:pt x="171348" y="80804"/>
                  </a:lnTo>
                  <a:lnTo>
                    <a:pt x="162393" y="53832"/>
                  </a:lnTo>
                  <a:lnTo>
                    <a:pt x="159822" y="3519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82"/>
          <p:cNvGrpSpPr/>
          <p:nvPr/>
        </p:nvGrpSpPr>
        <p:grpSpPr>
          <a:xfrm>
            <a:off x="3555274" y="3036615"/>
            <a:ext cx="1180846" cy="900886"/>
            <a:chOff x="3555274" y="3036615"/>
            <a:chExt cx="1180846" cy="900886"/>
          </a:xfrm>
        </p:grpSpPr>
        <p:sp>
          <p:nvSpPr>
            <p:cNvPr id="46" name="SMARTInkShape-512"/>
            <p:cNvSpPr/>
            <p:nvPr>
              <p:custDataLst>
                <p:tags r:id="rId1"/>
              </p:custDataLst>
            </p:nvPr>
          </p:nvSpPr>
          <p:spPr>
            <a:xfrm>
              <a:off x="3555274" y="3312914"/>
              <a:ext cx="336791" cy="624587"/>
            </a:xfrm>
            <a:custGeom>
              <a:avLst/>
              <a:gdLst/>
              <a:ahLst/>
              <a:cxnLst/>
              <a:rect l="0" t="0" r="0" b="0"/>
              <a:pathLst>
                <a:path w="336791" h="624587">
                  <a:moveTo>
                    <a:pt x="16601" y="0"/>
                  </a:moveTo>
                  <a:lnTo>
                    <a:pt x="16601" y="0"/>
                  </a:lnTo>
                  <a:lnTo>
                    <a:pt x="16601" y="20990"/>
                  </a:lnTo>
                  <a:lnTo>
                    <a:pt x="5577" y="65392"/>
                  </a:lnTo>
                  <a:lnTo>
                    <a:pt x="91" y="98796"/>
                  </a:lnTo>
                  <a:lnTo>
                    <a:pt x="0" y="139202"/>
                  </a:lnTo>
                  <a:lnTo>
                    <a:pt x="6941" y="162733"/>
                  </a:lnTo>
                  <a:lnTo>
                    <a:pt x="27431" y="200905"/>
                  </a:lnTo>
                  <a:lnTo>
                    <a:pt x="31758" y="205374"/>
                  </a:lnTo>
                  <a:lnTo>
                    <a:pt x="58374" y="219664"/>
                  </a:lnTo>
                  <a:lnTo>
                    <a:pt x="68570" y="221652"/>
                  </a:lnTo>
                  <a:lnTo>
                    <a:pt x="79716" y="219889"/>
                  </a:lnTo>
                  <a:lnTo>
                    <a:pt x="103041" y="210673"/>
                  </a:lnTo>
                  <a:lnTo>
                    <a:pt x="138650" y="180989"/>
                  </a:lnTo>
                  <a:lnTo>
                    <a:pt x="161462" y="150514"/>
                  </a:lnTo>
                  <a:lnTo>
                    <a:pt x="179789" y="106986"/>
                  </a:lnTo>
                  <a:lnTo>
                    <a:pt x="192480" y="65131"/>
                  </a:lnTo>
                  <a:lnTo>
                    <a:pt x="195035" y="20989"/>
                  </a:lnTo>
                  <a:lnTo>
                    <a:pt x="192478" y="11643"/>
                  </a:lnTo>
                  <a:lnTo>
                    <a:pt x="187492" y="2299"/>
                  </a:lnTo>
                  <a:lnTo>
                    <a:pt x="186091" y="1533"/>
                  </a:lnTo>
                  <a:lnTo>
                    <a:pt x="178684" y="201"/>
                  </a:lnTo>
                  <a:lnTo>
                    <a:pt x="183738" y="8161"/>
                  </a:lnTo>
                  <a:lnTo>
                    <a:pt x="195830" y="47597"/>
                  </a:lnTo>
                  <a:lnTo>
                    <a:pt x="207226" y="85690"/>
                  </a:lnTo>
                  <a:lnTo>
                    <a:pt x="220808" y="124498"/>
                  </a:lnTo>
                  <a:lnTo>
                    <a:pt x="237400" y="167416"/>
                  </a:lnTo>
                  <a:lnTo>
                    <a:pt x="249010" y="199422"/>
                  </a:lnTo>
                  <a:lnTo>
                    <a:pt x="260784" y="232499"/>
                  </a:lnTo>
                  <a:lnTo>
                    <a:pt x="272632" y="263736"/>
                  </a:lnTo>
                  <a:lnTo>
                    <a:pt x="284512" y="296802"/>
                  </a:lnTo>
                  <a:lnTo>
                    <a:pt x="296407" y="331341"/>
                  </a:lnTo>
                  <a:lnTo>
                    <a:pt x="308308" y="366536"/>
                  </a:lnTo>
                  <a:lnTo>
                    <a:pt x="317566" y="399376"/>
                  </a:lnTo>
                  <a:lnTo>
                    <a:pt x="324988" y="430508"/>
                  </a:lnTo>
                  <a:lnTo>
                    <a:pt x="333752" y="474933"/>
                  </a:lnTo>
                  <a:lnTo>
                    <a:pt x="336790" y="513673"/>
                  </a:lnTo>
                  <a:lnTo>
                    <a:pt x="336698" y="549295"/>
                  </a:lnTo>
                  <a:lnTo>
                    <a:pt x="329836" y="578150"/>
                  </a:lnTo>
                  <a:lnTo>
                    <a:pt x="310242" y="606180"/>
                  </a:lnTo>
                  <a:lnTo>
                    <a:pt x="298912" y="616679"/>
                  </a:lnTo>
                  <a:lnTo>
                    <a:pt x="287263" y="621345"/>
                  </a:lnTo>
                  <a:lnTo>
                    <a:pt x="247962" y="624586"/>
                  </a:lnTo>
                  <a:lnTo>
                    <a:pt x="221743" y="622286"/>
                  </a:lnTo>
                  <a:lnTo>
                    <a:pt x="195123" y="612675"/>
                  </a:lnTo>
                  <a:lnTo>
                    <a:pt x="151529" y="592062"/>
                  </a:lnTo>
                  <a:lnTo>
                    <a:pt x="130883" y="578474"/>
                  </a:lnTo>
                  <a:lnTo>
                    <a:pt x="105897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13"/>
            <p:cNvSpPr/>
            <p:nvPr>
              <p:custDataLst>
                <p:tags r:id="rId2"/>
              </p:custDataLst>
            </p:nvPr>
          </p:nvSpPr>
          <p:spPr>
            <a:xfrm>
              <a:off x="3884414" y="3375421"/>
              <a:ext cx="125016" cy="26790"/>
            </a:xfrm>
            <a:custGeom>
              <a:avLst/>
              <a:gdLst/>
              <a:ahLst/>
              <a:cxnLst/>
              <a:rect l="0" t="0" r="0" b="0"/>
              <a:pathLst>
                <a:path w="125016" h="26790">
                  <a:moveTo>
                    <a:pt x="0" y="0"/>
                  </a:moveTo>
                  <a:lnTo>
                    <a:pt x="0" y="0"/>
                  </a:lnTo>
                  <a:lnTo>
                    <a:pt x="39147" y="993"/>
                  </a:lnTo>
                  <a:lnTo>
                    <a:pt x="80590" y="14239"/>
                  </a:lnTo>
                  <a:lnTo>
                    <a:pt x="12501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14"/>
            <p:cNvSpPr/>
            <p:nvPr>
              <p:custDataLst>
                <p:tags r:id="rId3"/>
              </p:custDataLst>
            </p:nvPr>
          </p:nvSpPr>
          <p:spPr>
            <a:xfrm>
              <a:off x="3893343" y="3473648"/>
              <a:ext cx="133947" cy="1"/>
            </a:xfrm>
            <a:custGeom>
              <a:avLst/>
              <a:gdLst/>
              <a:ahLst/>
              <a:cxnLst/>
              <a:rect l="0" t="0" r="0" b="0"/>
              <a:pathLst>
                <a:path w="133947" h="1">
                  <a:moveTo>
                    <a:pt x="0" y="0"/>
                  </a:moveTo>
                  <a:lnTo>
                    <a:pt x="0" y="0"/>
                  </a:lnTo>
                  <a:lnTo>
                    <a:pt x="39721" y="0"/>
                  </a:lnTo>
                  <a:lnTo>
                    <a:pt x="80895" y="0"/>
                  </a:lnTo>
                  <a:lnTo>
                    <a:pt x="124878" y="0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15"/>
            <p:cNvSpPr/>
            <p:nvPr>
              <p:custDataLst>
                <p:tags r:id="rId4"/>
              </p:custDataLst>
            </p:nvPr>
          </p:nvSpPr>
          <p:spPr>
            <a:xfrm>
              <a:off x="4207469" y="3036615"/>
              <a:ext cx="221088" cy="266931"/>
            </a:xfrm>
            <a:custGeom>
              <a:avLst/>
              <a:gdLst/>
              <a:ahLst/>
              <a:cxnLst/>
              <a:rect l="0" t="0" r="0" b="0"/>
              <a:pathLst>
                <a:path w="221088" h="266931">
                  <a:moveTo>
                    <a:pt x="78781" y="44127"/>
                  </a:moveTo>
                  <a:lnTo>
                    <a:pt x="78781" y="44127"/>
                  </a:lnTo>
                  <a:lnTo>
                    <a:pt x="83521" y="39386"/>
                  </a:lnTo>
                  <a:lnTo>
                    <a:pt x="85848" y="34413"/>
                  </a:lnTo>
                  <a:lnTo>
                    <a:pt x="88457" y="20211"/>
                  </a:lnTo>
                  <a:lnTo>
                    <a:pt x="92342" y="14315"/>
                  </a:lnTo>
                  <a:lnTo>
                    <a:pt x="104848" y="5418"/>
                  </a:lnTo>
                  <a:lnTo>
                    <a:pt x="121121" y="1238"/>
                  </a:lnTo>
                  <a:lnTo>
                    <a:pt x="138510" y="0"/>
                  </a:lnTo>
                  <a:lnTo>
                    <a:pt x="156230" y="4373"/>
                  </a:lnTo>
                  <a:lnTo>
                    <a:pt x="196854" y="32497"/>
                  </a:lnTo>
                  <a:lnTo>
                    <a:pt x="208574" y="49059"/>
                  </a:lnTo>
                  <a:lnTo>
                    <a:pt x="217339" y="72377"/>
                  </a:lnTo>
                  <a:lnTo>
                    <a:pt x="221087" y="111016"/>
                  </a:lnTo>
                  <a:lnTo>
                    <a:pt x="220551" y="148363"/>
                  </a:lnTo>
                  <a:lnTo>
                    <a:pt x="209212" y="187989"/>
                  </a:lnTo>
                  <a:lnTo>
                    <a:pt x="195920" y="214083"/>
                  </a:lnTo>
                  <a:lnTo>
                    <a:pt x="179414" y="231186"/>
                  </a:lnTo>
                  <a:lnTo>
                    <a:pt x="140429" y="256124"/>
                  </a:lnTo>
                  <a:lnTo>
                    <a:pt x="116891" y="264037"/>
                  </a:lnTo>
                  <a:lnTo>
                    <a:pt x="78911" y="266930"/>
                  </a:lnTo>
                  <a:lnTo>
                    <a:pt x="49960" y="264636"/>
                  </a:lnTo>
                  <a:lnTo>
                    <a:pt x="34221" y="259209"/>
                  </a:lnTo>
                  <a:lnTo>
                    <a:pt x="16189" y="245990"/>
                  </a:lnTo>
                  <a:lnTo>
                    <a:pt x="0" y="224579"/>
                  </a:lnTo>
                  <a:lnTo>
                    <a:pt x="463" y="222968"/>
                  </a:lnTo>
                  <a:lnTo>
                    <a:pt x="10982" y="210455"/>
                  </a:lnTo>
                  <a:lnTo>
                    <a:pt x="19212" y="207347"/>
                  </a:lnTo>
                  <a:lnTo>
                    <a:pt x="40666" y="205352"/>
                  </a:lnTo>
                  <a:lnTo>
                    <a:pt x="79641" y="214639"/>
                  </a:lnTo>
                  <a:lnTo>
                    <a:pt x="123542" y="234922"/>
                  </a:lnTo>
                  <a:lnTo>
                    <a:pt x="168077" y="2584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16"/>
            <p:cNvSpPr/>
            <p:nvPr>
              <p:custDataLst>
                <p:tags r:id="rId5"/>
              </p:custDataLst>
            </p:nvPr>
          </p:nvSpPr>
          <p:spPr>
            <a:xfrm>
              <a:off x="4447521" y="3054183"/>
              <a:ext cx="288599" cy="292170"/>
            </a:xfrm>
            <a:custGeom>
              <a:avLst/>
              <a:gdLst/>
              <a:ahLst/>
              <a:cxnLst/>
              <a:rect l="0" t="0" r="0" b="0"/>
              <a:pathLst>
                <a:path w="288599" h="292170">
                  <a:moveTo>
                    <a:pt x="169127" y="35488"/>
                  </a:moveTo>
                  <a:lnTo>
                    <a:pt x="169127" y="35488"/>
                  </a:lnTo>
                  <a:lnTo>
                    <a:pt x="169127" y="30748"/>
                  </a:lnTo>
                  <a:lnTo>
                    <a:pt x="166481" y="25775"/>
                  </a:lnTo>
                  <a:lnTo>
                    <a:pt x="164387" y="23059"/>
                  </a:lnTo>
                  <a:lnTo>
                    <a:pt x="159413" y="20042"/>
                  </a:lnTo>
                  <a:lnTo>
                    <a:pt x="156698" y="19238"/>
                  </a:lnTo>
                  <a:lnTo>
                    <a:pt x="151036" y="13053"/>
                  </a:lnTo>
                  <a:lnTo>
                    <a:pt x="148136" y="8625"/>
                  </a:lnTo>
                  <a:lnTo>
                    <a:pt x="144219" y="5673"/>
                  </a:lnTo>
                  <a:lnTo>
                    <a:pt x="134575" y="2393"/>
                  </a:lnTo>
                  <a:lnTo>
                    <a:pt x="100507" y="0"/>
                  </a:lnTo>
                  <a:lnTo>
                    <a:pt x="78019" y="4578"/>
                  </a:lnTo>
                  <a:lnTo>
                    <a:pt x="57245" y="16959"/>
                  </a:lnTo>
                  <a:lnTo>
                    <a:pt x="38522" y="33195"/>
                  </a:lnTo>
                  <a:lnTo>
                    <a:pt x="25147" y="55314"/>
                  </a:lnTo>
                  <a:lnTo>
                    <a:pt x="8639" y="98255"/>
                  </a:lnTo>
                  <a:lnTo>
                    <a:pt x="2182" y="127508"/>
                  </a:lnTo>
                  <a:lnTo>
                    <a:pt x="0" y="168207"/>
                  </a:lnTo>
                  <a:lnTo>
                    <a:pt x="4993" y="186748"/>
                  </a:lnTo>
                  <a:lnTo>
                    <a:pt x="29957" y="230877"/>
                  </a:lnTo>
                  <a:lnTo>
                    <a:pt x="55831" y="257932"/>
                  </a:lnTo>
                  <a:lnTo>
                    <a:pt x="80656" y="273708"/>
                  </a:lnTo>
                  <a:lnTo>
                    <a:pt x="124587" y="290101"/>
                  </a:lnTo>
                  <a:lnTo>
                    <a:pt x="151300" y="292169"/>
                  </a:lnTo>
                  <a:lnTo>
                    <a:pt x="195920" y="281851"/>
                  </a:lnTo>
                  <a:lnTo>
                    <a:pt x="237919" y="267569"/>
                  </a:lnTo>
                  <a:lnTo>
                    <a:pt x="257640" y="256058"/>
                  </a:lnTo>
                  <a:lnTo>
                    <a:pt x="273405" y="240079"/>
                  </a:lnTo>
                  <a:lnTo>
                    <a:pt x="287621" y="216902"/>
                  </a:lnTo>
                  <a:lnTo>
                    <a:pt x="288598" y="202437"/>
                  </a:lnTo>
                  <a:lnTo>
                    <a:pt x="283674" y="166283"/>
                  </a:lnTo>
                  <a:lnTo>
                    <a:pt x="275930" y="150174"/>
                  </a:lnTo>
                  <a:lnTo>
                    <a:pt x="265873" y="138384"/>
                  </a:lnTo>
                  <a:lnTo>
                    <a:pt x="222705" y="10692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17"/>
            <p:cNvSpPr/>
            <p:nvPr>
              <p:custDataLst>
                <p:tags r:id="rId6"/>
              </p:custDataLst>
            </p:nvPr>
          </p:nvSpPr>
          <p:spPr>
            <a:xfrm>
              <a:off x="4125515" y="3393281"/>
              <a:ext cx="598290" cy="35720"/>
            </a:xfrm>
            <a:custGeom>
              <a:avLst/>
              <a:gdLst/>
              <a:ahLst/>
              <a:cxnLst/>
              <a:rect l="0" t="0" r="0" b="0"/>
              <a:pathLst>
                <a:path w="598290" h="35720">
                  <a:moveTo>
                    <a:pt x="0" y="0"/>
                  </a:moveTo>
                  <a:lnTo>
                    <a:pt x="0" y="0"/>
                  </a:lnTo>
                  <a:lnTo>
                    <a:pt x="40915" y="0"/>
                  </a:lnTo>
                  <a:lnTo>
                    <a:pt x="77205" y="0"/>
                  </a:lnTo>
                  <a:lnTo>
                    <a:pt x="110960" y="0"/>
                  </a:lnTo>
                  <a:lnTo>
                    <a:pt x="150837" y="0"/>
                  </a:lnTo>
                  <a:lnTo>
                    <a:pt x="189332" y="0"/>
                  </a:lnTo>
                  <a:lnTo>
                    <a:pt x="230613" y="0"/>
                  </a:lnTo>
                  <a:lnTo>
                    <a:pt x="262237" y="2645"/>
                  </a:lnTo>
                  <a:lnTo>
                    <a:pt x="295144" y="6137"/>
                  </a:lnTo>
                  <a:lnTo>
                    <a:pt x="326305" y="7688"/>
                  </a:lnTo>
                  <a:lnTo>
                    <a:pt x="356691" y="8378"/>
                  </a:lnTo>
                  <a:lnTo>
                    <a:pt x="386733" y="9677"/>
                  </a:lnTo>
                  <a:lnTo>
                    <a:pt x="416620" y="13561"/>
                  </a:lnTo>
                  <a:lnTo>
                    <a:pt x="446441" y="18595"/>
                  </a:lnTo>
                  <a:lnTo>
                    <a:pt x="488474" y="24361"/>
                  </a:lnTo>
                  <a:lnTo>
                    <a:pt x="526064" y="28715"/>
                  </a:lnTo>
                  <a:lnTo>
                    <a:pt x="564840" y="34335"/>
                  </a:lnTo>
                  <a:lnTo>
                    <a:pt x="598289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18"/>
            <p:cNvSpPr/>
            <p:nvPr>
              <p:custDataLst>
                <p:tags r:id="rId7"/>
              </p:custDataLst>
            </p:nvPr>
          </p:nvSpPr>
          <p:spPr>
            <a:xfrm>
              <a:off x="4330898" y="3482578"/>
              <a:ext cx="196454" cy="250032"/>
            </a:xfrm>
            <a:custGeom>
              <a:avLst/>
              <a:gdLst/>
              <a:ahLst/>
              <a:cxnLst/>
              <a:rect l="0" t="0" r="0" b="0"/>
              <a:pathLst>
                <a:path w="196454" h="250032">
                  <a:moveTo>
                    <a:pt x="0" y="0"/>
                  </a:moveTo>
                  <a:lnTo>
                    <a:pt x="0" y="0"/>
                  </a:lnTo>
                  <a:lnTo>
                    <a:pt x="0" y="20990"/>
                  </a:lnTo>
                  <a:lnTo>
                    <a:pt x="12429" y="51138"/>
                  </a:lnTo>
                  <a:lnTo>
                    <a:pt x="42240" y="91107"/>
                  </a:lnTo>
                  <a:lnTo>
                    <a:pt x="82181" y="135345"/>
                  </a:lnTo>
                  <a:lnTo>
                    <a:pt x="122609" y="176132"/>
                  </a:lnTo>
                  <a:lnTo>
                    <a:pt x="166547" y="220121"/>
                  </a:lnTo>
                  <a:lnTo>
                    <a:pt x="196453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519"/>
            <p:cNvSpPr/>
            <p:nvPr>
              <p:custDataLst>
                <p:tags r:id="rId8"/>
              </p:custDataLst>
            </p:nvPr>
          </p:nvSpPr>
          <p:spPr>
            <a:xfrm>
              <a:off x="4330898" y="3473648"/>
              <a:ext cx="142876" cy="196454"/>
            </a:xfrm>
            <a:custGeom>
              <a:avLst/>
              <a:gdLst/>
              <a:ahLst/>
              <a:cxnLst/>
              <a:rect l="0" t="0" r="0" b="0"/>
              <a:pathLst>
                <a:path w="142876" h="196454">
                  <a:moveTo>
                    <a:pt x="142875" y="0"/>
                  </a:moveTo>
                  <a:lnTo>
                    <a:pt x="142875" y="0"/>
                  </a:lnTo>
                  <a:lnTo>
                    <a:pt x="135186" y="0"/>
                  </a:lnTo>
                  <a:lnTo>
                    <a:pt x="116885" y="17169"/>
                  </a:lnTo>
                  <a:lnTo>
                    <a:pt x="90841" y="55543"/>
                  </a:lnTo>
                  <a:lnTo>
                    <a:pt x="62319" y="98485"/>
                  </a:lnTo>
                  <a:lnTo>
                    <a:pt x="32717" y="142909"/>
                  </a:lnTo>
                  <a:lnTo>
                    <a:pt x="5142" y="18734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" y="15113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8650" indent="-628650">
              <a:spcBef>
                <a:spcPct val="50000"/>
              </a:spcBef>
            </a:pPr>
            <a:r>
              <a:rPr lang="en-US" dirty="0"/>
              <a:t>      To graph, make a table of values for both positive and negative values of </a:t>
            </a:r>
            <a:r>
              <a:rPr lang="en-US" i="1" dirty="0"/>
              <a:t>x</a:t>
            </a:r>
            <a:r>
              <a:rPr lang="en-US" dirty="0"/>
              <a:t>. Plot the points, and connect them with two smooth curves. </a:t>
            </a:r>
            <a:r>
              <a:rPr lang="en-US" b="1" dirty="0"/>
              <a:t>Because division by 0 is undefined, the function is undefined when </a:t>
            </a:r>
            <a:r>
              <a:rPr lang="en-US" b="1" i="1" dirty="0"/>
              <a:t>x</a:t>
            </a:r>
            <a:r>
              <a:rPr lang="en-US" b="1" dirty="0"/>
              <a:t> = 0.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b="1">
              <a:solidFill>
                <a:srgbClr val="006699"/>
              </a:solidFill>
            </a:endParaRP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593725" y="3536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5830" name="Group 54"/>
          <p:cNvGraphicFramePr>
            <a:graphicFrameLocks noGrp="1"/>
          </p:cNvGraphicFramePr>
          <p:nvPr/>
        </p:nvGraphicFramePr>
        <p:xfrm>
          <a:off x="457200" y="3657600"/>
          <a:ext cx="2057400" cy="25908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831" name="Group 55"/>
          <p:cNvGraphicFramePr>
            <a:graphicFrameLocks noGrp="1"/>
          </p:cNvGraphicFramePr>
          <p:nvPr/>
        </p:nvGraphicFramePr>
        <p:xfrm>
          <a:off x="2971800" y="3657600"/>
          <a:ext cx="2057400" cy="25908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860550" y="5241925"/>
            <a:ext cx="425450" cy="558800"/>
            <a:chOff x="1126" y="3254"/>
            <a:chExt cx="268" cy="352"/>
          </a:xfrm>
        </p:grpSpPr>
        <p:grpSp>
          <p:nvGrpSpPr>
            <p:cNvPr id="23614" name="Group 80"/>
            <p:cNvGrpSpPr>
              <a:grpSpLocks/>
            </p:cNvGrpSpPr>
            <p:nvPr/>
          </p:nvGrpSpPr>
          <p:grpSpPr bwMode="auto">
            <a:xfrm>
              <a:off x="1126" y="3254"/>
              <a:ext cx="268" cy="352"/>
              <a:chOff x="1126" y="3254"/>
              <a:chExt cx="268" cy="352"/>
            </a:xfrm>
          </p:grpSpPr>
          <p:sp>
            <p:nvSpPr>
              <p:cNvPr id="23616" name="Text Box 77"/>
              <p:cNvSpPr txBox="1">
                <a:spLocks noChangeArrowheads="1"/>
              </p:cNvSpPr>
              <p:nvPr/>
            </p:nvSpPr>
            <p:spPr bwMode="auto">
              <a:xfrm>
                <a:off x="1126" y="3254"/>
                <a:ext cx="26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10</a:t>
                </a:r>
              </a:p>
            </p:txBody>
          </p:sp>
          <p:sp>
            <p:nvSpPr>
              <p:cNvPr id="23617" name="Text Box 78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3</a:t>
                </a:r>
              </a:p>
            </p:txBody>
          </p:sp>
        </p:grpSp>
        <p:sp>
          <p:nvSpPr>
            <p:cNvPr id="23615" name="Line 79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1874838" y="5753100"/>
            <a:ext cx="381000" cy="558800"/>
            <a:chOff x="1135" y="3254"/>
            <a:chExt cx="240" cy="352"/>
          </a:xfrm>
        </p:grpSpPr>
        <p:grpSp>
          <p:nvGrpSpPr>
            <p:cNvPr id="23610" name="Group 86"/>
            <p:cNvGrpSpPr>
              <a:grpSpLocks/>
            </p:cNvGrpSpPr>
            <p:nvPr/>
          </p:nvGrpSpPr>
          <p:grpSpPr bwMode="auto">
            <a:xfrm>
              <a:off x="1160" y="3254"/>
              <a:ext cx="196" cy="352"/>
              <a:chOff x="1160" y="3254"/>
              <a:chExt cx="196" cy="352"/>
            </a:xfrm>
          </p:grpSpPr>
          <p:sp>
            <p:nvSpPr>
              <p:cNvPr id="23612" name="Text Box 87"/>
              <p:cNvSpPr txBox="1">
                <a:spLocks noChangeArrowheads="1"/>
              </p:cNvSpPr>
              <p:nvPr/>
            </p:nvSpPr>
            <p:spPr bwMode="auto">
              <a:xfrm>
                <a:off x="1164" y="325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5</a:t>
                </a:r>
              </a:p>
            </p:txBody>
          </p:sp>
          <p:sp>
            <p:nvSpPr>
              <p:cNvPr id="23613" name="Text Box 88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2</a:t>
                </a:r>
              </a:p>
            </p:txBody>
          </p:sp>
        </p:grpSp>
        <p:sp>
          <p:nvSpPr>
            <p:cNvPr id="23611" name="Line 89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4281488" y="5715000"/>
            <a:ext cx="381000" cy="558800"/>
            <a:chOff x="1135" y="3254"/>
            <a:chExt cx="240" cy="352"/>
          </a:xfrm>
        </p:grpSpPr>
        <p:grpSp>
          <p:nvGrpSpPr>
            <p:cNvPr id="23606" name="Group 91"/>
            <p:cNvGrpSpPr>
              <a:grpSpLocks/>
            </p:cNvGrpSpPr>
            <p:nvPr/>
          </p:nvGrpSpPr>
          <p:grpSpPr bwMode="auto">
            <a:xfrm>
              <a:off x="1160" y="3254"/>
              <a:ext cx="196" cy="352"/>
              <a:chOff x="1160" y="3254"/>
              <a:chExt cx="196" cy="352"/>
            </a:xfrm>
          </p:grpSpPr>
          <p:sp>
            <p:nvSpPr>
              <p:cNvPr id="23608" name="Text Box 92"/>
              <p:cNvSpPr txBox="1">
                <a:spLocks noChangeArrowheads="1"/>
              </p:cNvSpPr>
              <p:nvPr/>
            </p:nvSpPr>
            <p:spPr bwMode="auto">
              <a:xfrm>
                <a:off x="1164" y="325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5</a:t>
                </a:r>
              </a:p>
            </p:txBody>
          </p:sp>
          <p:sp>
            <p:nvSpPr>
              <p:cNvPr id="23609" name="Text Box 93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2</a:t>
                </a:r>
              </a:p>
            </p:txBody>
          </p:sp>
        </p:grpSp>
        <p:sp>
          <p:nvSpPr>
            <p:cNvPr id="23607" name="Line 94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4267200" y="5181600"/>
            <a:ext cx="422275" cy="558800"/>
            <a:chOff x="1126" y="3254"/>
            <a:chExt cx="268" cy="352"/>
          </a:xfrm>
        </p:grpSpPr>
        <p:grpSp>
          <p:nvGrpSpPr>
            <p:cNvPr id="23602" name="Group 96"/>
            <p:cNvGrpSpPr>
              <a:grpSpLocks/>
            </p:cNvGrpSpPr>
            <p:nvPr/>
          </p:nvGrpSpPr>
          <p:grpSpPr bwMode="auto">
            <a:xfrm>
              <a:off x="1126" y="3254"/>
              <a:ext cx="268" cy="352"/>
              <a:chOff x="1126" y="3254"/>
              <a:chExt cx="268" cy="352"/>
            </a:xfrm>
          </p:grpSpPr>
          <p:sp>
            <p:nvSpPr>
              <p:cNvPr id="23604" name="Text Box 97"/>
              <p:cNvSpPr txBox="1">
                <a:spLocks noChangeArrowheads="1"/>
              </p:cNvSpPr>
              <p:nvPr/>
            </p:nvSpPr>
            <p:spPr bwMode="auto">
              <a:xfrm>
                <a:off x="1126" y="3254"/>
                <a:ext cx="26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10</a:t>
                </a:r>
              </a:p>
            </p:txBody>
          </p:sp>
          <p:sp>
            <p:nvSpPr>
              <p:cNvPr id="23605" name="Text Box 98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3</a:t>
                </a:r>
              </a:p>
            </p:txBody>
          </p:sp>
        </p:grpSp>
        <p:sp>
          <p:nvSpPr>
            <p:cNvPr id="23603" name="Line 99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5877" name="Picture 101" descr="8-1ex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38800" y="32766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SMARTInkShape-Group83"/>
          <p:cNvGrpSpPr/>
          <p:nvPr/>
        </p:nvGrpSpPr>
        <p:grpSpPr>
          <a:xfrm>
            <a:off x="178593" y="2777241"/>
            <a:ext cx="562035" cy="515993"/>
            <a:chOff x="178593" y="2777241"/>
            <a:chExt cx="562035" cy="515993"/>
          </a:xfrm>
        </p:grpSpPr>
        <p:sp>
          <p:nvSpPr>
            <p:cNvPr id="28" name="SMARTInkShape-520"/>
            <p:cNvSpPr/>
            <p:nvPr>
              <p:custDataLst>
                <p:tags r:id="rId1"/>
              </p:custDataLst>
            </p:nvPr>
          </p:nvSpPr>
          <p:spPr>
            <a:xfrm>
              <a:off x="580429" y="3053953"/>
              <a:ext cx="125017" cy="151805"/>
            </a:xfrm>
            <a:custGeom>
              <a:avLst/>
              <a:gdLst/>
              <a:ahLst/>
              <a:cxnLst/>
              <a:rect l="0" t="0" r="0" b="0"/>
              <a:pathLst>
                <a:path w="125017" h="151805">
                  <a:moveTo>
                    <a:pt x="125016" y="0"/>
                  </a:moveTo>
                  <a:lnTo>
                    <a:pt x="125016" y="0"/>
                  </a:lnTo>
                  <a:lnTo>
                    <a:pt x="120276" y="0"/>
                  </a:lnTo>
                  <a:lnTo>
                    <a:pt x="78395" y="31626"/>
                  </a:lnTo>
                  <a:lnTo>
                    <a:pt x="35778" y="74192"/>
                  </a:lnTo>
                  <a:lnTo>
                    <a:pt x="25823" y="89528"/>
                  </a:lnTo>
                  <a:lnTo>
                    <a:pt x="8612" y="133784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21"/>
            <p:cNvSpPr/>
            <p:nvPr>
              <p:custDataLst>
                <p:tags r:id="rId2"/>
              </p:custDataLst>
            </p:nvPr>
          </p:nvSpPr>
          <p:spPr>
            <a:xfrm>
              <a:off x="619933" y="3045023"/>
              <a:ext cx="103372" cy="116087"/>
            </a:xfrm>
            <a:custGeom>
              <a:avLst/>
              <a:gdLst/>
              <a:ahLst/>
              <a:cxnLst/>
              <a:rect l="0" t="0" r="0" b="0"/>
              <a:pathLst>
                <a:path w="103372" h="116087">
                  <a:moveTo>
                    <a:pt x="5145" y="0"/>
                  </a:moveTo>
                  <a:lnTo>
                    <a:pt x="5145" y="0"/>
                  </a:lnTo>
                  <a:lnTo>
                    <a:pt x="404" y="4740"/>
                  </a:lnTo>
                  <a:lnTo>
                    <a:pt x="0" y="7129"/>
                  </a:lnTo>
                  <a:lnTo>
                    <a:pt x="723" y="9713"/>
                  </a:lnTo>
                  <a:lnTo>
                    <a:pt x="17315" y="34552"/>
                  </a:lnTo>
                  <a:lnTo>
                    <a:pt x="61236" y="74520"/>
                  </a:lnTo>
                  <a:lnTo>
                    <a:pt x="103371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22"/>
            <p:cNvSpPr/>
            <p:nvPr>
              <p:custDataLst>
                <p:tags r:id="rId3"/>
              </p:custDataLst>
            </p:nvPr>
          </p:nvSpPr>
          <p:spPr>
            <a:xfrm>
              <a:off x="508992" y="3000375"/>
              <a:ext cx="223243" cy="26790"/>
            </a:xfrm>
            <a:custGeom>
              <a:avLst/>
              <a:gdLst/>
              <a:ahLst/>
              <a:cxnLst/>
              <a:rect l="0" t="0" r="0" b="0"/>
              <a:pathLst>
                <a:path w="223243" h="2679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12359" y="7067"/>
                  </a:lnTo>
                  <a:lnTo>
                    <a:pt x="56865" y="11527"/>
                  </a:lnTo>
                  <a:lnTo>
                    <a:pt x="94686" y="16608"/>
                  </a:lnTo>
                  <a:lnTo>
                    <a:pt x="128707" y="17488"/>
                  </a:lnTo>
                  <a:lnTo>
                    <a:pt x="163923" y="22489"/>
                  </a:lnTo>
                  <a:lnTo>
                    <a:pt x="203843" y="26222"/>
                  </a:lnTo>
                  <a:lnTo>
                    <a:pt x="22324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23"/>
            <p:cNvSpPr/>
            <p:nvPr>
              <p:custDataLst>
                <p:tags r:id="rId4"/>
              </p:custDataLst>
            </p:nvPr>
          </p:nvSpPr>
          <p:spPr>
            <a:xfrm>
              <a:off x="598825" y="2777241"/>
              <a:ext cx="141803" cy="124739"/>
            </a:xfrm>
            <a:custGeom>
              <a:avLst/>
              <a:gdLst/>
              <a:ahLst/>
              <a:cxnLst/>
              <a:rect l="0" t="0" r="0" b="0"/>
              <a:pathLst>
                <a:path w="141803" h="124739">
                  <a:moveTo>
                    <a:pt x="115550" y="8821"/>
                  </a:moveTo>
                  <a:lnTo>
                    <a:pt x="115550" y="8821"/>
                  </a:lnTo>
                  <a:lnTo>
                    <a:pt x="115550" y="4080"/>
                  </a:lnTo>
                  <a:lnTo>
                    <a:pt x="114557" y="2684"/>
                  </a:lnTo>
                  <a:lnTo>
                    <a:pt x="112904" y="1753"/>
                  </a:lnTo>
                  <a:lnTo>
                    <a:pt x="106455" y="136"/>
                  </a:lnTo>
                  <a:lnTo>
                    <a:pt x="102247" y="0"/>
                  </a:lnTo>
                  <a:lnTo>
                    <a:pt x="67494" y="9984"/>
                  </a:lnTo>
                  <a:lnTo>
                    <a:pt x="33160" y="33075"/>
                  </a:lnTo>
                  <a:lnTo>
                    <a:pt x="14864" y="59873"/>
                  </a:lnTo>
                  <a:lnTo>
                    <a:pt x="3535" y="83324"/>
                  </a:lnTo>
                  <a:lnTo>
                    <a:pt x="0" y="108272"/>
                  </a:lnTo>
                  <a:lnTo>
                    <a:pt x="2348" y="115199"/>
                  </a:lnTo>
                  <a:lnTo>
                    <a:pt x="4363" y="118435"/>
                  </a:lnTo>
                  <a:lnTo>
                    <a:pt x="7691" y="120592"/>
                  </a:lnTo>
                  <a:lnTo>
                    <a:pt x="21855" y="123629"/>
                  </a:lnTo>
                  <a:lnTo>
                    <a:pt x="45530" y="124738"/>
                  </a:lnTo>
                  <a:lnTo>
                    <a:pt x="78548" y="115171"/>
                  </a:lnTo>
                  <a:lnTo>
                    <a:pt x="112791" y="98047"/>
                  </a:lnTo>
                  <a:lnTo>
                    <a:pt x="120277" y="91141"/>
                  </a:lnTo>
                  <a:lnTo>
                    <a:pt x="140527" y="64530"/>
                  </a:lnTo>
                  <a:lnTo>
                    <a:pt x="141533" y="60700"/>
                  </a:lnTo>
                  <a:lnTo>
                    <a:pt x="141802" y="58290"/>
                  </a:lnTo>
                  <a:lnTo>
                    <a:pt x="140989" y="56683"/>
                  </a:lnTo>
                  <a:lnTo>
                    <a:pt x="139454" y="55612"/>
                  </a:lnTo>
                  <a:lnTo>
                    <a:pt x="133409" y="53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24"/>
            <p:cNvSpPr/>
            <p:nvPr>
              <p:custDataLst>
                <p:tags r:id="rId5"/>
              </p:custDataLst>
            </p:nvPr>
          </p:nvSpPr>
          <p:spPr>
            <a:xfrm>
              <a:off x="475085" y="2777512"/>
              <a:ext cx="122669" cy="124625"/>
            </a:xfrm>
            <a:custGeom>
              <a:avLst/>
              <a:gdLst/>
              <a:ahLst/>
              <a:cxnLst/>
              <a:rect l="0" t="0" r="0" b="0"/>
              <a:pathLst>
                <a:path w="122669" h="124625">
                  <a:moveTo>
                    <a:pt x="24977" y="26409"/>
                  </a:moveTo>
                  <a:lnTo>
                    <a:pt x="24977" y="26409"/>
                  </a:lnTo>
                  <a:lnTo>
                    <a:pt x="24977" y="13980"/>
                  </a:lnTo>
                  <a:lnTo>
                    <a:pt x="25969" y="12170"/>
                  </a:lnTo>
                  <a:lnTo>
                    <a:pt x="27623" y="10963"/>
                  </a:lnTo>
                  <a:lnTo>
                    <a:pt x="32106" y="9623"/>
                  </a:lnTo>
                  <a:lnTo>
                    <a:pt x="41201" y="7876"/>
                  </a:lnTo>
                  <a:lnTo>
                    <a:pt x="61549" y="1545"/>
                  </a:lnTo>
                  <a:lnTo>
                    <a:pt x="84677" y="0"/>
                  </a:lnTo>
                  <a:lnTo>
                    <a:pt x="93844" y="2435"/>
                  </a:lnTo>
                  <a:lnTo>
                    <a:pt x="101225" y="5832"/>
                  </a:lnTo>
                  <a:lnTo>
                    <a:pt x="107813" y="7342"/>
                  </a:lnTo>
                  <a:lnTo>
                    <a:pt x="114048" y="13305"/>
                  </a:lnTo>
                  <a:lnTo>
                    <a:pt x="119135" y="21577"/>
                  </a:lnTo>
                  <a:lnTo>
                    <a:pt x="121998" y="32805"/>
                  </a:lnTo>
                  <a:lnTo>
                    <a:pt x="122668" y="42811"/>
                  </a:lnTo>
                  <a:lnTo>
                    <a:pt x="115468" y="72404"/>
                  </a:lnTo>
                  <a:lnTo>
                    <a:pt x="94262" y="104179"/>
                  </a:lnTo>
                  <a:lnTo>
                    <a:pt x="89026" y="108021"/>
                  </a:lnTo>
                  <a:lnTo>
                    <a:pt x="49317" y="121168"/>
                  </a:lnTo>
                  <a:lnTo>
                    <a:pt x="7359" y="124576"/>
                  </a:lnTo>
                  <a:lnTo>
                    <a:pt x="0" y="124624"/>
                  </a:lnTo>
                  <a:lnTo>
                    <a:pt x="388" y="123636"/>
                  </a:lnTo>
                  <a:lnTo>
                    <a:pt x="10776" y="112206"/>
                  </a:lnTo>
                  <a:lnTo>
                    <a:pt x="23966" y="103645"/>
                  </a:lnTo>
                  <a:lnTo>
                    <a:pt x="66161" y="91542"/>
                  </a:lnTo>
                  <a:lnTo>
                    <a:pt x="96415" y="8891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25"/>
            <p:cNvSpPr/>
            <p:nvPr>
              <p:custDataLst>
                <p:tags r:id="rId6"/>
              </p:custDataLst>
            </p:nvPr>
          </p:nvSpPr>
          <p:spPr>
            <a:xfrm>
              <a:off x="357187" y="3018234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18092" y="2646"/>
                  </a:lnTo>
                  <a:lnTo>
                    <a:pt x="23916" y="6137"/>
                  </a:lnTo>
                  <a:lnTo>
                    <a:pt x="35719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26"/>
            <p:cNvSpPr/>
            <p:nvPr>
              <p:custDataLst>
                <p:tags r:id="rId7"/>
              </p:custDataLst>
            </p:nvPr>
          </p:nvSpPr>
          <p:spPr>
            <a:xfrm>
              <a:off x="348257" y="2955726"/>
              <a:ext cx="62509" cy="1"/>
            </a:xfrm>
            <a:custGeom>
              <a:avLst/>
              <a:gdLst/>
              <a:ahLst/>
              <a:cxnLst/>
              <a:rect l="0" t="0" r="0" b="0"/>
              <a:pathLst>
                <a:path w="62509" h="1">
                  <a:moveTo>
                    <a:pt x="0" y="0"/>
                  </a:moveTo>
                  <a:lnTo>
                    <a:pt x="0" y="0"/>
                  </a:lnTo>
                  <a:lnTo>
                    <a:pt x="42500" y="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27"/>
            <p:cNvSpPr/>
            <p:nvPr>
              <p:custDataLst>
                <p:tags r:id="rId8"/>
              </p:custDataLst>
            </p:nvPr>
          </p:nvSpPr>
          <p:spPr>
            <a:xfrm>
              <a:off x="178593" y="2902148"/>
              <a:ext cx="150824" cy="391086"/>
            </a:xfrm>
            <a:custGeom>
              <a:avLst/>
              <a:gdLst/>
              <a:ahLst/>
              <a:cxnLst/>
              <a:rect l="0" t="0" r="0" b="0"/>
              <a:pathLst>
                <a:path w="150824" h="391086">
                  <a:moveTo>
                    <a:pt x="0" y="0"/>
                  </a:moveTo>
                  <a:lnTo>
                    <a:pt x="0" y="0"/>
                  </a:lnTo>
                  <a:lnTo>
                    <a:pt x="0" y="42576"/>
                  </a:lnTo>
                  <a:lnTo>
                    <a:pt x="0" y="85158"/>
                  </a:lnTo>
                  <a:lnTo>
                    <a:pt x="2646" y="125647"/>
                  </a:lnTo>
                  <a:lnTo>
                    <a:pt x="9095" y="155489"/>
                  </a:lnTo>
                  <a:lnTo>
                    <a:pt x="15834" y="169216"/>
                  </a:lnTo>
                  <a:lnTo>
                    <a:pt x="16510" y="172342"/>
                  </a:lnTo>
                  <a:lnTo>
                    <a:pt x="17952" y="174426"/>
                  </a:lnTo>
                  <a:lnTo>
                    <a:pt x="19905" y="175815"/>
                  </a:lnTo>
                  <a:lnTo>
                    <a:pt x="25430" y="178044"/>
                  </a:lnTo>
                  <a:lnTo>
                    <a:pt x="39787" y="171356"/>
                  </a:lnTo>
                  <a:lnTo>
                    <a:pt x="70152" y="144037"/>
                  </a:lnTo>
                  <a:lnTo>
                    <a:pt x="91900" y="102285"/>
                  </a:lnTo>
                  <a:lnTo>
                    <a:pt x="96977" y="77604"/>
                  </a:lnTo>
                  <a:lnTo>
                    <a:pt x="97671" y="65579"/>
                  </a:lnTo>
                  <a:lnTo>
                    <a:pt x="95334" y="56266"/>
                  </a:lnTo>
                  <a:lnTo>
                    <a:pt x="89402" y="44850"/>
                  </a:lnTo>
                  <a:lnTo>
                    <a:pt x="96379" y="61456"/>
                  </a:lnTo>
                  <a:lnTo>
                    <a:pt x="107778" y="97056"/>
                  </a:lnTo>
                  <a:lnTo>
                    <a:pt x="121129" y="141104"/>
                  </a:lnTo>
                  <a:lnTo>
                    <a:pt x="129540" y="180890"/>
                  </a:lnTo>
                  <a:lnTo>
                    <a:pt x="138924" y="212347"/>
                  </a:lnTo>
                  <a:lnTo>
                    <a:pt x="146835" y="254383"/>
                  </a:lnTo>
                  <a:lnTo>
                    <a:pt x="150823" y="292783"/>
                  </a:lnTo>
                  <a:lnTo>
                    <a:pt x="150522" y="315064"/>
                  </a:lnTo>
                  <a:lnTo>
                    <a:pt x="146935" y="331520"/>
                  </a:lnTo>
                  <a:lnTo>
                    <a:pt x="134597" y="352779"/>
                  </a:lnTo>
                  <a:lnTo>
                    <a:pt x="123114" y="366905"/>
                  </a:lnTo>
                  <a:lnTo>
                    <a:pt x="84157" y="386761"/>
                  </a:lnTo>
                  <a:lnTo>
                    <a:pt x="60985" y="391085"/>
                  </a:lnTo>
                  <a:lnTo>
                    <a:pt x="49264" y="389451"/>
                  </a:lnTo>
                  <a:lnTo>
                    <a:pt x="39755" y="386410"/>
                  </a:lnTo>
                  <a:lnTo>
                    <a:pt x="17860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inversely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4 when </a:t>
            </a:r>
            <a:r>
              <a:rPr lang="en-US" altLang="en-US" b="1" i="1"/>
              <a:t>x</a:t>
            </a:r>
            <a:r>
              <a:rPr lang="en-US" altLang="en-US" b="1"/>
              <a:t> = 10. Write and graph the inverse variation function.</a:t>
            </a:r>
            <a:endParaRPr lang="en-US" altLang="en-US"/>
          </a:p>
        </p:txBody>
      </p:sp>
      <p:grpSp>
        <p:nvGrpSpPr>
          <p:cNvPr id="13" name="SMARTInkShape-Group84"/>
          <p:cNvGrpSpPr/>
          <p:nvPr/>
        </p:nvGrpSpPr>
        <p:grpSpPr>
          <a:xfrm>
            <a:off x="1071562" y="3018234"/>
            <a:ext cx="767954" cy="651868"/>
            <a:chOff x="1071562" y="3018234"/>
            <a:chExt cx="767954" cy="651868"/>
          </a:xfrm>
        </p:grpSpPr>
        <p:sp>
          <p:nvSpPr>
            <p:cNvPr id="4" name="SMARTInkShape-528"/>
            <p:cNvSpPr/>
            <p:nvPr>
              <p:custDataLst>
                <p:tags r:id="rId28"/>
              </p:custDataLst>
            </p:nvPr>
          </p:nvSpPr>
          <p:spPr>
            <a:xfrm>
              <a:off x="1634133" y="3446859"/>
              <a:ext cx="133946" cy="223243"/>
            </a:xfrm>
            <a:custGeom>
              <a:avLst/>
              <a:gdLst/>
              <a:ahLst/>
              <a:cxnLst/>
              <a:rect l="0" t="0" r="0" b="0"/>
              <a:pathLst>
                <a:path w="133946" h="223243">
                  <a:moveTo>
                    <a:pt x="133945" y="0"/>
                  </a:moveTo>
                  <a:lnTo>
                    <a:pt x="133945" y="0"/>
                  </a:lnTo>
                  <a:lnTo>
                    <a:pt x="133945" y="4740"/>
                  </a:lnTo>
                  <a:lnTo>
                    <a:pt x="131960" y="6137"/>
                  </a:lnTo>
                  <a:lnTo>
                    <a:pt x="121671" y="9094"/>
                  </a:lnTo>
                  <a:lnTo>
                    <a:pt x="119809" y="11024"/>
                  </a:lnTo>
                  <a:lnTo>
                    <a:pt x="118568" y="13302"/>
                  </a:lnTo>
                  <a:lnTo>
                    <a:pt x="99631" y="29618"/>
                  </a:lnTo>
                  <a:lnTo>
                    <a:pt x="72732" y="73367"/>
                  </a:lnTo>
                  <a:lnTo>
                    <a:pt x="43288" y="117496"/>
                  </a:lnTo>
                  <a:lnTo>
                    <a:pt x="19934" y="160920"/>
                  </a:lnTo>
                  <a:lnTo>
                    <a:pt x="2827" y="204615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29"/>
            <p:cNvSpPr/>
            <p:nvPr>
              <p:custDataLst>
                <p:tags r:id="rId29"/>
              </p:custDataLst>
            </p:nvPr>
          </p:nvSpPr>
          <p:spPr>
            <a:xfrm>
              <a:off x="1071562" y="3187898"/>
              <a:ext cx="248028" cy="481630"/>
            </a:xfrm>
            <a:custGeom>
              <a:avLst/>
              <a:gdLst/>
              <a:ahLst/>
              <a:cxnLst/>
              <a:rect l="0" t="0" r="0" b="0"/>
              <a:pathLst>
                <a:path w="248028" h="48163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5145" y="7129"/>
                  </a:lnTo>
                  <a:lnTo>
                    <a:pt x="4422" y="9713"/>
                  </a:lnTo>
                  <a:lnTo>
                    <a:pt x="1965" y="15231"/>
                  </a:lnTo>
                  <a:lnTo>
                    <a:pt x="259" y="34552"/>
                  </a:lnTo>
                  <a:lnTo>
                    <a:pt x="7711" y="73360"/>
                  </a:lnTo>
                  <a:lnTo>
                    <a:pt x="13309" y="94055"/>
                  </a:lnTo>
                  <a:lnTo>
                    <a:pt x="37577" y="133812"/>
                  </a:lnTo>
                  <a:lnTo>
                    <a:pt x="50381" y="153358"/>
                  </a:lnTo>
                  <a:lnTo>
                    <a:pt x="69665" y="168135"/>
                  </a:lnTo>
                  <a:lnTo>
                    <a:pt x="80393" y="164471"/>
                  </a:lnTo>
                  <a:lnTo>
                    <a:pt x="117745" y="139841"/>
                  </a:lnTo>
                  <a:lnTo>
                    <a:pt x="147924" y="95725"/>
                  </a:lnTo>
                  <a:lnTo>
                    <a:pt x="156498" y="77531"/>
                  </a:lnTo>
                  <a:lnTo>
                    <a:pt x="160177" y="42903"/>
                  </a:lnTo>
                  <a:lnTo>
                    <a:pt x="157841" y="31305"/>
                  </a:lnTo>
                  <a:lnTo>
                    <a:pt x="150947" y="19197"/>
                  </a:lnTo>
                  <a:lnTo>
                    <a:pt x="139729" y="6217"/>
                  </a:lnTo>
                  <a:lnTo>
                    <a:pt x="133870" y="2763"/>
                  </a:lnTo>
                  <a:lnTo>
                    <a:pt x="126765" y="546"/>
                  </a:lnTo>
                  <a:lnTo>
                    <a:pt x="126182" y="1356"/>
                  </a:lnTo>
                  <a:lnTo>
                    <a:pt x="125169" y="12477"/>
                  </a:lnTo>
                  <a:lnTo>
                    <a:pt x="136046" y="56478"/>
                  </a:lnTo>
                  <a:lnTo>
                    <a:pt x="151007" y="94610"/>
                  </a:lnTo>
                  <a:lnTo>
                    <a:pt x="173071" y="135215"/>
                  </a:lnTo>
                  <a:lnTo>
                    <a:pt x="190628" y="173789"/>
                  </a:lnTo>
                  <a:lnTo>
                    <a:pt x="207405" y="210794"/>
                  </a:lnTo>
                  <a:lnTo>
                    <a:pt x="220093" y="246894"/>
                  </a:lnTo>
                  <a:lnTo>
                    <a:pt x="233995" y="282726"/>
                  </a:lnTo>
                  <a:lnTo>
                    <a:pt x="239988" y="318478"/>
                  </a:lnTo>
                  <a:lnTo>
                    <a:pt x="246615" y="354207"/>
                  </a:lnTo>
                  <a:lnTo>
                    <a:pt x="248027" y="388936"/>
                  </a:lnTo>
                  <a:lnTo>
                    <a:pt x="240118" y="425195"/>
                  </a:lnTo>
                  <a:lnTo>
                    <a:pt x="229001" y="451760"/>
                  </a:lnTo>
                  <a:lnTo>
                    <a:pt x="217864" y="461397"/>
                  </a:lnTo>
                  <a:lnTo>
                    <a:pt x="184022" y="477846"/>
                  </a:lnTo>
                  <a:lnTo>
                    <a:pt x="147154" y="481629"/>
                  </a:lnTo>
                  <a:lnTo>
                    <a:pt x="106544" y="475060"/>
                  </a:lnTo>
                  <a:lnTo>
                    <a:pt x="82832" y="471157"/>
                  </a:lnTo>
                  <a:lnTo>
                    <a:pt x="39968" y="455515"/>
                  </a:lnTo>
                  <a:lnTo>
                    <a:pt x="26789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30"/>
            <p:cNvSpPr/>
            <p:nvPr>
              <p:custDataLst>
                <p:tags r:id="rId30"/>
              </p:custDataLst>
            </p:nvPr>
          </p:nvSpPr>
          <p:spPr>
            <a:xfrm>
              <a:off x="1312664" y="3187898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0" y="0"/>
                  </a:lnTo>
                  <a:lnTo>
                    <a:pt x="39370" y="0"/>
                  </a:lnTo>
                  <a:lnTo>
                    <a:pt x="74473" y="992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31"/>
            <p:cNvSpPr/>
            <p:nvPr>
              <p:custDataLst>
                <p:tags r:id="rId31"/>
              </p:custDataLst>
            </p:nvPr>
          </p:nvSpPr>
          <p:spPr>
            <a:xfrm>
              <a:off x="1321593" y="3286125"/>
              <a:ext cx="62509" cy="8930"/>
            </a:xfrm>
            <a:custGeom>
              <a:avLst/>
              <a:gdLst/>
              <a:ahLst/>
              <a:cxnLst/>
              <a:rect l="0" t="0" r="0" b="0"/>
              <a:pathLst>
                <a:path w="62509" h="8930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54959" y="8561"/>
                  </a:lnTo>
                  <a:lnTo>
                    <a:pt x="62508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32"/>
            <p:cNvSpPr/>
            <p:nvPr>
              <p:custDataLst>
                <p:tags r:id="rId32"/>
              </p:custDataLst>
            </p:nvPr>
          </p:nvSpPr>
          <p:spPr>
            <a:xfrm>
              <a:off x="1553765" y="3018234"/>
              <a:ext cx="35720" cy="276821"/>
            </a:xfrm>
            <a:custGeom>
              <a:avLst/>
              <a:gdLst/>
              <a:ahLst/>
              <a:cxnLst/>
              <a:rect l="0" t="0" r="0" b="0"/>
              <a:pathLst>
                <a:path w="35720" h="276821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12429"/>
                  </a:lnTo>
                  <a:lnTo>
                    <a:pt x="9900" y="55133"/>
                  </a:lnTo>
                  <a:lnTo>
                    <a:pt x="16616" y="98431"/>
                  </a:lnTo>
                  <a:lnTo>
                    <a:pt x="18606" y="140122"/>
                  </a:lnTo>
                  <a:lnTo>
                    <a:pt x="25516" y="182421"/>
                  </a:lnTo>
                  <a:lnTo>
                    <a:pt x="26621" y="221100"/>
                  </a:lnTo>
                  <a:lnTo>
                    <a:pt x="27759" y="251733"/>
                  </a:lnTo>
                  <a:lnTo>
                    <a:pt x="35719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33"/>
            <p:cNvSpPr/>
            <p:nvPr>
              <p:custDataLst>
                <p:tags r:id="rId33"/>
              </p:custDataLst>
            </p:nvPr>
          </p:nvSpPr>
          <p:spPr>
            <a:xfrm>
              <a:off x="1589484" y="3134320"/>
              <a:ext cx="133946" cy="98227"/>
            </a:xfrm>
            <a:custGeom>
              <a:avLst/>
              <a:gdLst/>
              <a:ahLst/>
              <a:cxnLst/>
              <a:rect l="0" t="0" r="0" b="0"/>
              <a:pathLst>
                <a:path w="133946" h="98227">
                  <a:moveTo>
                    <a:pt x="0" y="98226"/>
                  </a:moveTo>
                  <a:lnTo>
                    <a:pt x="0" y="98226"/>
                  </a:lnTo>
                  <a:lnTo>
                    <a:pt x="0" y="85797"/>
                  </a:lnTo>
                  <a:lnTo>
                    <a:pt x="2646" y="80135"/>
                  </a:lnTo>
                  <a:lnTo>
                    <a:pt x="34552" y="37295"/>
                  </a:lnTo>
                  <a:lnTo>
                    <a:pt x="76308" y="7594"/>
                  </a:lnTo>
                  <a:lnTo>
                    <a:pt x="94929" y="2250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34"/>
            <p:cNvSpPr/>
            <p:nvPr>
              <p:custDataLst>
                <p:tags r:id="rId34"/>
              </p:custDataLst>
            </p:nvPr>
          </p:nvSpPr>
          <p:spPr>
            <a:xfrm>
              <a:off x="1634133" y="3178968"/>
              <a:ext cx="116086" cy="133947"/>
            </a:xfrm>
            <a:custGeom>
              <a:avLst/>
              <a:gdLst/>
              <a:ahLst/>
              <a:cxnLst/>
              <a:rect l="0" t="0" r="0" b="0"/>
              <a:pathLst>
                <a:path w="116086" h="133947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51236" y="37577"/>
                  </a:lnTo>
                  <a:lnTo>
                    <a:pt x="86375" y="68886"/>
                  </a:lnTo>
                  <a:lnTo>
                    <a:pt x="111771" y="112123"/>
                  </a:lnTo>
                  <a:lnTo>
                    <a:pt x="116085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35"/>
            <p:cNvSpPr/>
            <p:nvPr>
              <p:custDataLst>
                <p:tags r:id="rId35"/>
              </p:custDataLst>
            </p:nvPr>
          </p:nvSpPr>
          <p:spPr>
            <a:xfrm>
              <a:off x="1491258" y="3321843"/>
              <a:ext cx="312540" cy="35720"/>
            </a:xfrm>
            <a:custGeom>
              <a:avLst/>
              <a:gdLst/>
              <a:ahLst/>
              <a:cxnLst/>
              <a:rect l="0" t="0" r="0" b="0"/>
              <a:pathLst>
                <a:path w="312540" h="35720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28193" y="7068"/>
                  </a:lnTo>
                  <a:lnTo>
                    <a:pt x="72344" y="11412"/>
                  </a:lnTo>
                  <a:lnTo>
                    <a:pt x="116205" y="17010"/>
                  </a:lnTo>
                  <a:lnTo>
                    <a:pt x="154473" y="17692"/>
                  </a:lnTo>
                  <a:lnTo>
                    <a:pt x="195216" y="22567"/>
                  </a:lnTo>
                  <a:lnTo>
                    <a:pt x="238064" y="25955"/>
                  </a:lnTo>
                  <a:lnTo>
                    <a:pt x="276220" y="29270"/>
                  </a:lnTo>
                  <a:lnTo>
                    <a:pt x="312539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36"/>
            <p:cNvSpPr/>
            <p:nvPr>
              <p:custDataLst>
                <p:tags r:id="rId36"/>
              </p:custDataLst>
            </p:nvPr>
          </p:nvSpPr>
          <p:spPr>
            <a:xfrm>
              <a:off x="1625203" y="3437929"/>
              <a:ext cx="214313" cy="196454"/>
            </a:xfrm>
            <a:custGeom>
              <a:avLst/>
              <a:gdLst/>
              <a:ahLst/>
              <a:cxnLst/>
              <a:rect l="0" t="0" r="0" b="0"/>
              <a:pathLst>
                <a:path w="214313" h="196454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7067" y="9714"/>
                  </a:lnTo>
                  <a:lnTo>
                    <a:pt x="7688" y="12429"/>
                  </a:lnTo>
                  <a:lnTo>
                    <a:pt x="9094" y="14239"/>
                  </a:lnTo>
                  <a:lnTo>
                    <a:pt x="49047" y="48228"/>
                  </a:lnTo>
                  <a:lnTo>
                    <a:pt x="89876" y="82211"/>
                  </a:lnTo>
                  <a:lnTo>
                    <a:pt x="134021" y="125258"/>
                  </a:lnTo>
                  <a:lnTo>
                    <a:pt x="177611" y="162567"/>
                  </a:lnTo>
                  <a:lnTo>
                    <a:pt x="214312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85"/>
          <p:cNvGrpSpPr/>
          <p:nvPr/>
        </p:nvGrpSpPr>
        <p:grpSpPr>
          <a:xfrm>
            <a:off x="1125262" y="3839765"/>
            <a:ext cx="1267895" cy="1169790"/>
            <a:chOff x="1125262" y="3839765"/>
            <a:chExt cx="1267895" cy="1169790"/>
          </a:xfrm>
        </p:grpSpPr>
        <p:sp>
          <p:nvSpPr>
            <p:cNvPr id="14" name="SMARTInkShape-537"/>
            <p:cNvSpPr/>
            <p:nvPr>
              <p:custDataLst>
                <p:tags r:id="rId10"/>
              </p:custDataLst>
            </p:nvPr>
          </p:nvSpPr>
          <p:spPr>
            <a:xfrm>
              <a:off x="1875234" y="4866679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9714" y="13670"/>
                  </a:lnTo>
                  <a:lnTo>
                    <a:pt x="16223" y="21951"/>
                  </a:lnTo>
                  <a:lnTo>
                    <a:pt x="35719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38"/>
            <p:cNvSpPr/>
            <p:nvPr>
              <p:custDataLst>
                <p:tags r:id="rId11"/>
              </p:custDataLst>
            </p:nvPr>
          </p:nvSpPr>
          <p:spPr>
            <a:xfrm>
              <a:off x="2018152" y="4589859"/>
              <a:ext cx="107114" cy="125017"/>
            </a:xfrm>
            <a:custGeom>
              <a:avLst/>
              <a:gdLst/>
              <a:ahLst/>
              <a:cxnLst/>
              <a:rect l="0" t="0" r="0" b="0"/>
              <a:pathLst>
                <a:path w="107114" h="125017">
                  <a:moveTo>
                    <a:pt x="35676" y="0"/>
                  </a:moveTo>
                  <a:lnTo>
                    <a:pt x="35676" y="0"/>
                  </a:lnTo>
                  <a:lnTo>
                    <a:pt x="35676" y="20990"/>
                  </a:lnTo>
                  <a:lnTo>
                    <a:pt x="33030" y="26858"/>
                  </a:lnTo>
                  <a:lnTo>
                    <a:pt x="30935" y="29811"/>
                  </a:lnTo>
                  <a:lnTo>
                    <a:pt x="19167" y="72806"/>
                  </a:lnTo>
                  <a:lnTo>
                    <a:pt x="15771" y="79652"/>
                  </a:lnTo>
                  <a:lnTo>
                    <a:pt x="13476" y="82867"/>
                  </a:lnTo>
                  <a:lnTo>
                    <a:pt x="8281" y="86440"/>
                  </a:lnTo>
                  <a:lnTo>
                    <a:pt x="5506" y="87391"/>
                  </a:lnTo>
                  <a:lnTo>
                    <a:pt x="3656" y="89019"/>
                  </a:lnTo>
                  <a:lnTo>
                    <a:pt x="444" y="96818"/>
                  </a:lnTo>
                  <a:lnTo>
                    <a:pt x="0" y="105791"/>
                  </a:lnTo>
                  <a:lnTo>
                    <a:pt x="4710" y="111492"/>
                  </a:lnTo>
                  <a:lnTo>
                    <a:pt x="9676" y="114044"/>
                  </a:lnTo>
                  <a:lnTo>
                    <a:pt x="53788" y="124411"/>
                  </a:lnTo>
                  <a:lnTo>
                    <a:pt x="97406" y="125000"/>
                  </a:lnTo>
                  <a:lnTo>
                    <a:pt x="107113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39"/>
            <p:cNvSpPr/>
            <p:nvPr>
              <p:custDataLst>
                <p:tags r:id="rId12"/>
              </p:custDataLst>
            </p:nvPr>
          </p:nvSpPr>
          <p:spPr>
            <a:xfrm>
              <a:off x="1848445" y="4830960"/>
              <a:ext cx="89298" cy="17861"/>
            </a:xfrm>
            <a:custGeom>
              <a:avLst/>
              <a:gdLst/>
              <a:ahLst/>
              <a:cxnLst/>
              <a:rect l="0" t="0" r="0" b="0"/>
              <a:pathLst>
                <a:path w="89298" h="17861">
                  <a:moveTo>
                    <a:pt x="0" y="0"/>
                  </a:moveTo>
                  <a:lnTo>
                    <a:pt x="0" y="0"/>
                  </a:lnTo>
                  <a:lnTo>
                    <a:pt x="34757" y="993"/>
                  </a:lnTo>
                  <a:lnTo>
                    <a:pt x="78420" y="13303"/>
                  </a:lnTo>
                  <a:lnTo>
                    <a:pt x="8929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40"/>
            <p:cNvSpPr/>
            <p:nvPr>
              <p:custDataLst>
                <p:tags r:id="rId13"/>
              </p:custDataLst>
            </p:nvPr>
          </p:nvSpPr>
          <p:spPr>
            <a:xfrm>
              <a:off x="1625203" y="4795242"/>
              <a:ext cx="151806" cy="214313"/>
            </a:xfrm>
            <a:custGeom>
              <a:avLst/>
              <a:gdLst/>
              <a:ahLst/>
              <a:cxnLst/>
              <a:rect l="0" t="0" r="0" b="0"/>
              <a:pathLst>
                <a:path w="151806" h="214313">
                  <a:moveTo>
                    <a:pt x="0" y="0"/>
                  </a:moveTo>
                  <a:lnTo>
                    <a:pt x="0" y="0"/>
                  </a:lnTo>
                  <a:lnTo>
                    <a:pt x="16250" y="0"/>
                  </a:lnTo>
                  <a:lnTo>
                    <a:pt x="30807" y="7129"/>
                  </a:lnTo>
                  <a:lnTo>
                    <a:pt x="61220" y="34551"/>
                  </a:lnTo>
                  <a:lnTo>
                    <a:pt x="87063" y="75512"/>
                  </a:lnTo>
                  <a:lnTo>
                    <a:pt x="112260" y="119236"/>
                  </a:lnTo>
                  <a:lnTo>
                    <a:pt x="127880" y="161149"/>
                  </a:lnTo>
                  <a:lnTo>
                    <a:pt x="145841" y="201920"/>
                  </a:lnTo>
                  <a:lnTo>
                    <a:pt x="151805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41"/>
            <p:cNvSpPr/>
            <p:nvPr>
              <p:custDataLst>
                <p:tags r:id="rId14"/>
              </p:custDataLst>
            </p:nvPr>
          </p:nvSpPr>
          <p:spPr>
            <a:xfrm>
              <a:off x="1580554" y="4750593"/>
              <a:ext cx="205384" cy="89298"/>
            </a:xfrm>
            <a:custGeom>
              <a:avLst/>
              <a:gdLst/>
              <a:ahLst/>
              <a:cxnLst/>
              <a:rect l="0" t="0" r="0" b="0"/>
              <a:pathLst>
                <a:path w="205384" h="89298">
                  <a:moveTo>
                    <a:pt x="0" y="89297"/>
                  </a:moveTo>
                  <a:lnTo>
                    <a:pt x="0" y="89297"/>
                  </a:lnTo>
                  <a:lnTo>
                    <a:pt x="7689" y="81608"/>
                  </a:lnTo>
                  <a:lnTo>
                    <a:pt x="50879" y="59409"/>
                  </a:lnTo>
                  <a:lnTo>
                    <a:pt x="91085" y="36920"/>
                  </a:lnTo>
                  <a:lnTo>
                    <a:pt x="119232" y="22654"/>
                  </a:lnTo>
                  <a:lnTo>
                    <a:pt x="161819" y="17288"/>
                  </a:lnTo>
                  <a:lnTo>
                    <a:pt x="187239" y="6860"/>
                  </a:lnTo>
                  <a:lnTo>
                    <a:pt x="193350" y="3049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42"/>
            <p:cNvSpPr/>
            <p:nvPr>
              <p:custDataLst>
                <p:tags r:id="rId15"/>
              </p:custDataLst>
            </p:nvPr>
          </p:nvSpPr>
          <p:spPr>
            <a:xfrm>
              <a:off x="2143125" y="4580929"/>
              <a:ext cx="17860" cy="312540"/>
            </a:xfrm>
            <a:custGeom>
              <a:avLst/>
              <a:gdLst/>
              <a:ahLst/>
              <a:cxnLst/>
              <a:rect l="0" t="0" r="0" b="0"/>
              <a:pathLst>
                <a:path w="17860" h="312540">
                  <a:moveTo>
                    <a:pt x="17859" y="0"/>
                  </a:moveTo>
                  <a:lnTo>
                    <a:pt x="17859" y="0"/>
                  </a:lnTo>
                  <a:lnTo>
                    <a:pt x="17859" y="42317"/>
                  </a:lnTo>
                  <a:lnTo>
                    <a:pt x="17859" y="83882"/>
                  </a:lnTo>
                  <a:lnTo>
                    <a:pt x="17859" y="117128"/>
                  </a:lnTo>
                  <a:lnTo>
                    <a:pt x="17859" y="152113"/>
                  </a:lnTo>
                  <a:lnTo>
                    <a:pt x="13118" y="194750"/>
                  </a:lnTo>
                  <a:lnTo>
                    <a:pt x="8764" y="236980"/>
                  </a:lnTo>
                  <a:lnTo>
                    <a:pt x="1350" y="277650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43"/>
            <p:cNvSpPr/>
            <p:nvPr>
              <p:custDataLst>
                <p:tags r:id="rId16"/>
              </p:custDataLst>
            </p:nvPr>
          </p:nvSpPr>
          <p:spPr>
            <a:xfrm>
              <a:off x="2207881" y="4643437"/>
              <a:ext cx="185276" cy="320023"/>
            </a:xfrm>
            <a:custGeom>
              <a:avLst/>
              <a:gdLst/>
              <a:ahLst/>
              <a:cxnLst/>
              <a:rect l="0" t="0" r="0" b="0"/>
              <a:pathLst>
                <a:path w="185276" h="320023">
                  <a:moveTo>
                    <a:pt x="104908" y="62508"/>
                  </a:moveTo>
                  <a:lnTo>
                    <a:pt x="104908" y="62508"/>
                  </a:lnTo>
                  <a:lnTo>
                    <a:pt x="92479" y="62508"/>
                  </a:lnTo>
                  <a:lnTo>
                    <a:pt x="86816" y="65153"/>
                  </a:lnTo>
                  <a:lnTo>
                    <a:pt x="53770" y="88239"/>
                  </a:lnTo>
                  <a:lnTo>
                    <a:pt x="31538" y="126052"/>
                  </a:lnTo>
                  <a:lnTo>
                    <a:pt x="10579" y="169800"/>
                  </a:lnTo>
                  <a:lnTo>
                    <a:pt x="579" y="205410"/>
                  </a:lnTo>
                  <a:lnTo>
                    <a:pt x="0" y="223254"/>
                  </a:lnTo>
                  <a:lnTo>
                    <a:pt x="7713" y="256318"/>
                  </a:lnTo>
                  <a:lnTo>
                    <a:pt x="27577" y="300478"/>
                  </a:lnTo>
                  <a:lnTo>
                    <a:pt x="36143" y="309824"/>
                  </a:lnTo>
                  <a:lnTo>
                    <a:pt x="46564" y="316293"/>
                  </a:lnTo>
                  <a:lnTo>
                    <a:pt x="64580" y="319935"/>
                  </a:lnTo>
                  <a:lnTo>
                    <a:pt x="86344" y="320022"/>
                  </a:lnTo>
                  <a:lnTo>
                    <a:pt x="95996" y="316526"/>
                  </a:lnTo>
                  <a:lnTo>
                    <a:pt x="122550" y="299069"/>
                  </a:lnTo>
                  <a:lnTo>
                    <a:pt x="153167" y="256655"/>
                  </a:lnTo>
                  <a:lnTo>
                    <a:pt x="173824" y="213269"/>
                  </a:lnTo>
                  <a:lnTo>
                    <a:pt x="181882" y="178284"/>
                  </a:lnTo>
                  <a:lnTo>
                    <a:pt x="184270" y="142784"/>
                  </a:lnTo>
                  <a:lnTo>
                    <a:pt x="185076" y="99972"/>
                  </a:lnTo>
                  <a:lnTo>
                    <a:pt x="185236" y="57708"/>
                  </a:lnTo>
                  <a:lnTo>
                    <a:pt x="185271" y="16499"/>
                  </a:lnTo>
                  <a:lnTo>
                    <a:pt x="18527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44"/>
            <p:cNvSpPr/>
            <p:nvPr>
              <p:custDataLst>
                <p:tags r:id="rId17"/>
              </p:custDataLst>
            </p:nvPr>
          </p:nvSpPr>
          <p:spPr>
            <a:xfrm>
              <a:off x="1580569" y="4589859"/>
              <a:ext cx="35705" cy="339329"/>
            </a:xfrm>
            <a:custGeom>
              <a:avLst/>
              <a:gdLst/>
              <a:ahLst/>
              <a:cxnLst/>
              <a:rect l="0" t="0" r="0" b="0"/>
              <a:pathLst>
                <a:path w="35705" h="339329">
                  <a:moveTo>
                    <a:pt x="8915" y="0"/>
                  </a:moveTo>
                  <a:lnTo>
                    <a:pt x="8915" y="0"/>
                  </a:lnTo>
                  <a:lnTo>
                    <a:pt x="4175" y="4740"/>
                  </a:lnTo>
                  <a:lnTo>
                    <a:pt x="1847" y="12359"/>
                  </a:lnTo>
                  <a:lnTo>
                    <a:pt x="58" y="56707"/>
                  </a:lnTo>
                  <a:lnTo>
                    <a:pt x="0" y="99432"/>
                  </a:lnTo>
                  <a:lnTo>
                    <a:pt x="2635" y="136948"/>
                  </a:lnTo>
                  <a:lnTo>
                    <a:pt x="9700" y="179483"/>
                  </a:lnTo>
                  <a:lnTo>
                    <a:pt x="18077" y="220860"/>
                  </a:lnTo>
                  <a:lnTo>
                    <a:pt x="24197" y="260901"/>
                  </a:lnTo>
                  <a:lnTo>
                    <a:pt x="31006" y="304653"/>
                  </a:lnTo>
                  <a:lnTo>
                    <a:pt x="35704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45"/>
            <p:cNvSpPr/>
            <p:nvPr>
              <p:custDataLst>
                <p:tags r:id="rId18"/>
              </p:custDataLst>
            </p:nvPr>
          </p:nvSpPr>
          <p:spPr>
            <a:xfrm>
              <a:off x="1680544" y="4214812"/>
              <a:ext cx="105394" cy="194634"/>
            </a:xfrm>
            <a:custGeom>
              <a:avLst/>
              <a:gdLst/>
              <a:ahLst/>
              <a:cxnLst/>
              <a:rect l="0" t="0" r="0" b="0"/>
              <a:pathLst>
                <a:path w="105394" h="194634">
                  <a:moveTo>
                    <a:pt x="69674" y="0"/>
                  </a:moveTo>
                  <a:lnTo>
                    <a:pt x="69674" y="0"/>
                  </a:lnTo>
                  <a:lnTo>
                    <a:pt x="53424" y="0"/>
                  </a:lnTo>
                  <a:lnTo>
                    <a:pt x="39527" y="12429"/>
                  </a:lnTo>
                  <a:lnTo>
                    <a:pt x="22016" y="42240"/>
                  </a:lnTo>
                  <a:lnTo>
                    <a:pt x="7162" y="81226"/>
                  </a:lnTo>
                  <a:lnTo>
                    <a:pt x="0" y="111515"/>
                  </a:lnTo>
                  <a:lnTo>
                    <a:pt x="5537" y="149733"/>
                  </a:lnTo>
                  <a:lnTo>
                    <a:pt x="6080" y="156377"/>
                  </a:lnTo>
                  <a:lnTo>
                    <a:pt x="8426" y="161798"/>
                  </a:lnTo>
                  <a:lnTo>
                    <a:pt x="36691" y="190309"/>
                  </a:lnTo>
                  <a:lnTo>
                    <a:pt x="42778" y="193722"/>
                  </a:lnTo>
                  <a:lnTo>
                    <a:pt x="45790" y="194633"/>
                  </a:lnTo>
                  <a:lnTo>
                    <a:pt x="48791" y="194247"/>
                  </a:lnTo>
                  <a:lnTo>
                    <a:pt x="54770" y="191173"/>
                  </a:lnTo>
                  <a:lnTo>
                    <a:pt x="80771" y="171514"/>
                  </a:lnTo>
                  <a:lnTo>
                    <a:pt x="99699" y="127832"/>
                  </a:lnTo>
                  <a:lnTo>
                    <a:pt x="104268" y="104148"/>
                  </a:lnTo>
                  <a:lnTo>
                    <a:pt x="105294" y="77571"/>
                  </a:lnTo>
                  <a:lnTo>
                    <a:pt x="105327" y="77511"/>
                  </a:lnTo>
                  <a:lnTo>
                    <a:pt x="105393" y="8036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46"/>
            <p:cNvSpPr/>
            <p:nvPr>
              <p:custDataLst>
                <p:tags r:id="rId19"/>
              </p:custDataLst>
            </p:nvPr>
          </p:nvSpPr>
          <p:spPr>
            <a:xfrm>
              <a:off x="1616273" y="4196953"/>
              <a:ext cx="8931" cy="151805"/>
            </a:xfrm>
            <a:custGeom>
              <a:avLst/>
              <a:gdLst/>
              <a:ahLst/>
              <a:cxnLst/>
              <a:rect l="0" t="0" r="0" b="0"/>
              <a:pathLst>
                <a:path w="8931" h="151805">
                  <a:moveTo>
                    <a:pt x="0" y="0"/>
                  </a:moveTo>
                  <a:lnTo>
                    <a:pt x="0" y="0"/>
                  </a:lnTo>
                  <a:lnTo>
                    <a:pt x="0" y="42910"/>
                  </a:lnTo>
                  <a:lnTo>
                    <a:pt x="0" y="81314"/>
                  </a:lnTo>
                  <a:lnTo>
                    <a:pt x="0" y="118072"/>
                  </a:lnTo>
                  <a:lnTo>
                    <a:pt x="992" y="132843"/>
                  </a:lnTo>
                  <a:lnTo>
                    <a:pt x="893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47"/>
            <p:cNvSpPr/>
            <p:nvPr>
              <p:custDataLst>
                <p:tags r:id="rId20"/>
              </p:custDataLst>
            </p:nvPr>
          </p:nvSpPr>
          <p:spPr>
            <a:xfrm>
              <a:off x="1330523" y="4098726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0" y="0"/>
                  </a:lnTo>
                  <a:lnTo>
                    <a:pt x="39293" y="0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48"/>
            <p:cNvSpPr/>
            <p:nvPr>
              <p:custDataLst>
                <p:tags r:id="rId21"/>
              </p:custDataLst>
            </p:nvPr>
          </p:nvSpPr>
          <p:spPr>
            <a:xfrm>
              <a:off x="1330523" y="4161234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0"/>
                  </a:moveTo>
                  <a:lnTo>
                    <a:pt x="0" y="0"/>
                  </a:lnTo>
                  <a:lnTo>
                    <a:pt x="9114" y="992"/>
                  </a:lnTo>
                  <a:lnTo>
                    <a:pt x="46260" y="8378"/>
                  </a:lnTo>
                  <a:lnTo>
                    <a:pt x="6250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49"/>
            <p:cNvSpPr/>
            <p:nvPr>
              <p:custDataLst>
                <p:tags r:id="rId22"/>
              </p:custDataLst>
            </p:nvPr>
          </p:nvSpPr>
          <p:spPr>
            <a:xfrm>
              <a:off x="1598414" y="3839765"/>
              <a:ext cx="8930" cy="241103"/>
            </a:xfrm>
            <a:custGeom>
              <a:avLst/>
              <a:gdLst/>
              <a:ahLst/>
              <a:cxnLst/>
              <a:rect l="0" t="0" r="0" b="0"/>
              <a:pathLst>
                <a:path w="8930" h="241103">
                  <a:moveTo>
                    <a:pt x="0" y="0"/>
                  </a:moveTo>
                  <a:lnTo>
                    <a:pt x="0" y="0"/>
                  </a:lnTo>
                  <a:lnTo>
                    <a:pt x="0" y="38756"/>
                  </a:lnTo>
                  <a:lnTo>
                    <a:pt x="0" y="80767"/>
                  </a:lnTo>
                  <a:lnTo>
                    <a:pt x="0" y="122302"/>
                  </a:lnTo>
                  <a:lnTo>
                    <a:pt x="0" y="160198"/>
                  </a:lnTo>
                  <a:lnTo>
                    <a:pt x="0" y="204552"/>
                  </a:lnTo>
                  <a:lnTo>
                    <a:pt x="0" y="224291"/>
                  </a:lnTo>
                  <a:lnTo>
                    <a:pt x="2646" y="231315"/>
                  </a:lnTo>
                  <a:lnTo>
                    <a:pt x="8929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50"/>
            <p:cNvSpPr/>
            <p:nvPr>
              <p:custDataLst>
                <p:tags r:id="rId23"/>
              </p:custDataLst>
            </p:nvPr>
          </p:nvSpPr>
          <p:spPr>
            <a:xfrm>
              <a:off x="1589484" y="3956363"/>
              <a:ext cx="133946" cy="35208"/>
            </a:xfrm>
            <a:custGeom>
              <a:avLst/>
              <a:gdLst/>
              <a:ahLst/>
              <a:cxnLst/>
              <a:rect l="0" t="0" r="0" b="0"/>
              <a:pathLst>
                <a:path w="133946" h="35208">
                  <a:moveTo>
                    <a:pt x="0" y="35207"/>
                  </a:moveTo>
                  <a:lnTo>
                    <a:pt x="0" y="35207"/>
                  </a:lnTo>
                  <a:lnTo>
                    <a:pt x="7688" y="27518"/>
                  </a:lnTo>
                  <a:lnTo>
                    <a:pt x="47710" y="8234"/>
                  </a:lnTo>
                  <a:lnTo>
                    <a:pt x="72345" y="2079"/>
                  </a:lnTo>
                  <a:lnTo>
                    <a:pt x="102595" y="0"/>
                  </a:lnTo>
                  <a:lnTo>
                    <a:pt x="133945" y="84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51"/>
            <p:cNvSpPr/>
            <p:nvPr>
              <p:custDataLst>
                <p:tags r:id="rId24"/>
              </p:custDataLst>
            </p:nvPr>
          </p:nvSpPr>
          <p:spPr>
            <a:xfrm>
              <a:off x="1634133" y="3946921"/>
              <a:ext cx="98227" cy="133947"/>
            </a:xfrm>
            <a:custGeom>
              <a:avLst/>
              <a:gdLst/>
              <a:ahLst/>
              <a:cxnLst/>
              <a:rect l="0" t="0" r="0" b="0"/>
              <a:pathLst>
                <a:path w="98227" h="133947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2645" y="9714"/>
                  </a:lnTo>
                  <a:lnTo>
                    <a:pt x="13302" y="26864"/>
                  </a:lnTo>
                  <a:lnTo>
                    <a:pt x="29618" y="61048"/>
                  </a:lnTo>
                  <a:lnTo>
                    <a:pt x="69824" y="105167"/>
                  </a:lnTo>
                  <a:lnTo>
                    <a:pt x="98226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52"/>
            <p:cNvSpPr/>
            <p:nvPr>
              <p:custDataLst>
                <p:tags r:id="rId25"/>
              </p:custDataLst>
            </p:nvPr>
          </p:nvSpPr>
          <p:spPr>
            <a:xfrm>
              <a:off x="1509117" y="4134445"/>
              <a:ext cx="321470" cy="8931"/>
            </a:xfrm>
            <a:custGeom>
              <a:avLst/>
              <a:gdLst/>
              <a:ahLst/>
              <a:cxnLst/>
              <a:rect l="0" t="0" r="0" b="0"/>
              <a:pathLst>
                <a:path w="321470" h="8931">
                  <a:moveTo>
                    <a:pt x="0" y="0"/>
                  </a:moveTo>
                  <a:lnTo>
                    <a:pt x="0" y="0"/>
                  </a:lnTo>
                  <a:lnTo>
                    <a:pt x="40166" y="0"/>
                  </a:lnTo>
                  <a:lnTo>
                    <a:pt x="83598" y="0"/>
                  </a:lnTo>
                  <a:lnTo>
                    <a:pt x="117043" y="0"/>
                  </a:lnTo>
                  <a:lnTo>
                    <a:pt x="152088" y="0"/>
                  </a:lnTo>
                  <a:lnTo>
                    <a:pt x="187607" y="0"/>
                  </a:lnTo>
                  <a:lnTo>
                    <a:pt x="223267" y="0"/>
                  </a:lnTo>
                  <a:lnTo>
                    <a:pt x="266132" y="4740"/>
                  </a:lnTo>
                  <a:lnTo>
                    <a:pt x="307015" y="8378"/>
                  </a:lnTo>
                  <a:lnTo>
                    <a:pt x="321469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53"/>
            <p:cNvSpPr/>
            <p:nvPr>
              <p:custDataLst>
                <p:tags r:id="rId26"/>
              </p:custDataLst>
            </p:nvPr>
          </p:nvSpPr>
          <p:spPr>
            <a:xfrm>
              <a:off x="1242478" y="4009429"/>
              <a:ext cx="25538" cy="312540"/>
            </a:xfrm>
            <a:custGeom>
              <a:avLst/>
              <a:gdLst/>
              <a:ahLst/>
              <a:cxnLst/>
              <a:rect l="0" t="0" r="0" b="0"/>
              <a:pathLst>
                <a:path w="25538" h="312540">
                  <a:moveTo>
                    <a:pt x="25537" y="0"/>
                  </a:moveTo>
                  <a:lnTo>
                    <a:pt x="25537" y="0"/>
                  </a:lnTo>
                  <a:lnTo>
                    <a:pt x="25537" y="16250"/>
                  </a:lnTo>
                  <a:lnTo>
                    <a:pt x="19400" y="32792"/>
                  </a:lnTo>
                  <a:lnTo>
                    <a:pt x="12235" y="76968"/>
                  </a:lnTo>
                  <a:lnTo>
                    <a:pt x="8578" y="116407"/>
                  </a:lnTo>
                  <a:lnTo>
                    <a:pt x="7945" y="149805"/>
                  </a:lnTo>
                  <a:lnTo>
                    <a:pt x="5085" y="194000"/>
                  </a:lnTo>
                  <a:lnTo>
                    <a:pt x="0" y="231688"/>
                  </a:lnTo>
                  <a:lnTo>
                    <a:pt x="5981" y="274111"/>
                  </a:lnTo>
                  <a:lnTo>
                    <a:pt x="8447" y="299100"/>
                  </a:lnTo>
                  <a:lnTo>
                    <a:pt x="16608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54"/>
            <p:cNvSpPr/>
            <p:nvPr>
              <p:custDataLst>
                <p:tags r:id="rId27"/>
              </p:custDataLst>
            </p:nvPr>
          </p:nvSpPr>
          <p:spPr>
            <a:xfrm>
              <a:off x="1125262" y="4009429"/>
              <a:ext cx="133825" cy="160736"/>
            </a:xfrm>
            <a:custGeom>
              <a:avLst/>
              <a:gdLst/>
              <a:ahLst/>
              <a:cxnLst/>
              <a:rect l="0" t="0" r="0" b="0"/>
              <a:pathLst>
                <a:path w="133825" h="160736">
                  <a:moveTo>
                    <a:pt x="44527" y="0"/>
                  </a:moveTo>
                  <a:lnTo>
                    <a:pt x="44527" y="0"/>
                  </a:lnTo>
                  <a:lnTo>
                    <a:pt x="44527" y="4741"/>
                  </a:lnTo>
                  <a:lnTo>
                    <a:pt x="41881" y="9714"/>
                  </a:lnTo>
                  <a:lnTo>
                    <a:pt x="36838" y="16250"/>
                  </a:lnTo>
                  <a:lnTo>
                    <a:pt x="29533" y="54365"/>
                  </a:lnTo>
                  <a:lnTo>
                    <a:pt x="22304" y="86032"/>
                  </a:lnTo>
                  <a:lnTo>
                    <a:pt x="6892" y="126866"/>
                  </a:lnTo>
                  <a:lnTo>
                    <a:pt x="802" y="141759"/>
                  </a:lnTo>
                  <a:lnTo>
                    <a:pt x="0" y="150286"/>
                  </a:lnTo>
                  <a:lnTo>
                    <a:pt x="4655" y="156095"/>
                  </a:lnTo>
                  <a:lnTo>
                    <a:pt x="9608" y="158673"/>
                  </a:lnTo>
                  <a:lnTo>
                    <a:pt x="24788" y="160463"/>
                  </a:lnTo>
                  <a:lnTo>
                    <a:pt x="68498" y="160724"/>
                  </a:lnTo>
                  <a:lnTo>
                    <a:pt x="109028" y="160734"/>
                  </a:lnTo>
                  <a:lnTo>
                    <a:pt x="133824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86"/>
          <p:cNvGrpSpPr/>
          <p:nvPr/>
        </p:nvGrpSpPr>
        <p:grpSpPr>
          <a:xfrm>
            <a:off x="2858850" y="3134320"/>
            <a:ext cx="832680" cy="833786"/>
            <a:chOff x="2858850" y="3134320"/>
            <a:chExt cx="832680" cy="833786"/>
          </a:xfrm>
        </p:grpSpPr>
        <p:sp>
          <p:nvSpPr>
            <p:cNvPr id="33" name="SMARTInkShape-555"/>
            <p:cNvSpPr/>
            <p:nvPr>
              <p:custDataLst>
                <p:tags r:id="rId1"/>
              </p:custDataLst>
            </p:nvPr>
          </p:nvSpPr>
          <p:spPr>
            <a:xfrm>
              <a:off x="3080742" y="3491507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8930"/>
                  </a:moveTo>
                  <a:lnTo>
                    <a:pt x="0" y="8930"/>
                  </a:lnTo>
                  <a:lnTo>
                    <a:pt x="13302" y="8930"/>
                  </a:lnTo>
                  <a:lnTo>
                    <a:pt x="18479" y="6284"/>
                  </a:lnTo>
                  <a:lnTo>
                    <a:pt x="21249" y="4189"/>
                  </a:lnTo>
                  <a:lnTo>
                    <a:pt x="29618" y="1862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56"/>
            <p:cNvSpPr/>
            <p:nvPr>
              <p:custDataLst>
                <p:tags r:id="rId2"/>
              </p:custDataLst>
            </p:nvPr>
          </p:nvSpPr>
          <p:spPr>
            <a:xfrm>
              <a:off x="2858850" y="3384351"/>
              <a:ext cx="237829" cy="583755"/>
            </a:xfrm>
            <a:custGeom>
              <a:avLst/>
              <a:gdLst/>
              <a:ahLst/>
              <a:cxnLst/>
              <a:rect l="0" t="0" r="0" b="0"/>
              <a:pathLst>
                <a:path w="237829" h="583755">
                  <a:moveTo>
                    <a:pt x="16509" y="0"/>
                  </a:moveTo>
                  <a:lnTo>
                    <a:pt x="16509" y="0"/>
                  </a:lnTo>
                  <a:lnTo>
                    <a:pt x="15517" y="15250"/>
                  </a:lnTo>
                  <a:lnTo>
                    <a:pt x="5485" y="57672"/>
                  </a:lnTo>
                  <a:lnTo>
                    <a:pt x="0" y="90105"/>
                  </a:lnTo>
                  <a:lnTo>
                    <a:pt x="3790" y="116326"/>
                  </a:lnTo>
                  <a:lnTo>
                    <a:pt x="23862" y="158120"/>
                  </a:lnTo>
                  <a:lnTo>
                    <a:pt x="31683" y="170487"/>
                  </a:lnTo>
                  <a:lnTo>
                    <a:pt x="41774" y="179290"/>
                  </a:lnTo>
                  <a:lnTo>
                    <a:pt x="83856" y="199229"/>
                  </a:lnTo>
                  <a:lnTo>
                    <a:pt x="96381" y="200002"/>
                  </a:lnTo>
                  <a:lnTo>
                    <a:pt x="126577" y="194936"/>
                  </a:lnTo>
                  <a:lnTo>
                    <a:pt x="151658" y="176397"/>
                  </a:lnTo>
                  <a:lnTo>
                    <a:pt x="178823" y="137709"/>
                  </a:lnTo>
                  <a:lnTo>
                    <a:pt x="183995" y="114555"/>
                  </a:lnTo>
                  <a:lnTo>
                    <a:pt x="185886" y="73882"/>
                  </a:lnTo>
                  <a:lnTo>
                    <a:pt x="185053" y="61609"/>
                  </a:lnTo>
                  <a:lnTo>
                    <a:pt x="177351" y="44862"/>
                  </a:lnTo>
                  <a:lnTo>
                    <a:pt x="178257" y="58949"/>
                  </a:lnTo>
                  <a:lnTo>
                    <a:pt x="184315" y="83486"/>
                  </a:lnTo>
                  <a:lnTo>
                    <a:pt x="190547" y="121442"/>
                  </a:lnTo>
                  <a:lnTo>
                    <a:pt x="198493" y="155487"/>
                  </a:lnTo>
                  <a:lnTo>
                    <a:pt x="207132" y="195449"/>
                  </a:lnTo>
                  <a:lnTo>
                    <a:pt x="215975" y="238710"/>
                  </a:lnTo>
                  <a:lnTo>
                    <a:pt x="224879" y="282947"/>
                  </a:lnTo>
                  <a:lnTo>
                    <a:pt x="228180" y="315262"/>
                  </a:lnTo>
                  <a:lnTo>
                    <a:pt x="230640" y="348476"/>
                  </a:lnTo>
                  <a:lnTo>
                    <a:pt x="235040" y="379774"/>
                  </a:lnTo>
                  <a:lnTo>
                    <a:pt x="237657" y="410221"/>
                  </a:lnTo>
                  <a:lnTo>
                    <a:pt x="237828" y="440289"/>
                  </a:lnTo>
                  <a:lnTo>
                    <a:pt x="232346" y="483123"/>
                  </a:lnTo>
                  <a:lnTo>
                    <a:pt x="218959" y="525270"/>
                  </a:lnTo>
                  <a:lnTo>
                    <a:pt x="197500" y="557517"/>
                  </a:lnTo>
                  <a:lnTo>
                    <a:pt x="180048" y="572097"/>
                  </a:lnTo>
                  <a:lnTo>
                    <a:pt x="157569" y="582701"/>
                  </a:lnTo>
                  <a:lnTo>
                    <a:pt x="143364" y="583754"/>
                  </a:lnTo>
                  <a:lnTo>
                    <a:pt x="98900" y="571008"/>
                  </a:lnTo>
                  <a:lnTo>
                    <a:pt x="63981" y="553597"/>
                  </a:lnTo>
                  <a:lnTo>
                    <a:pt x="52228" y="54471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57"/>
            <p:cNvSpPr/>
            <p:nvPr>
              <p:custDataLst>
                <p:tags r:id="rId3"/>
              </p:custDataLst>
            </p:nvPr>
          </p:nvSpPr>
          <p:spPr>
            <a:xfrm>
              <a:off x="3116460" y="3420070"/>
              <a:ext cx="44650" cy="1"/>
            </a:xfrm>
            <a:custGeom>
              <a:avLst/>
              <a:gdLst/>
              <a:ahLst/>
              <a:cxnLst/>
              <a:rect l="0" t="0" r="0" b="0"/>
              <a:pathLst>
                <a:path w="44650" h="1">
                  <a:moveTo>
                    <a:pt x="0" y="0"/>
                  </a:moveTo>
                  <a:lnTo>
                    <a:pt x="0" y="0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58"/>
            <p:cNvSpPr/>
            <p:nvPr>
              <p:custDataLst>
                <p:tags r:id="rId4"/>
              </p:custDataLst>
            </p:nvPr>
          </p:nvSpPr>
          <p:spPr>
            <a:xfrm>
              <a:off x="3411991" y="3134320"/>
              <a:ext cx="25939" cy="223243"/>
            </a:xfrm>
            <a:custGeom>
              <a:avLst/>
              <a:gdLst/>
              <a:ahLst/>
              <a:cxnLst/>
              <a:rect l="0" t="0" r="0" b="0"/>
              <a:pathLst>
                <a:path w="25939" h="223243">
                  <a:moveTo>
                    <a:pt x="25938" y="0"/>
                  </a:moveTo>
                  <a:lnTo>
                    <a:pt x="25938" y="0"/>
                  </a:lnTo>
                  <a:lnTo>
                    <a:pt x="25938" y="9481"/>
                  </a:lnTo>
                  <a:lnTo>
                    <a:pt x="23293" y="16781"/>
                  </a:lnTo>
                  <a:lnTo>
                    <a:pt x="21198" y="20117"/>
                  </a:lnTo>
                  <a:lnTo>
                    <a:pt x="11117" y="58845"/>
                  </a:lnTo>
                  <a:lnTo>
                    <a:pt x="8679" y="97209"/>
                  </a:lnTo>
                  <a:lnTo>
                    <a:pt x="3457" y="133744"/>
                  </a:lnTo>
                  <a:lnTo>
                    <a:pt x="0" y="169624"/>
                  </a:lnTo>
                  <a:lnTo>
                    <a:pt x="394" y="194457"/>
                  </a:lnTo>
                  <a:lnTo>
                    <a:pt x="8079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59"/>
            <p:cNvSpPr/>
            <p:nvPr>
              <p:custDataLst>
                <p:tags r:id="rId5"/>
              </p:custDataLst>
            </p:nvPr>
          </p:nvSpPr>
          <p:spPr>
            <a:xfrm>
              <a:off x="3501289" y="3152179"/>
              <a:ext cx="190241" cy="212392"/>
            </a:xfrm>
            <a:custGeom>
              <a:avLst/>
              <a:gdLst/>
              <a:ahLst/>
              <a:cxnLst/>
              <a:rect l="0" t="0" r="0" b="0"/>
              <a:pathLst>
                <a:path w="190241" h="212392">
                  <a:moveTo>
                    <a:pt x="115234" y="0"/>
                  </a:moveTo>
                  <a:lnTo>
                    <a:pt x="115234" y="0"/>
                  </a:lnTo>
                  <a:lnTo>
                    <a:pt x="94243" y="0"/>
                  </a:lnTo>
                  <a:lnTo>
                    <a:pt x="52488" y="18092"/>
                  </a:lnTo>
                  <a:lnTo>
                    <a:pt x="34796" y="29504"/>
                  </a:lnTo>
                  <a:lnTo>
                    <a:pt x="23921" y="40894"/>
                  </a:lnTo>
                  <a:lnTo>
                    <a:pt x="5620" y="81049"/>
                  </a:lnTo>
                  <a:lnTo>
                    <a:pt x="0" y="118038"/>
                  </a:lnTo>
                  <a:lnTo>
                    <a:pt x="519" y="133821"/>
                  </a:lnTo>
                  <a:lnTo>
                    <a:pt x="11627" y="166279"/>
                  </a:lnTo>
                  <a:lnTo>
                    <a:pt x="24894" y="184426"/>
                  </a:lnTo>
                  <a:lnTo>
                    <a:pt x="47155" y="201207"/>
                  </a:lnTo>
                  <a:lnTo>
                    <a:pt x="65738" y="209988"/>
                  </a:lnTo>
                  <a:lnTo>
                    <a:pt x="81329" y="212391"/>
                  </a:lnTo>
                  <a:lnTo>
                    <a:pt x="120824" y="206455"/>
                  </a:lnTo>
                  <a:lnTo>
                    <a:pt x="132932" y="200568"/>
                  </a:lnTo>
                  <a:lnTo>
                    <a:pt x="166152" y="176309"/>
                  </a:lnTo>
                  <a:lnTo>
                    <a:pt x="176953" y="157412"/>
                  </a:lnTo>
                  <a:lnTo>
                    <a:pt x="189493" y="129100"/>
                  </a:lnTo>
                  <a:lnTo>
                    <a:pt x="190240" y="113932"/>
                  </a:lnTo>
                  <a:lnTo>
                    <a:pt x="186671" y="714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60"/>
            <p:cNvSpPr/>
            <p:nvPr>
              <p:custDataLst>
                <p:tags r:id="rId6"/>
              </p:custDataLst>
            </p:nvPr>
          </p:nvSpPr>
          <p:spPr>
            <a:xfrm>
              <a:off x="3250406" y="3420070"/>
              <a:ext cx="437555" cy="8931"/>
            </a:xfrm>
            <a:custGeom>
              <a:avLst/>
              <a:gdLst/>
              <a:ahLst/>
              <a:cxnLst/>
              <a:rect l="0" t="0" r="0" b="0"/>
              <a:pathLst>
                <a:path w="437555" h="8931">
                  <a:moveTo>
                    <a:pt x="0" y="0"/>
                  </a:moveTo>
                  <a:lnTo>
                    <a:pt x="0" y="0"/>
                  </a:lnTo>
                  <a:lnTo>
                    <a:pt x="39217" y="0"/>
                  </a:lnTo>
                  <a:lnTo>
                    <a:pt x="76869" y="0"/>
                  </a:lnTo>
                  <a:lnTo>
                    <a:pt x="115600" y="4740"/>
                  </a:lnTo>
                  <a:lnTo>
                    <a:pt x="158496" y="7688"/>
                  </a:lnTo>
                  <a:lnTo>
                    <a:pt x="197885" y="8562"/>
                  </a:lnTo>
                  <a:lnTo>
                    <a:pt x="239431" y="8821"/>
                  </a:lnTo>
                  <a:lnTo>
                    <a:pt x="283160" y="8897"/>
                  </a:lnTo>
                  <a:lnTo>
                    <a:pt x="327536" y="8920"/>
                  </a:lnTo>
                  <a:lnTo>
                    <a:pt x="367364" y="8926"/>
                  </a:lnTo>
                  <a:lnTo>
                    <a:pt x="408255" y="8929"/>
                  </a:lnTo>
                  <a:lnTo>
                    <a:pt x="437554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61"/>
            <p:cNvSpPr/>
            <p:nvPr>
              <p:custDataLst>
                <p:tags r:id="rId7"/>
              </p:custDataLst>
            </p:nvPr>
          </p:nvSpPr>
          <p:spPr>
            <a:xfrm>
              <a:off x="3308110" y="3178968"/>
              <a:ext cx="111961" cy="98228"/>
            </a:xfrm>
            <a:custGeom>
              <a:avLst/>
              <a:gdLst/>
              <a:ahLst/>
              <a:cxnLst/>
              <a:rect l="0" t="0" r="0" b="0"/>
              <a:pathLst>
                <a:path w="111961" h="98228">
                  <a:moveTo>
                    <a:pt x="40522" y="0"/>
                  </a:moveTo>
                  <a:lnTo>
                    <a:pt x="40522" y="0"/>
                  </a:lnTo>
                  <a:lnTo>
                    <a:pt x="40522" y="4741"/>
                  </a:lnTo>
                  <a:lnTo>
                    <a:pt x="37877" y="9714"/>
                  </a:lnTo>
                  <a:lnTo>
                    <a:pt x="34385" y="15231"/>
                  </a:lnTo>
                  <a:lnTo>
                    <a:pt x="31428" y="23916"/>
                  </a:lnTo>
                  <a:lnTo>
                    <a:pt x="575" y="57796"/>
                  </a:lnTo>
                  <a:lnTo>
                    <a:pt x="0" y="60359"/>
                  </a:lnTo>
                  <a:lnTo>
                    <a:pt x="609" y="63060"/>
                  </a:lnTo>
                  <a:lnTo>
                    <a:pt x="2007" y="65852"/>
                  </a:lnTo>
                  <a:lnTo>
                    <a:pt x="3932" y="67714"/>
                  </a:lnTo>
                  <a:lnTo>
                    <a:pt x="8716" y="69783"/>
                  </a:lnTo>
                  <a:lnTo>
                    <a:pt x="52793" y="71409"/>
                  </a:lnTo>
                  <a:lnTo>
                    <a:pt x="70396" y="72421"/>
                  </a:lnTo>
                  <a:lnTo>
                    <a:pt x="100068" y="83866"/>
                  </a:lnTo>
                  <a:lnTo>
                    <a:pt x="106675" y="89529"/>
                  </a:lnTo>
                  <a:lnTo>
                    <a:pt x="11196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62"/>
            <p:cNvSpPr/>
            <p:nvPr>
              <p:custDataLst>
                <p:tags r:id="rId8"/>
              </p:custDataLst>
            </p:nvPr>
          </p:nvSpPr>
          <p:spPr>
            <a:xfrm>
              <a:off x="3402210" y="3500437"/>
              <a:ext cx="178595" cy="151806"/>
            </a:xfrm>
            <a:custGeom>
              <a:avLst/>
              <a:gdLst/>
              <a:ahLst/>
              <a:cxnLst/>
              <a:rect l="0" t="0" r="0" b="0"/>
              <a:pathLst>
                <a:path w="178595" h="151806">
                  <a:moveTo>
                    <a:pt x="178594" y="0"/>
                  </a:moveTo>
                  <a:lnTo>
                    <a:pt x="178594" y="0"/>
                  </a:lnTo>
                  <a:lnTo>
                    <a:pt x="163218" y="0"/>
                  </a:lnTo>
                  <a:lnTo>
                    <a:pt x="136095" y="12429"/>
                  </a:lnTo>
                  <a:lnTo>
                    <a:pt x="96391" y="42240"/>
                  </a:lnTo>
                  <a:lnTo>
                    <a:pt x="63050" y="74158"/>
                  </a:lnTo>
                  <a:lnTo>
                    <a:pt x="32814" y="115452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63"/>
            <p:cNvSpPr/>
            <p:nvPr>
              <p:custDataLst>
                <p:tags r:id="rId9"/>
              </p:custDataLst>
            </p:nvPr>
          </p:nvSpPr>
          <p:spPr>
            <a:xfrm>
              <a:off x="3411140" y="3491507"/>
              <a:ext cx="160736" cy="187525"/>
            </a:xfrm>
            <a:custGeom>
              <a:avLst/>
              <a:gdLst/>
              <a:ahLst/>
              <a:cxnLst/>
              <a:rect l="0" t="0" r="0" b="0"/>
              <a:pathLst>
                <a:path w="160736" h="187525">
                  <a:moveTo>
                    <a:pt x="0" y="0"/>
                  </a:moveTo>
                  <a:lnTo>
                    <a:pt x="0" y="0"/>
                  </a:lnTo>
                  <a:lnTo>
                    <a:pt x="7068" y="16781"/>
                  </a:lnTo>
                  <a:lnTo>
                    <a:pt x="7689" y="20117"/>
                  </a:lnTo>
                  <a:lnTo>
                    <a:pt x="22943" y="39730"/>
                  </a:lnTo>
                  <a:lnTo>
                    <a:pt x="63869" y="81634"/>
                  </a:lnTo>
                  <a:lnTo>
                    <a:pt x="98496" y="118982"/>
                  </a:lnTo>
                  <a:lnTo>
                    <a:pt x="135781" y="161741"/>
                  </a:lnTo>
                  <a:lnTo>
                    <a:pt x="160735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8382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8862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4267200" y="914400"/>
            <a:ext cx="4280459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SMARTInkShape-Group87"/>
          <p:cNvGrpSpPr/>
          <p:nvPr/>
        </p:nvGrpSpPr>
        <p:grpSpPr>
          <a:xfrm>
            <a:off x="2946796" y="1419820"/>
            <a:ext cx="714376" cy="535782"/>
            <a:chOff x="2946796" y="1419820"/>
            <a:chExt cx="714376" cy="535782"/>
          </a:xfrm>
        </p:grpSpPr>
        <p:sp>
          <p:nvSpPr>
            <p:cNvPr id="5" name="SMARTInkShape-564"/>
            <p:cNvSpPr/>
            <p:nvPr>
              <p:custDataLst>
                <p:tags r:id="rId37"/>
              </p:custDataLst>
            </p:nvPr>
          </p:nvSpPr>
          <p:spPr>
            <a:xfrm>
              <a:off x="3339703" y="1696654"/>
              <a:ext cx="321469" cy="35706"/>
            </a:xfrm>
            <a:custGeom>
              <a:avLst/>
              <a:gdLst/>
              <a:ahLst/>
              <a:cxnLst/>
              <a:rect l="0" t="0" r="0" b="0"/>
              <a:pathLst>
                <a:path w="321469" h="35706">
                  <a:moveTo>
                    <a:pt x="0" y="8916"/>
                  </a:moveTo>
                  <a:lnTo>
                    <a:pt x="0" y="8916"/>
                  </a:lnTo>
                  <a:lnTo>
                    <a:pt x="41713" y="8916"/>
                  </a:lnTo>
                  <a:lnTo>
                    <a:pt x="79493" y="6270"/>
                  </a:lnTo>
                  <a:lnTo>
                    <a:pt x="120654" y="1227"/>
                  </a:lnTo>
                  <a:lnTo>
                    <a:pt x="160865" y="231"/>
                  </a:lnTo>
                  <a:lnTo>
                    <a:pt x="194397" y="59"/>
                  </a:lnTo>
                  <a:lnTo>
                    <a:pt x="238637" y="0"/>
                  </a:lnTo>
                  <a:lnTo>
                    <a:pt x="267160" y="2636"/>
                  </a:lnTo>
                  <a:lnTo>
                    <a:pt x="284433" y="8109"/>
                  </a:lnTo>
                  <a:lnTo>
                    <a:pt x="321468" y="357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65"/>
            <p:cNvSpPr/>
            <p:nvPr>
              <p:custDataLst>
                <p:tags r:id="rId38"/>
              </p:custDataLst>
            </p:nvPr>
          </p:nvSpPr>
          <p:spPr>
            <a:xfrm>
              <a:off x="3330773" y="1732359"/>
              <a:ext cx="169665" cy="187524"/>
            </a:xfrm>
            <a:custGeom>
              <a:avLst/>
              <a:gdLst/>
              <a:ahLst/>
              <a:cxnLst/>
              <a:rect l="0" t="0" r="0" b="0"/>
              <a:pathLst>
                <a:path w="169665" h="187524">
                  <a:moveTo>
                    <a:pt x="169664" y="0"/>
                  </a:moveTo>
                  <a:lnTo>
                    <a:pt x="169664" y="0"/>
                  </a:lnTo>
                  <a:lnTo>
                    <a:pt x="154433" y="14239"/>
                  </a:lnTo>
                  <a:lnTo>
                    <a:pt x="148673" y="16250"/>
                  </a:lnTo>
                  <a:lnTo>
                    <a:pt x="142806" y="22436"/>
                  </a:lnTo>
                  <a:lnTo>
                    <a:pt x="135899" y="30807"/>
                  </a:lnTo>
                  <a:lnTo>
                    <a:pt x="92117" y="68908"/>
                  </a:lnTo>
                  <a:lnTo>
                    <a:pt x="56541" y="108959"/>
                  </a:lnTo>
                  <a:lnTo>
                    <a:pt x="26787" y="149396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66"/>
            <p:cNvSpPr/>
            <p:nvPr>
              <p:custDataLst>
                <p:tags r:id="rId39"/>
              </p:custDataLst>
            </p:nvPr>
          </p:nvSpPr>
          <p:spPr>
            <a:xfrm>
              <a:off x="3384351" y="1768078"/>
              <a:ext cx="151806" cy="116087"/>
            </a:xfrm>
            <a:custGeom>
              <a:avLst/>
              <a:gdLst/>
              <a:ahLst/>
              <a:cxnLst/>
              <a:rect l="0" t="0" r="0" b="0"/>
              <a:pathLst>
                <a:path w="151806" h="116087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4740" y="7688"/>
                  </a:lnTo>
                  <a:lnTo>
                    <a:pt x="6137" y="9094"/>
                  </a:lnTo>
                  <a:lnTo>
                    <a:pt x="7689" y="13302"/>
                  </a:lnTo>
                  <a:lnTo>
                    <a:pt x="13670" y="18480"/>
                  </a:lnTo>
                  <a:lnTo>
                    <a:pt x="22943" y="23096"/>
                  </a:lnTo>
                  <a:lnTo>
                    <a:pt x="39320" y="27679"/>
                  </a:lnTo>
                  <a:lnTo>
                    <a:pt x="80404" y="55840"/>
                  </a:lnTo>
                  <a:lnTo>
                    <a:pt x="124233" y="89123"/>
                  </a:lnTo>
                  <a:lnTo>
                    <a:pt x="138803" y="104156"/>
                  </a:lnTo>
                  <a:lnTo>
                    <a:pt x="141065" y="110122"/>
                  </a:lnTo>
                  <a:lnTo>
                    <a:pt x="142661" y="112110"/>
                  </a:lnTo>
                  <a:lnTo>
                    <a:pt x="15180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67"/>
            <p:cNvSpPr/>
            <p:nvPr>
              <p:custDataLst>
                <p:tags r:id="rId40"/>
              </p:custDataLst>
            </p:nvPr>
          </p:nvSpPr>
          <p:spPr>
            <a:xfrm>
              <a:off x="3411140" y="1428750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35719" y="0"/>
                  </a:moveTo>
                  <a:lnTo>
                    <a:pt x="35719" y="0"/>
                  </a:lnTo>
                  <a:lnTo>
                    <a:pt x="35719" y="4740"/>
                  </a:lnTo>
                  <a:lnTo>
                    <a:pt x="20898" y="46620"/>
                  </a:lnTo>
                  <a:lnTo>
                    <a:pt x="11989" y="89392"/>
                  </a:lnTo>
                  <a:lnTo>
                    <a:pt x="8206" y="133876"/>
                  </a:lnTo>
                  <a:lnTo>
                    <a:pt x="378" y="176739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68"/>
            <p:cNvSpPr/>
            <p:nvPr>
              <p:custDataLst>
                <p:tags r:id="rId41"/>
              </p:custDataLst>
            </p:nvPr>
          </p:nvSpPr>
          <p:spPr>
            <a:xfrm>
              <a:off x="3322333" y="1428750"/>
              <a:ext cx="88808" cy="107157"/>
            </a:xfrm>
            <a:custGeom>
              <a:avLst/>
              <a:gdLst/>
              <a:ahLst/>
              <a:cxnLst/>
              <a:rect l="0" t="0" r="0" b="0"/>
              <a:pathLst>
                <a:path w="88808" h="107157">
                  <a:moveTo>
                    <a:pt x="44159" y="0"/>
                  </a:moveTo>
                  <a:lnTo>
                    <a:pt x="44159" y="0"/>
                  </a:lnTo>
                  <a:lnTo>
                    <a:pt x="44159" y="7688"/>
                  </a:lnTo>
                  <a:lnTo>
                    <a:pt x="39418" y="13302"/>
                  </a:lnTo>
                  <a:lnTo>
                    <a:pt x="37091" y="21125"/>
                  </a:lnTo>
                  <a:lnTo>
                    <a:pt x="35064" y="30225"/>
                  </a:lnTo>
                  <a:lnTo>
                    <a:pt x="21063" y="57509"/>
                  </a:lnTo>
                  <a:lnTo>
                    <a:pt x="17472" y="73704"/>
                  </a:lnTo>
                  <a:lnTo>
                    <a:pt x="10565" y="85228"/>
                  </a:lnTo>
                  <a:lnTo>
                    <a:pt x="3227" y="94926"/>
                  </a:lnTo>
                  <a:lnTo>
                    <a:pt x="0" y="105349"/>
                  </a:lnTo>
                  <a:lnTo>
                    <a:pt x="829" y="105951"/>
                  </a:lnTo>
                  <a:lnTo>
                    <a:pt x="9288" y="106918"/>
                  </a:lnTo>
                  <a:lnTo>
                    <a:pt x="48921" y="107150"/>
                  </a:lnTo>
                  <a:lnTo>
                    <a:pt x="8880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69"/>
            <p:cNvSpPr/>
            <p:nvPr>
              <p:custDataLst>
                <p:tags r:id="rId42"/>
              </p:custDataLst>
            </p:nvPr>
          </p:nvSpPr>
          <p:spPr>
            <a:xfrm>
              <a:off x="3152179" y="1625203"/>
              <a:ext cx="71439" cy="17860"/>
            </a:xfrm>
            <a:custGeom>
              <a:avLst/>
              <a:gdLst/>
              <a:ahLst/>
              <a:cxnLst/>
              <a:rect l="0" t="0" r="0" b="0"/>
              <a:pathLst>
                <a:path w="71439" h="17860">
                  <a:moveTo>
                    <a:pt x="0" y="17859"/>
                  </a:moveTo>
                  <a:lnTo>
                    <a:pt x="0" y="17859"/>
                  </a:lnTo>
                  <a:lnTo>
                    <a:pt x="4741" y="17859"/>
                  </a:lnTo>
                  <a:lnTo>
                    <a:pt x="39147" y="9757"/>
                  </a:lnTo>
                  <a:lnTo>
                    <a:pt x="55696" y="8182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70"/>
            <p:cNvSpPr/>
            <p:nvPr>
              <p:custDataLst>
                <p:tags r:id="rId43"/>
              </p:custDataLst>
            </p:nvPr>
          </p:nvSpPr>
          <p:spPr>
            <a:xfrm>
              <a:off x="3469133" y="1419820"/>
              <a:ext cx="155752" cy="150788"/>
            </a:xfrm>
            <a:custGeom>
              <a:avLst/>
              <a:gdLst/>
              <a:ahLst/>
              <a:cxnLst/>
              <a:rect l="0" t="0" r="0" b="0"/>
              <a:pathLst>
                <a:path w="155752" h="150788">
                  <a:moveTo>
                    <a:pt x="129531" y="0"/>
                  </a:moveTo>
                  <a:lnTo>
                    <a:pt x="129531" y="0"/>
                  </a:lnTo>
                  <a:lnTo>
                    <a:pt x="87032" y="0"/>
                  </a:lnTo>
                  <a:lnTo>
                    <a:pt x="44379" y="20117"/>
                  </a:lnTo>
                  <a:lnTo>
                    <a:pt x="34469" y="29115"/>
                  </a:lnTo>
                  <a:lnTo>
                    <a:pt x="11693" y="62998"/>
                  </a:lnTo>
                  <a:lnTo>
                    <a:pt x="0" y="100985"/>
                  </a:lnTo>
                  <a:lnTo>
                    <a:pt x="3725" y="130940"/>
                  </a:lnTo>
                  <a:lnTo>
                    <a:pt x="5972" y="135910"/>
                  </a:lnTo>
                  <a:lnTo>
                    <a:pt x="13762" y="144079"/>
                  </a:lnTo>
                  <a:lnTo>
                    <a:pt x="21192" y="148371"/>
                  </a:lnTo>
                  <a:lnTo>
                    <a:pt x="33600" y="150787"/>
                  </a:lnTo>
                  <a:lnTo>
                    <a:pt x="61372" y="150678"/>
                  </a:lnTo>
                  <a:lnTo>
                    <a:pt x="90875" y="139358"/>
                  </a:lnTo>
                  <a:lnTo>
                    <a:pt x="126557" y="109563"/>
                  </a:lnTo>
                  <a:lnTo>
                    <a:pt x="149844" y="74364"/>
                  </a:lnTo>
                  <a:lnTo>
                    <a:pt x="154401" y="56540"/>
                  </a:lnTo>
                  <a:lnTo>
                    <a:pt x="155751" y="38691"/>
                  </a:lnTo>
                  <a:lnTo>
                    <a:pt x="153421" y="29433"/>
                  </a:lnTo>
                  <a:lnTo>
                    <a:pt x="151411" y="25575"/>
                  </a:lnTo>
                  <a:lnTo>
                    <a:pt x="149078" y="23003"/>
                  </a:lnTo>
                  <a:lnTo>
                    <a:pt x="140055" y="18536"/>
                  </a:lnTo>
                  <a:lnTo>
                    <a:pt x="129531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71"/>
            <p:cNvSpPr/>
            <p:nvPr>
              <p:custDataLst>
                <p:tags r:id="rId44"/>
              </p:custDataLst>
            </p:nvPr>
          </p:nvSpPr>
          <p:spPr>
            <a:xfrm>
              <a:off x="2946796" y="1571625"/>
              <a:ext cx="177199" cy="383977"/>
            </a:xfrm>
            <a:custGeom>
              <a:avLst/>
              <a:gdLst/>
              <a:ahLst/>
              <a:cxnLst/>
              <a:rect l="0" t="0" r="0" b="0"/>
              <a:pathLst>
                <a:path w="177199" h="383977">
                  <a:moveTo>
                    <a:pt x="0" y="0"/>
                  </a:moveTo>
                  <a:lnTo>
                    <a:pt x="0" y="0"/>
                  </a:lnTo>
                  <a:lnTo>
                    <a:pt x="0" y="42575"/>
                  </a:lnTo>
                  <a:lnTo>
                    <a:pt x="0" y="82210"/>
                  </a:lnTo>
                  <a:lnTo>
                    <a:pt x="7130" y="115457"/>
                  </a:lnTo>
                  <a:lnTo>
                    <a:pt x="12429" y="129366"/>
                  </a:lnTo>
                  <a:lnTo>
                    <a:pt x="20738" y="139517"/>
                  </a:lnTo>
                  <a:lnTo>
                    <a:pt x="32760" y="149377"/>
                  </a:lnTo>
                  <a:lnTo>
                    <a:pt x="37050" y="150725"/>
                  </a:lnTo>
                  <a:lnTo>
                    <a:pt x="39583" y="151085"/>
                  </a:lnTo>
                  <a:lnTo>
                    <a:pt x="45043" y="148839"/>
                  </a:lnTo>
                  <a:lnTo>
                    <a:pt x="65508" y="130795"/>
                  </a:lnTo>
                  <a:lnTo>
                    <a:pt x="89298" y="89057"/>
                  </a:lnTo>
                  <a:lnTo>
                    <a:pt x="103188" y="53362"/>
                  </a:lnTo>
                  <a:lnTo>
                    <a:pt x="107088" y="9209"/>
                  </a:lnTo>
                  <a:lnTo>
                    <a:pt x="107126" y="5085"/>
                  </a:lnTo>
                  <a:lnTo>
                    <a:pt x="107153" y="8227"/>
                  </a:lnTo>
                  <a:lnTo>
                    <a:pt x="128147" y="42330"/>
                  </a:lnTo>
                  <a:lnTo>
                    <a:pt x="142896" y="81237"/>
                  </a:lnTo>
                  <a:lnTo>
                    <a:pt x="154786" y="120998"/>
                  </a:lnTo>
                  <a:lnTo>
                    <a:pt x="165696" y="160932"/>
                  </a:lnTo>
                  <a:lnTo>
                    <a:pt x="171527" y="203363"/>
                  </a:lnTo>
                  <a:lnTo>
                    <a:pt x="177198" y="240702"/>
                  </a:lnTo>
                  <a:lnTo>
                    <a:pt x="171189" y="275749"/>
                  </a:lnTo>
                  <a:lnTo>
                    <a:pt x="157567" y="313769"/>
                  </a:lnTo>
                  <a:lnTo>
                    <a:pt x="144032" y="334952"/>
                  </a:lnTo>
                  <a:lnTo>
                    <a:pt x="105233" y="364258"/>
                  </a:lnTo>
                  <a:lnTo>
                    <a:pt x="74614" y="380694"/>
                  </a:lnTo>
                  <a:lnTo>
                    <a:pt x="50836" y="383544"/>
                  </a:lnTo>
                  <a:lnTo>
                    <a:pt x="35719" y="38397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72"/>
            <p:cNvSpPr/>
            <p:nvPr>
              <p:custDataLst>
                <p:tags r:id="rId45"/>
              </p:custDataLst>
            </p:nvPr>
          </p:nvSpPr>
          <p:spPr>
            <a:xfrm>
              <a:off x="3152179" y="1562695"/>
              <a:ext cx="71439" cy="8931"/>
            </a:xfrm>
            <a:custGeom>
              <a:avLst/>
              <a:gdLst/>
              <a:ahLst/>
              <a:cxnLst/>
              <a:rect l="0" t="0" r="0" b="0"/>
              <a:pathLst>
                <a:path w="71439" h="8931">
                  <a:moveTo>
                    <a:pt x="0" y="0"/>
                  </a:moveTo>
                  <a:lnTo>
                    <a:pt x="0" y="0"/>
                  </a:lnTo>
                  <a:lnTo>
                    <a:pt x="25990" y="0"/>
                  </a:lnTo>
                  <a:lnTo>
                    <a:pt x="34041" y="2646"/>
                  </a:lnTo>
                  <a:lnTo>
                    <a:pt x="41919" y="6137"/>
                  </a:lnTo>
                  <a:lnTo>
                    <a:pt x="7143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88"/>
          <p:cNvGrpSpPr/>
          <p:nvPr/>
        </p:nvGrpSpPr>
        <p:grpSpPr>
          <a:xfrm>
            <a:off x="727365" y="1250156"/>
            <a:ext cx="147745" cy="258962"/>
            <a:chOff x="727365" y="1250156"/>
            <a:chExt cx="147745" cy="258962"/>
          </a:xfrm>
        </p:grpSpPr>
        <p:sp>
          <p:nvSpPr>
            <p:cNvPr id="15" name="SMARTInkShape-573"/>
            <p:cNvSpPr/>
            <p:nvPr>
              <p:custDataLst>
                <p:tags r:id="rId35"/>
              </p:custDataLst>
            </p:nvPr>
          </p:nvSpPr>
          <p:spPr>
            <a:xfrm>
              <a:off x="839947" y="1250156"/>
              <a:ext cx="35163" cy="258962"/>
            </a:xfrm>
            <a:custGeom>
              <a:avLst/>
              <a:gdLst/>
              <a:ahLst/>
              <a:cxnLst/>
              <a:rect l="0" t="0" r="0" b="0"/>
              <a:pathLst>
                <a:path w="35163" h="258962">
                  <a:moveTo>
                    <a:pt x="35162" y="0"/>
                  </a:moveTo>
                  <a:lnTo>
                    <a:pt x="35162" y="0"/>
                  </a:lnTo>
                  <a:lnTo>
                    <a:pt x="27474" y="0"/>
                  </a:lnTo>
                  <a:lnTo>
                    <a:pt x="27060" y="992"/>
                  </a:lnTo>
                  <a:lnTo>
                    <a:pt x="19169" y="45064"/>
                  </a:lnTo>
                  <a:lnTo>
                    <a:pt x="11411" y="81598"/>
                  </a:lnTo>
                  <a:lnTo>
                    <a:pt x="8773" y="125177"/>
                  </a:lnTo>
                  <a:lnTo>
                    <a:pt x="5780" y="169685"/>
                  </a:lnTo>
                  <a:lnTo>
                    <a:pt x="0" y="213530"/>
                  </a:lnTo>
                  <a:lnTo>
                    <a:pt x="683" y="225871"/>
                  </a:lnTo>
                  <a:lnTo>
                    <a:pt x="8373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74"/>
            <p:cNvSpPr/>
            <p:nvPr>
              <p:custDataLst>
                <p:tags r:id="rId36"/>
              </p:custDataLst>
            </p:nvPr>
          </p:nvSpPr>
          <p:spPr>
            <a:xfrm>
              <a:off x="727365" y="1276945"/>
              <a:ext cx="138815" cy="105793"/>
            </a:xfrm>
            <a:custGeom>
              <a:avLst/>
              <a:gdLst/>
              <a:ahLst/>
              <a:cxnLst/>
              <a:rect l="0" t="0" r="0" b="0"/>
              <a:pathLst>
                <a:path w="138815" h="105793">
                  <a:moveTo>
                    <a:pt x="49517" y="0"/>
                  </a:moveTo>
                  <a:lnTo>
                    <a:pt x="49517" y="0"/>
                  </a:lnTo>
                  <a:lnTo>
                    <a:pt x="49517" y="8562"/>
                  </a:lnTo>
                  <a:lnTo>
                    <a:pt x="44777" y="13561"/>
                  </a:lnTo>
                  <a:lnTo>
                    <a:pt x="42450" y="21241"/>
                  </a:lnTo>
                  <a:lnTo>
                    <a:pt x="40423" y="30276"/>
                  </a:lnTo>
                  <a:lnTo>
                    <a:pt x="15526" y="74018"/>
                  </a:lnTo>
                  <a:lnTo>
                    <a:pt x="6262" y="87498"/>
                  </a:lnTo>
                  <a:lnTo>
                    <a:pt x="541" y="93504"/>
                  </a:lnTo>
                  <a:lnTo>
                    <a:pt x="0" y="95078"/>
                  </a:lnTo>
                  <a:lnTo>
                    <a:pt x="630" y="96128"/>
                  </a:lnTo>
                  <a:lnTo>
                    <a:pt x="3977" y="98286"/>
                  </a:lnTo>
                  <a:lnTo>
                    <a:pt x="11440" y="104087"/>
                  </a:lnTo>
                  <a:lnTo>
                    <a:pt x="17050" y="105792"/>
                  </a:lnTo>
                  <a:lnTo>
                    <a:pt x="19935" y="105254"/>
                  </a:lnTo>
                  <a:lnTo>
                    <a:pt x="29728" y="100750"/>
                  </a:lnTo>
                  <a:lnTo>
                    <a:pt x="73487" y="93584"/>
                  </a:lnTo>
                  <a:lnTo>
                    <a:pt x="113893" y="89464"/>
                  </a:lnTo>
                  <a:lnTo>
                    <a:pt x="131466" y="89330"/>
                  </a:lnTo>
                  <a:lnTo>
                    <a:pt x="133916" y="90311"/>
                  </a:lnTo>
                  <a:lnTo>
                    <a:pt x="135548" y="91957"/>
                  </a:lnTo>
                  <a:lnTo>
                    <a:pt x="138814" y="9822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89"/>
          <p:cNvGrpSpPr/>
          <p:nvPr/>
        </p:nvGrpSpPr>
        <p:grpSpPr>
          <a:xfrm>
            <a:off x="1705570" y="1280730"/>
            <a:ext cx="262368" cy="246247"/>
            <a:chOff x="1705570" y="1280730"/>
            <a:chExt cx="262368" cy="246247"/>
          </a:xfrm>
        </p:grpSpPr>
        <p:sp>
          <p:nvSpPr>
            <p:cNvPr id="18" name="SMARTInkShape-575"/>
            <p:cNvSpPr/>
            <p:nvPr>
              <p:custDataLst>
                <p:tags r:id="rId33"/>
              </p:custDataLst>
            </p:nvPr>
          </p:nvSpPr>
          <p:spPr>
            <a:xfrm>
              <a:off x="1805073" y="1280730"/>
              <a:ext cx="162865" cy="236224"/>
            </a:xfrm>
            <a:custGeom>
              <a:avLst/>
              <a:gdLst/>
              <a:ahLst/>
              <a:cxnLst/>
              <a:rect l="0" t="0" r="0" b="0"/>
              <a:pathLst>
                <a:path w="162865" h="236224">
                  <a:moveTo>
                    <a:pt x="96950" y="5145"/>
                  </a:moveTo>
                  <a:lnTo>
                    <a:pt x="96950" y="5145"/>
                  </a:lnTo>
                  <a:lnTo>
                    <a:pt x="92210" y="5145"/>
                  </a:lnTo>
                  <a:lnTo>
                    <a:pt x="90813" y="4152"/>
                  </a:lnTo>
                  <a:lnTo>
                    <a:pt x="89882" y="2499"/>
                  </a:lnTo>
                  <a:lnTo>
                    <a:pt x="89262" y="404"/>
                  </a:lnTo>
                  <a:lnTo>
                    <a:pt x="88848" y="0"/>
                  </a:lnTo>
                  <a:lnTo>
                    <a:pt x="88572" y="722"/>
                  </a:lnTo>
                  <a:lnTo>
                    <a:pt x="88388" y="2196"/>
                  </a:lnTo>
                  <a:lnTo>
                    <a:pt x="87273" y="3179"/>
                  </a:lnTo>
                  <a:lnTo>
                    <a:pt x="83389" y="4271"/>
                  </a:lnTo>
                  <a:lnTo>
                    <a:pt x="75624" y="4886"/>
                  </a:lnTo>
                  <a:lnTo>
                    <a:pt x="62299" y="14549"/>
                  </a:lnTo>
                  <a:lnTo>
                    <a:pt x="23416" y="53964"/>
                  </a:lnTo>
                  <a:lnTo>
                    <a:pt x="5184" y="94991"/>
                  </a:lnTo>
                  <a:lnTo>
                    <a:pt x="0" y="136405"/>
                  </a:lnTo>
                  <a:lnTo>
                    <a:pt x="1621" y="174278"/>
                  </a:lnTo>
                  <a:lnTo>
                    <a:pt x="16837" y="218627"/>
                  </a:lnTo>
                  <a:lnTo>
                    <a:pt x="19729" y="224856"/>
                  </a:lnTo>
                  <a:lnTo>
                    <a:pt x="23641" y="229010"/>
                  </a:lnTo>
                  <a:lnTo>
                    <a:pt x="33280" y="233625"/>
                  </a:lnTo>
                  <a:lnTo>
                    <a:pt x="49863" y="236223"/>
                  </a:lnTo>
                  <a:lnTo>
                    <a:pt x="67344" y="232252"/>
                  </a:lnTo>
                  <a:lnTo>
                    <a:pt x="108866" y="204287"/>
                  </a:lnTo>
                  <a:lnTo>
                    <a:pt x="132671" y="180448"/>
                  </a:lnTo>
                  <a:lnTo>
                    <a:pt x="155305" y="144793"/>
                  </a:lnTo>
                  <a:lnTo>
                    <a:pt x="161912" y="128726"/>
                  </a:lnTo>
                  <a:lnTo>
                    <a:pt x="162864" y="114309"/>
                  </a:lnTo>
                  <a:lnTo>
                    <a:pt x="154917" y="70747"/>
                  </a:lnTo>
                  <a:lnTo>
                    <a:pt x="142348" y="52804"/>
                  </a:lnTo>
                  <a:lnTo>
                    <a:pt x="126056" y="39661"/>
                  </a:lnTo>
                  <a:lnTo>
                    <a:pt x="113401" y="34223"/>
                  </a:lnTo>
                  <a:lnTo>
                    <a:pt x="96950" y="319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76"/>
            <p:cNvSpPr/>
            <p:nvPr>
              <p:custDataLst>
                <p:tags r:id="rId34"/>
              </p:custDataLst>
            </p:nvPr>
          </p:nvSpPr>
          <p:spPr>
            <a:xfrm>
              <a:off x="1705570" y="1339453"/>
              <a:ext cx="26422" cy="187524"/>
            </a:xfrm>
            <a:custGeom>
              <a:avLst/>
              <a:gdLst/>
              <a:ahLst/>
              <a:cxnLst/>
              <a:rect l="0" t="0" r="0" b="0"/>
              <a:pathLst>
                <a:path w="26422" h="187524">
                  <a:moveTo>
                    <a:pt x="17859" y="0"/>
                  </a:moveTo>
                  <a:lnTo>
                    <a:pt x="17859" y="0"/>
                  </a:lnTo>
                  <a:lnTo>
                    <a:pt x="22600" y="4740"/>
                  </a:lnTo>
                  <a:lnTo>
                    <a:pt x="24927" y="9713"/>
                  </a:lnTo>
                  <a:lnTo>
                    <a:pt x="26421" y="20990"/>
                  </a:lnTo>
                  <a:lnTo>
                    <a:pt x="18665" y="64041"/>
                  </a:lnTo>
                  <a:lnTo>
                    <a:pt x="15373" y="95883"/>
                  </a:lnTo>
                  <a:lnTo>
                    <a:pt x="10839" y="118037"/>
                  </a:lnTo>
                  <a:lnTo>
                    <a:pt x="9097" y="160121"/>
                  </a:lnTo>
                  <a:lnTo>
                    <a:pt x="8963" y="179685"/>
                  </a:lnTo>
                  <a:lnTo>
                    <a:pt x="7959" y="182298"/>
                  </a:lnTo>
                  <a:lnTo>
                    <a:pt x="6298" y="184039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577"/>
          <p:cNvSpPr/>
          <p:nvPr>
            <p:custDataLst>
              <p:tags r:id="rId1"/>
            </p:custDataLst>
          </p:nvPr>
        </p:nvSpPr>
        <p:spPr>
          <a:xfrm>
            <a:off x="7656870" y="724810"/>
            <a:ext cx="81036" cy="96568"/>
          </a:xfrm>
          <a:custGeom>
            <a:avLst/>
            <a:gdLst/>
            <a:ahLst/>
            <a:cxnLst/>
            <a:rect l="0" t="0" r="0" b="0"/>
            <a:pathLst>
              <a:path w="81036" h="96568">
                <a:moveTo>
                  <a:pt x="13731" y="52072"/>
                </a:moveTo>
                <a:lnTo>
                  <a:pt x="13731" y="52072"/>
                </a:lnTo>
                <a:lnTo>
                  <a:pt x="13731" y="56813"/>
                </a:lnTo>
                <a:lnTo>
                  <a:pt x="12739" y="58209"/>
                </a:lnTo>
                <a:lnTo>
                  <a:pt x="11085" y="59140"/>
                </a:lnTo>
                <a:lnTo>
                  <a:pt x="8990" y="59761"/>
                </a:lnTo>
                <a:lnTo>
                  <a:pt x="7594" y="61167"/>
                </a:lnTo>
                <a:lnTo>
                  <a:pt x="6042" y="65375"/>
                </a:lnTo>
                <a:lnTo>
                  <a:pt x="5170" y="73322"/>
                </a:lnTo>
                <a:lnTo>
                  <a:pt x="7611" y="79045"/>
                </a:lnTo>
                <a:lnTo>
                  <a:pt x="11011" y="84896"/>
                </a:lnTo>
                <a:lnTo>
                  <a:pt x="12522" y="90804"/>
                </a:lnTo>
                <a:lnTo>
                  <a:pt x="14909" y="92776"/>
                </a:lnTo>
                <a:lnTo>
                  <a:pt x="26758" y="95552"/>
                </a:lnTo>
                <a:lnTo>
                  <a:pt x="43253" y="96567"/>
                </a:lnTo>
                <a:lnTo>
                  <a:pt x="49341" y="94007"/>
                </a:lnTo>
                <a:lnTo>
                  <a:pt x="70280" y="75726"/>
                </a:lnTo>
                <a:lnTo>
                  <a:pt x="73590" y="67215"/>
                </a:lnTo>
                <a:lnTo>
                  <a:pt x="76054" y="57810"/>
                </a:lnTo>
                <a:lnTo>
                  <a:pt x="80456" y="50323"/>
                </a:lnTo>
                <a:lnTo>
                  <a:pt x="81035" y="46937"/>
                </a:lnTo>
                <a:lnTo>
                  <a:pt x="80428" y="43688"/>
                </a:lnTo>
                <a:lnTo>
                  <a:pt x="77480" y="34375"/>
                </a:lnTo>
                <a:lnTo>
                  <a:pt x="75409" y="14207"/>
                </a:lnTo>
                <a:lnTo>
                  <a:pt x="73703" y="11946"/>
                </a:lnTo>
                <a:lnTo>
                  <a:pt x="60030" y="1882"/>
                </a:lnTo>
                <a:lnTo>
                  <a:pt x="50513" y="0"/>
                </a:lnTo>
                <a:lnTo>
                  <a:pt x="42316" y="1809"/>
                </a:lnTo>
                <a:lnTo>
                  <a:pt x="28969" y="11055"/>
                </a:lnTo>
                <a:lnTo>
                  <a:pt x="19789" y="19524"/>
                </a:lnTo>
                <a:lnTo>
                  <a:pt x="16424" y="25369"/>
                </a:lnTo>
                <a:lnTo>
                  <a:pt x="8941" y="46314"/>
                </a:lnTo>
                <a:lnTo>
                  <a:pt x="12905" y="63612"/>
                </a:lnTo>
                <a:lnTo>
                  <a:pt x="16009" y="69769"/>
                </a:lnTo>
                <a:lnTo>
                  <a:pt x="18227" y="72800"/>
                </a:lnTo>
                <a:lnTo>
                  <a:pt x="23336" y="76167"/>
                </a:lnTo>
                <a:lnTo>
                  <a:pt x="28914" y="78656"/>
                </a:lnTo>
                <a:lnTo>
                  <a:pt x="38796" y="86392"/>
                </a:lnTo>
                <a:lnTo>
                  <a:pt x="44749" y="87377"/>
                </a:lnTo>
                <a:lnTo>
                  <a:pt x="46317" y="86523"/>
                </a:lnTo>
                <a:lnTo>
                  <a:pt x="47361" y="84961"/>
                </a:lnTo>
                <a:lnTo>
                  <a:pt x="48057" y="82928"/>
                </a:lnTo>
                <a:lnTo>
                  <a:pt x="64841" y="60928"/>
                </a:lnTo>
                <a:lnTo>
                  <a:pt x="69738" y="36068"/>
                </a:lnTo>
                <a:lnTo>
                  <a:pt x="71905" y="32473"/>
                </a:lnTo>
                <a:lnTo>
                  <a:pt x="72358" y="29084"/>
                </a:lnTo>
                <a:lnTo>
                  <a:pt x="70214" y="22673"/>
                </a:lnTo>
                <a:lnTo>
                  <a:pt x="63430" y="13486"/>
                </a:lnTo>
                <a:lnTo>
                  <a:pt x="57978" y="10118"/>
                </a:lnTo>
                <a:lnTo>
                  <a:pt x="46685" y="8222"/>
                </a:lnTo>
                <a:lnTo>
                  <a:pt x="27733" y="7471"/>
                </a:lnTo>
                <a:lnTo>
                  <a:pt x="22269" y="10090"/>
                </a:lnTo>
                <a:lnTo>
                  <a:pt x="10677" y="19857"/>
                </a:lnTo>
                <a:lnTo>
                  <a:pt x="7413" y="25517"/>
                </a:lnTo>
                <a:lnTo>
                  <a:pt x="4970" y="31340"/>
                </a:lnTo>
                <a:lnTo>
                  <a:pt x="577" y="37236"/>
                </a:lnTo>
                <a:lnTo>
                  <a:pt x="0" y="40197"/>
                </a:lnTo>
                <a:lnTo>
                  <a:pt x="609" y="43163"/>
                </a:lnTo>
                <a:lnTo>
                  <a:pt x="2938" y="49105"/>
                </a:lnTo>
                <a:lnTo>
                  <a:pt x="4556" y="63980"/>
                </a:lnTo>
                <a:lnTo>
                  <a:pt x="5630" y="65964"/>
                </a:lnTo>
                <a:lnTo>
                  <a:pt x="7338" y="67286"/>
                </a:lnTo>
                <a:lnTo>
                  <a:pt x="12468" y="69409"/>
                </a:lnTo>
                <a:lnTo>
                  <a:pt x="26049" y="69886"/>
                </a:lnTo>
                <a:lnTo>
                  <a:pt x="27896" y="68909"/>
                </a:lnTo>
                <a:lnTo>
                  <a:pt x="29127" y="67265"/>
                </a:lnTo>
                <a:lnTo>
                  <a:pt x="31488" y="62794"/>
                </a:lnTo>
                <a:lnTo>
                  <a:pt x="37402" y="54698"/>
                </a:lnTo>
                <a:lnTo>
                  <a:pt x="40588" y="46015"/>
                </a:lnTo>
                <a:lnTo>
                  <a:pt x="46383" y="37159"/>
                </a:lnTo>
                <a:lnTo>
                  <a:pt x="48541" y="28251"/>
                </a:lnTo>
                <a:lnTo>
                  <a:pt x="49330" y="13376"/>
                </a:lnTo>
                <a:lnTo>
                  <a:pt x="48378" y="11392"/>
                </a:lnTo>
                <a:lnTo>
                  <a:pt x="46751" y="10069"/>
                </a:lnTo>
                <a:lnTo>
                  <a:pt x="42298" y="8600"/>
                </a:lnTo>
                <a:lnTo>
                  <a:pt x="37010" y="7946"/>
                </a:lnTo>
                <a:lnTo>
                  <a:pt x="35203" y="8764"/>
                </a:lnTo>
                <a:lnTo>
                  <a:pt x="33999" y="10302"/>
                </a:lnTo>
                <a:lnTo>
                  <a:pt x="33197" y="12319"/>
                </a:lnTo>
                <a:lnTo>
                  <a:pt x="31669" y="13664"/>
                </a:lnTo>
                <a:lnTo>
                  <a:pt x="22088" y="18468"/>
                </a:lnTo>
                <a:lnTo>
                  <a:pt x="19302" y="20740"/>
                </a:lnTo>
                <a:lnTo>
                  <a:pt x="16207" y="25910"/>
                </a:lnTo>
                <a:lnTo>
                  <a:pt x="15381" y="28677"/>
                </a:lnTo>
                <a:lnTo>
                  <a:pt x="13840" y="30523"/>
                </a:lnTo>
                <a:lnTo>
                  <a:pt x="9479" y="32573"/>
                </a:lnTo>
                <a:lnTo>
                  <a:pt x="8912" y="35104"/>
                </a:lnTo>
                <a:lnTo>
                  <a:pt x="12900" y="49446"/>
                </a:lnTo>
                <a:lnTo>
                  <a:pt x="21346" y="59530"/>
                </a:lnTo>
                <a:lnTo>
                  <a:pt x="24723" y="60348"/>
                </a:lnTo>
                <a:lnTo>
                  <a:pt x="30234" y="60873"/>
                </a:lnTo>
                <a:lnTo>
                  <a:pt x="39160" y="53302"/>
                </a:lnTo>
                <a:lnTo>
                  <a:pt x="44857" y="52437"/>
                </a:lnTo>
                <a:lnTo>
                  <a:pt x="46388" y="51323"/>
                </a:lnTo>
                <a:lnTo>
                  <a:pt x="47409" y="49588"/>
                </a:lnTo>
                <a:lnTo>
                  <a:pt x="48845" y="42407"/>
                </a:lnTo>
                <a:lnTo>
                  <a:pt x="49047" y="39675"/>
                </a:lnTo>
                <a:lnTo>
                  <a:pt x="50173" y="37855"/>
                </a:lnTo>
                <a:lnTo>
                  <a:pt x="51916" y="36641"/>
                </a:lnTo>
                <a:lnTo>
                  <a:pt x="54071" y="35831"/>
                </a:lnTo>
                <a:lnTo>
                  <a:pt x="55507" y="34300"/>
                </a:lnTo>
                <a:lnTo>
                  <a:pt x="57528" y="29388"/>
                </a:lnTo>
                <a:lnTo>
                  <a:pt x="57812" y="30004"/>
                </a:lnTo>
                <a:lnTo>
                  <a:pt x="58346" y="33967"/>
                </a:lnTo>
                <a:lnTo>
                  <a:pt x="53629" y="34140"/>
                </a:lnTo>
                <a:lnTo>
                  <a:pt x="48661" y="36826"/>
                </a:lnTo>
                <a:lnTo>
                  <a:pt x="42128" y="41895"/>
                </a:lnTo>
                <a:lnTo>
                  <a:pt x="31590" y="87791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91"/>
          <p:cNvGrpSpPr/>
          <p:nvPr/>
        </p:nvGrpSpPr>
        <p:grpSpPr>
          <a:xfrm>
            <a:off x="741328" y="1607343"/>
            <a:ext cx="223079" cy="285751"/>
            <a:chOff x="741328" y="1607343"/>
            <a:chExt cx="223079" cy="285751"/>
          </a:xfrm>
        </p:grpSpPr>
        <p:sp>
          <p:nvSpPr>
            <p:cNvPr id="22" name="SMARTInkShape-578"/>
            <p:cNvSpPr/>
            <p:nvPr>
              <p:custDataLst>
                <p:tags r:id="rId31"/>
              </p:custDataLst>
            </p:nvPr>
          </p:nvSpPr>
          <p:spPr>
            <a:xfrm>
              <a:off x="741328" y="1646847"/>
              <a:ext cx="185403" cy="246247"/>
            </a:xfrm>
            <a:custGeom>
              <a:avLst/>
              <a:gdLst/>
              <a:ahLst/>
              <a:cxnLst/>
              <a:rect l="0" t="0" r="0" b="0"/>
              <a:pathLst>
                <a:path w="185403" h="246247">
                  <a:moveTo>
                    <a:pt x="89133" y="5145"/>
                  </a:moveTo>
                  <a:lnTo>
                    <a:pt x="89133" y="5145"/>
                  </a:lnTo>
                  <a:lnTo>
                    <a:pt x="84392" y="404"/>
                  </a:lnTo>
                  <a:lnTo>
                    <a:pt x="82996" y="0"/>
                  </a:lnTo>
                  <a:lnTo>
                    <a:pt x="82065" y="723"/>
                  </a:lnTo>
                  <a:lnTo>
                    <a:pt x="80571" y="4271"/>
                  </a:lnTo>
                  <a:lnTo>
                    <a:pt x="80312" y="9626"/>
                  </a:lnTo>
                  <a:lnTo>
                    <a:pt x="77605" y="14743"/>
                  </a:lnTo>
                  <a:lnTo>
                    <a:pt x="75495" y="17497"/>
                  </a:lnTo>
                  <a:lnTo>
                    <a:pt x="73149" y="25848"/>
                  </a:lnTo>
                  <a:lnTo>
                    <a:pt x="72524" y="30853"/>
                  </a:lnTo>
                  <a:lnTo>
                    <a:pt x="66537" y="41706"/>
                  </a:lnTo>
                  <a:lnTo>
                    <a:pt x="37702" y="81392"/>
                  </a:lnTo>
                  <a:lnTo>
                    <a:pt x="6163" y="106303"/>
                  </a:lnTo>
                  <a:lnTo>
                    <a:pt x="2648" y="112281"/>
                  </a:lnTo>
                  <a:lnTo>
                    <a:pt x="206" y="121044"/>
                  </a:lnTo>
                  <a:lnTo>
                    <a:pt x="0" y="125447"/>
                  </a:lnTo>
                  <a:lnTo>
                    <a:pt x="938" y="127018"/>
                  </a:lnTo>
                  <a:lnTo>
                    <a:pt x="2555" y="128065"/>
                  </a:lnTo>
                  <a:lnTo>
                    <a:pt x="4625" y="128764"/>
                  </a:lnTo>
                  <a:lnTo>
                    <a:pt x="45122" y="121976"/>
                  </a:lnTo>
                  <a:lnTo>
                    <a:pt x="86399" y="121329"/>
                  </a:lnTo>
                  <a:lnTo>
                    <a:pt x="126353" y="123889"/>
                  </a:lnTo>
                  <a:lnTo>
                    <a:pt x="156126" y="133662"/>
                  </a:lnTo>
                  <a:lnTo>
                    <a:pt x="173987" y="145147"/>
                  </a:lnTo>
                  <a:lnTo>
                    <a:pt x="180755" y="151042"/>
                  </a:lnTo>
                  <a:lnTo>
                    <a:pt x="184424" y="159616"/>
                  </a:lnTo>
                  <a:lnTo>
                    <a:pt x="185402" y="164680"/>
                  </a:lnTo>
                  <a:lnTo>
                    <a:pt x="185062" y="169048"/>
                  </a:lnTo>
                  <a:lnTo>
                    <a:pt x="174758" y="191089"/>
                  </a:lnTo>
                  <a:lnTo>
                    <a:pt x="166545" y="199573"/>
                  </a:lnTo>
                  <a:lnTo>
                    <a:pt x="139345" y="221359"/>
                  </a:lnTo>
                  <a:lnTo>
                    <a:pt x="98039" y="237689"/>
                  </a:lnTo>
                  <a:lnTo>
                    <a:pt x="82842" y="243711"/>
                  </a:lnTo>
                  <a:lnTo>
                    <a:pt x="71273" y="2462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79"/>
            <p:cNvSpPr/>
            <p:nvPr>
              <p:custDataLst>
                <p:tags r:id="rId32"/>
              </p:custDataLst>
            </p:nvPr>
          </p:nvSpPr>
          <p:spPr>
            <a:xfrm>
              <a:off x="812601" y="1607343"/>
              <a:ext cx="151806" cy="53579"/>
            </a:xfrm>
            <a:custGeom>
              <a:avLst/>
              <a:gdLst/>
              <a:ahLst/>
              <a:cxnLst/>
              <a:rect l="0" t="0" r="0" b="0"/>
              <a:pathLst>
                <a:path w="151806" h="53579">
                  <a:moveTo>
                    <a:pt x="0" y="53578"/>
                  </a:moveTo>
                  <a:lnTo>
                    <a:pt x="0" y="53578"/>
                  </a:lnTo>
                  <a:lnTo>
                    <a:pt x="0" y="48838"/>
                  </a:lnTo>
                  <a:lnTo>
                    <a:pt x="5292" y="43865"/>
                  </a:lnTo>
                  <a:lnTo>
                    <a:pt x="12274" y="38347"/>
                  </a:lnTo>
                  <a:lnTo>
                    <a:pt x="18189" y="29663"/>
                  </a:lnTo>
                  <a:lnTo>
                    <a:pt x="32619" y="20806"/>
                  </a:lnTo>
                  <a:lnTo>
                    <a:pt x="55306" y="12890"/>
                  </a:lnTo>
                  <a:lnTo>
                    <a:pt x="98454" y="4711"/>
                  </a:lnTo>
                  <a:lnTo>
                    <a:pt x="139396" y="414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580"/>
          <p:cNvSpPr/>
          <p:nvPr>
            <p:custDataLst>
              <p:tags r:id="rId2"/>
            </p:custDataLst>
          </p:nvPr>
        </p:nvSpPr>
        <p:spPr>
          <a:xfrm>
            <a:off x="1813259" y="1634285"/>
            <a:ext cx="160203" cy="294372"/>
          </a:xfrm>
          <a:custGeom>
            <a:avLst/>
            <a:gdLst/>
            <a:ahLst/>
            <a:cxnLst/>
            <a:rect l="0" t="0" r="0" b="0"/>
            <a:pathLst>
              <a:path w="160203" h="294372">
                <a:moveTo>
                  <a:pt x="124483" y="53425"/>
                </a:moveTo>
                <a:lnTo>
                  <a:pt x="124483" y="53425"/>
                </a:lnTo>
                <a:lnTo>
                  <a:pt x="124483" y="11572"/>
                </a:lnTo>
                <a:lnTo>
                  <a:pt x="124483" y="5720"/>
                </a:lnTo>
                <a:lnTo>
                  <a:pt x="123491" y="3762"/>
                </a:lnTo>
                <a:lnTo>
                  <a:pt x="121837" y="2457"/>
                </a:lnTo>
                <a:lnTo>
                  <a:pt x="117354" y="1007"/>
                </a:lnTo>
                <a:lnTo>
                  <a:pt x="98752" y="0"/>
                </a:lnTo>
                <a:lnTo>
                  <a:pt x="94430" y="1934"/>
                </a:lnTo>
                <a:lnTo>
                  <a:pt x="67981" y="25174"/>
                </a:lnTo>
                <a:lnTo>
                  <a:pt x="50468" y="58598"/>
                </a:lnTo>
                <a:lnTo>
                  <a:pt x="45998" y="81747"/>
                </a:lnTo>
                <a:lnTo>
                  <a:pt x="49414" y="107458"/>
                </a:lnTo>
                <a:lnTo>
                  <a:pt x="65155" y="148193"/>
                </a:lnTo>
                <a:lnTo>
                  <a:pt x="82507" y="185445"/>
                </a:lnTo>
                <a:lnTo>
                  <a:pt x="90944" y="198421"/>
                </a:lnTo>
                <a:lnTo>
                  <a:pt x="104366" y="240899"/>
                </a:lnTo>
                <a:lnTo>
                  <a:pt x="106491" y="270189"/>
                </a:lnTo>
                <a:lnTo>
                  <a:pt x="104551" y="273341"/>
                </a:lnTo>
                <a:lnTo>
                  <a:pt x="83282" y="290527"/>
                </a:lnTo>
                <a:lnTo>
                  <a:pt x="77067" y="292749"/>
                </a:lnTo>
                <a:lnTo>
                  <a:pt x="51328" y="294371"/>
                </a:lnTo>
                <a:lnTo>
                  <a:pt x="36772" y="289740"/>
                </a:lnTo>
                <a:lnTo>
                  <a:pt x="21204" y="279287"/>
                </a:lnTo>
                <a:lnTo>
                  <a:pt x="11640" y="269616"/>
                </a:lnTo>
                <a:lnTo>
                  <a:pt x="5539" y="259974"/>
                </a:lnTo>
                <a:lnTo>
                  <a:pt x="1266" y="243389"/>
                </a:lnTo>
                <a:lnTo>
                  <a:pt x="0" y="225907"/>
                </a:lnTo>
                <a:lnTo>
                  <a:pt x="11943" y="185593"/>
                </a:lnTo>
                <a:lnTo>
                  <a:pt x="25212" y="164795"/>
                </a:lnTo>
                <a:lnTo>
                  <a:pt x="63014" y="131310"/>
                </a:lnTo>
                <a:lnTo>
                  <a:pt x="100623" y="95946"/>
                </a:lnTo>
                <a:lnTo>
                  <a:pt x="143408" y="60445"/>
                </a:lnTo>
                <a:lnTo>
                  <a:pt x="160202" y="44496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581"/>
          <p:cNvSpPr/>
          <p:nvPr>
            <p:custDataLst>
              <p:tags r:id="rId3"/>
            </p:custDataLst>
          </p:nvPr>
        </p:nvSpPr>
        <p:spPr>
          <a:xfrm>
            <a:off x="7930088" y="875155"/>
            <a:ext cx="79696" cy="79908"/>
          </a:xfrm>
          <a:custGeom>
            <a:avLst/>
            <a:gdLst/>
            <a:ahLst/>
            <a:cxnLst/>
            <a:rect l="0" t="0" r="0" b="0"/>
            <a:pathLst>
              <a:path w="79696" h="79908">
                <a:moveTo>
                  <a:pt x="26263" y="62462"/>
                </a:moveTo>
                <a:lnTo>
                  <a:pt x="26263" y="62462"/>
                </a:lnTo>
                <a:lnTo>
                  <a:pt x="17343" y="62462"/>
                </a:lnTo>
                <a:lnTo>
                  <a:pt x="22076" y="62462"/>
                </a:lnTo>
                <a:lnTo>
                  <a:pt x="23472" y="61470"/>
                </a:lnTo>
                <a:lnTo>
                  <a:pt x="24402" y="59816"/>
                </a:lnTo>
                <a:lnTo>
                  <a:pt x="25023" y="57721"/>
                </a:lnTo>
                <a:lnTo>
                  <a:pt x="31004" y="52748"/>
                </a:lnTo>
                <a:lnTo>
                  <a:pt x="48095" y="40339"/>
                </a:lnTo>
                <a:lnTo>
                  <a:pt x="50849" y="35100"/>
                </a:lnTo>
                <a:lnTo>
                  <a:pt x="53065" y="29465"/>
                </a:lnTo>
                <a:lnTo>
                  <a:pt x="58899" y="20714"/>
                </a:lnTo>
                <a:lnTo>
                  <a:pt x="61069" y="11838"/>
                </a:lnTo>
                <a:lnTo>
                  <a:pt x="61576" y="5897"/>
                </a:lnTo>
                <a:lnTo>
                  <a:pt x="60719" y="3916"/>
                </a:lnTo>
                <a:lnTo>
                  <a:pt x="59156" y="2595"/>
                </a:lnTo>
                <a:lnTo>
                  <a:pt x="53409" y="108"/>
                </a:lnTo>
                <a:lnTo>
                  <a:pt x="48418" y="0"/>
                </a:lnTo>
                <a:lnTo>
                  <a:pt x="35914" y="4708"/>
                </a:lnTo>
                <a:lnTo>
                  <a:pt x="17820" y="18047"/>
                </a:lnTo>
                <a:lnTo>
                  <a:pt x="11597" y="22878"/>
                </a:lnTo>
                <a:lnTo>
                  <a:pt x="5523" y="25025"/>
                </a:lnTo>
                <a:lnTo>
                  <a:pt x="3507" y="26590"/>
                </a:lnTo>
                <a:lnTo>
                  <a:pt x="1266" y="30974"/>
                </a:lnTo>
                <a:lnTo>
                  <a:pt x="5" y="39021"/>
                </a:lnTo>
                <a:lnTo>
                  <a:pt x="2355" y="44768"/>
                </a:lnTo>
                <a:lnTo>
                  <a:pt x="4371" y="47689"/>
                </a:lnTo>
                <a:lnTo>
                  <a:pt x="9257" y="50935"/>
                </a:lnTo>
                <a:lnTo>
                  <a:pt x="14736" y="53370"/>
                </a:lnTo>
                <a:lnTo>
                  <a:pt x="23399" y="59327"/>
                </a:lnTo>
                <a:lnTo>
                  <a:pt x="29289" y="61068"/>
                </a:lnTo>
                <a:lnTo>
                  <a:pt x="42924" y="62049"/>
                </a:lnTo>
                <a:lnTo>
                  <a:pt x="51196" y="59632"/>
                </a:lnTo>
                <a:lnTo>
                  <a:pt x="54792" y="57599"/>
                </a:lnTo>
                <a:lnTo>
                  <a:pt x="57188" y="55251"/>
                </a:lnTo>
                <a:lnTo>
                  <a:pt x="61554" y="48198"/>
                </a:lnTo>
                <a:lnTo>
                  <a:pt x="74224" y="40335"/>
                </a:lnTo>
                <a:lnTo>
                  <a:pt x="77345" y="35099"/>
                </a:lnTo>
                <a:lnTo>
                  <a:pt x="79513" y="26851"/>
                </a:lnTo>
                <a:lnTo>
                  <a:pt x="79695" y="22492"/>
                </a:lnTo>
                <a:lnTo>
                  <a:pt x="77131" y="17247"/>
                </a:lnTo>
                <a:lnTo>
                  <a:pt x="72140" y="10535"/>
                </a:lnTo>
                <a:lnTo>
                  <a:pt x="68812" y="9618"/>
                </a:lnTo>
                <a:lnTo>
                  <a:pt x="66535" y="9373"/>
                </a:lnTo>
                <a:lnTo>
                  <a:pt x="61360" y="11747"/>
                </a:lnTo>
                <a:lnTo>
                  <a:pt x="58590" y="13769"/>
                </a:lnTo>
                <a:lnTo>
                  <a:pt x="37000" y="19926"/>
                </a:lnTo>
                <a:lnTo>
                  <a:pt x="5458" y="47616"/>
                </a:lnTo>
                <a:lnTo>
                  <a:pt x="2134" y="53548"/>
                </a:lnTo>
                <a:lnTo>
                  <a:pt x="0" y="65441"/>
                </a:lnTo>
                <a:lnTo>
                  <a:pt x="817" y="67425"/>
                </a:lnTo>
                <a:lnTo>
                  <a:pt x="2353" y="68747"/>
                </a:lnTo>
                <a:lnTo>
                  <a:pt x="4370" y="69628"/>
                </a:lnTo>
                <a:lnTo>
                  <a:pt x="5714" y="71208"/>
                </a:lnTo>
                <a:lnTo>
                  <a:pt x="7208" y="75609"/>
                </a:lnTo>
                <a:lnTo>
                  <a:pt x="8599" y="77180"/>
                </a:lnTo>
                <a:lnTo>
                  <a:pt x="12790" y="78925"/>
                </a:lnTo>
                <a:lnTo>
                  <a:pt x="20727" y="79907"/>
                </a:lnTo>
                <a:lnTo>
                  <a:pt x="26448" y="77491"/>
                </a:lnTo>
                <a:lnTo>
                  <a:pt x="32298" y="74102"/>
                </a:lnTo>
                <a:lnTo>
                  <a:pt x="38206" y="72596"/>
                </a:lnTo>
                <a:lnTo>
                  <a:pt x="40178" y="71202"/>
                </a:lnTo>
                <a:lnTo>
                  <a:pt x="41492" y="69281"/>
                </a:lnTo>
                <a:lnTo>
                  <a:pt x="43946" y="64500"/>
                </a:lnTo>
                <a:lnTo>
                  <a:pt x="49913" y="56231"/>
                </a:lnTo>
                <a:lnTo>
                  <a:pt x="53114" y="47497"/>
                </a:lnTo>
                <a:lnTo>
                  <a:pt x="60618" y="37426"/>
                </a:lnTo>
                <a:lnTo>
                  <a:pt x="61578" y="31452"/>
                </a:lnTo>
                <a:lnTo>
                  <a:pt x="61946" y="19468"/>
                </a:lnTo>
                <a:lnTo>
                  <a:pt x="60966" y="18916"/>
                </a:lnTo>
                <a:lnTo>
                  <a:pt x="49549" y="17958"/>
                </a:lnTo>
                <a:lnTo>
                  <a:pt x="21107" y="26916"/>
                </a:lnTo>
                <a:lnTo>
                  <a:pt x="14711" y="31119"/>
                </a:lnTo>
                <a:lnTo>
                  <a:pt x="11207" y="36295"/>
                </a:lnTo>
                <a:lnTo>
                  <a:pt x="9234" y="44787"/>
                </a:lnTo>
                <a:lnTo>
                  <a:pt x="8453" y="60709"/>
                </a:lnTo>
                <a:lnTo>
                  <a:pt x="9428" y="61293"/>
                </a:lnTo>
                <a:lnTo>
                  <a:pt x="24630" y="62359"/>
                </a:lnTo>
                <a:lnTo>
                  <a:pt x="34136" y="62416"/>
                </a:lnTo>
                <a:lnTo>
                  <a:pt x="42330" y="59796"/>
                </a:lnTo>
                <a:lnTo>
                  <a:pt x="49279" y="56316"/>
                </a:lnTo>
                <a:lnTo>
                  <a:pt x="55674" y="54769"/>
                </a:lnTo>
                <a:lnTo>
                  <a:pt x="57777" y="53365"/>
                </a:lnTo>
                <a:lnTo>
                  <a:pt x="59179" y="51436"/>
                </a:lnTo>
                <a:lnTo>
                  <a:pt x="61728" y="46647"/>
                </a:lnTo>
                <a:lnTo>
                  <a:pt x="69506" y="37314"/>
                </a:lnTo>
                <a:lnTo>
                  <a:pt x="70912" y="26743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582"/>
          <p:cNvSpPr/>
          <p:nvPr>
            <p:custDataLst>
              <p:tags r:id="rId4"/>
            </p:custDataLst>
          </p:nvPr>
        </p:nvSpPr>
        <p:spPr>
          <a:xfrm>
            <a:off x="777332" y="1982390"/>
            <a:ext cx="169215" cy="293162"/>
          </a:xfrm>
          <a:custGeom>
            <a:avLst/>
            <a:gdLst/>
            <a:ahLst/>
            <a:cxnLst/>
            <a:rect l="0" t="0" r="0" b="0"/>
            <a:pathLst>
              <a:path w="169215" h="293162">
                <a:moveTo>
                  <a:pt x="169214" y="35719"/>
                </a:moveTo>
                <a:lnTo>
                  <a:pt x="169214" y="35719"/>
                </a:lnTo>
                <a:lnTo>
                  <a:pt x="159734" y="35719"/>
                </a:lnTo>
                <a:lnTo>
                  <a:pt x="156941" y="34727"/>
                </a:lnTo>
                <a:lnTo>
                  <a:pt x="155079" y="33073"/>
                </a:lnTo>
                <a:lnTo>
                  <a:pt x="149036" y="24695"/>
                </a:lnTo>
                <a:lnTo>
                  <a:pt x="136167" y="12623"/>
                </a:lnTo>
                <a:lnTo>
                  <a:pt x="105905" y="2078"/>
                </a:lnTo>
                <a:lnTo>
                  <a:pt x="82736" y="411"/>
                </a:lnTo>
                <a:lnTo>
                  <a:pt x="64988" y="4862"/>
                </a:lnTo>
                <a:lnTo>
                  <a:pt x="37000" y="21002"/>
                </a:lnTo>
                <a:lnTo>
                  <a:pt x="31078" y="26863"/>
                </a:lnTo>
                <a:lnTo>
                  <a:pt x="29498" y="29815"/>
                </a:lnTo>
                <a:lnTo>
                  <a:pt x="26617" y="55318"/>
                </a:lnTo>
                <a:lnTo>
                  <a:pt x="31754" y="64604"/>
                </a:lnTo>
                <a:lnTo>
                  <a:pt x="60640" y="104302"/>
                </a:lnTo>
                <a:lnTo>
                  <a:pt x="81985" y="131316"/>
                </a:lnTo>
                <a:lnTo>
                  <a:pt x="91750" y="139722"/>
                </a:lnTo>
                <a:lnTo>
                  <a:pt x="102826" y="156603"/>
                </a:lnTo>
                <a:lnTo>
                  <a:pt x="112812" y="185825"/>
                </a:lnTo>
                <a:lnTo>
                  <a:pt x="113389" y="198675"/>
                </a:lnTo>
                <a:lnTo>
                  <a:pt x="104539" y="241058"/>
                </a:lnTo>
                <a:lnTo>
                  <a:pt x="102285" y="247025"/>
                </a:lnTo>
                <a:lnTo>
                  <a:pt x="94489" y="256302"/>
                </a:lnTo>
                <a:lnTo>
                  <a:pt x="85402" y="264724"/>
                </a:lnTo>
                <a:lnTo>
                  <a:pt x="78056" y="275083"/>
                </a:lnTo>
                <a:lnTo>
                  <a:pt x="73715" y="278638"/>
                </a:lnTo>
                <a:lnTo>
                  <a:pt x="37726" y="292402"/>
                </a:lnTo>
                <a:lnTo>
                  <a:pt x="33931" y="293161"/>
                </a:lnTo>
                <a:lnTo>
                  <a:pt x="24422" y="291359"/>
                </a:lnTo>
                <a:lnTo>
                  <a:pt x="19108" y="289489"/>
                </a:lnTo>
                <a:lnTo>
                  <a:pt x="15565" y="287251"/>
                </a:lnTo>
                <a:lnTo>
                  <a:pt x="4673" y="273649"/>
                </a:lnTo>
                <a:lnTo>
                  <a:pt x="1827" y="267804"/>
                </a:lnTo>
                <a:lnTo>
                  <a:pt x="0" y="251227"/>
                </a:lnTo>
                <a:lnTo>
                  <a:pt x="4424" y="234621"/>
                </a:lnTo>
                <a:lnTo>
                  <a:pt x="28241" y="194643"/>
                </a:lnTo>
                <a:lnTo>
                  <a:pt x="59510" y="150405"/>
                </a:lnTo>
                <a:lnTo>
                  <a:pt x="81836" y="109618"/>
                </a:lnTo>
                <a:lnTo>
                  <a:pt x="109273" y="65628"/>
                </a:lnTo>
                <a:lnTo>
                  <a:pt x="122501" y="42692"/>
                </a:lnTo>
                <a:lnTo>
                  <a:pt x="156069" y="12010"/>
                </a:lnTo>
                <a:lnTo>
                  <a:pt x="160285" y="0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SMARTInkShape-Group95"/>
          <p:cNvGrpSpPr/>
          <p:nvPr/>
        </p:nvGrpSpPr>
        <p:grpSpPr>
          <a:xfrm>
            <a:off x="1715024" y="1991320"/>
            <a:ext cx="204860" cy="276821"/>
            <a:chOff x="1715024" y="1991320"/>
            <a:chExt cx="204860" cy="276821"/>
          </a:xfrm>
        </p:grpSpPr>
        <p:sp>
          <p:nvSpPr>
            <p:cNvPr id="28" name="SMARTInkShape-583"/>
            <p:cNvSpPr/>
            <p:nvPr>
              <p:custDataLst>
                <p:tags r:id="rId29"/>
              </p:custDataLst>
            </p:nvPr>
          </p:nvSpPr>
          <p:spPr>
            <a:xfrm>
              <a:off x="1777008" y="1991320"/>
              <a:ext cx="142876" cy="53579"/>
            </a:xfrm>
            <a:custGeom>
              <a:avLst/>
              <a:gdLst/>
              <a:ahLst/>
              <a:cxnLst/>
              <a:rect l="0" t="0" r="0" b="0"/>
              <a:pathLst>
                <a:path w="142876" h="53579">
                  <a:moveTo>
                    <a:pt x="0" y="53578"/>
                  </a:moveTo>
                  <a:lnTo>
                    <a:pt x="0" y="53578"/>
                  </a:lnTo>
                  <a:lnTo>
                    <a:pt x="15231" y="39339"/>
                  </a:lnTo>
                  <a:lnTo>
                    <a:pt x="55166" y="19149"/>
                  </a:lnTo>
                  <a:lnTo>
                    <a:pt x="97443" y="413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84"/>
            <p:cNvSpPr/>
            <p:nvPr>
              <p:custDataLst>
                <p:tags r:id="rId30"/>
              </p:custDataLst>
            </p:nvPr>
          </p:nvSpPr>
          <p:spPr>
            <a:xfrm>
              <a:off x="1715024" y="2035968"/>
              <a:ext cx="184957" cy="232173"/>
            </a:xfrm>
            <a:custGeom>
              <a:avLst/>
              <a:gdLst/>
              <a:ahLst/>
              <a:cxnLst/>
              <a:rect l="0" t="0" r="0" b="0"/>
              <a:pathLst>
                <a:path w="184957" h="232173">
                  <a:moveTo>
                    <a:pt x="70913" y="0"/>
                  </a:moveTo>
                  <a:lnTo>
                    <a:pt x="70913" y="0"/>
                  </a:lnTo>
                  <a:lnTo>
                    <a:pt x="57352" y="13561"/>
                  </a:lnTo>
                  <a:lnTo>
                    <a:pt x="54964" y="18595"/>
                  </a:lnTo>
                  <a:lnTo>
                    <a:pt x="54327" y="21326"/>
                  </a:lnTo>
                  <a:lnTo>
                    <a:pt x="48328" y="27007"/>
                  </a:lnTo>
                  <a:lnTo>
                    <a:pt x="17444" y="50938"/>
                  </a:lnTo>
                  <a:lnTo>
                    <a:pt x="11430" y="53397"/>
                  </a:lnTo>
                  <a:lnTo>
                    <a:pt x="5450" y="57797"/>
                  </a:lnTo>
                  <a:lnTo>
                    <a:pt x="2131" y="63060"/>
                  </a:lnTo>
                  <a:lnTo>
                    <a:pt x="0" y="74523"/>
                  </a:lnTo>
                  <a:lnTo>
                    <a:pt x="2355" y="80416"/>
                  </a:lnTo>
                  <a:lnTo>
                    <a:pt x="11951" y="92283"/>
                  </a:lnTo>
                  <a:lnTo>
                    <a:pt x="49408" y="110134"/>
                  </a:lnTo>
                  <a:lnTo>
                    <a:pt x="87023" y="122039"/>
                  </a:lnTo>
                  <a:lnTo>
                    <a:pt x="114051" y="131961"/>
                  </a:lnTo>
                  <a:lnTo>
                    <a:pt x="152453" y="153540"/>
                  </a:lnTo>
                  <a:lnTo>
                    <a:pt x="164369" y="162829"/>
                  </a:lnTo>
                  <a:lnTo>
                    <a:pt x="182402" y="183647"/>
                  </a:lnTo>
                  <a:lnTo>
                    <a:pt x="184956" y="190100"/>
                  </a:lnTo>
                  <a:lnTo>
                    <a:pt x="183445" y="198921"/>
                  </a:lnTo>
                  <a:lnTo>
                    <a:pt x="177016" y="212398"/>
                  </a:lnTo>
                  <a:lnTo>
                    <a:pt x="170656" y="219415"/>
                  </a:lnTo>
                  <a:lnTo>
                    <a:pt x="161215" y="225841"/>
                  </a:lnTo>
                  <a:lnTo>
                    <a:pt x="144743" y="230296"/>
                  </a:lnTo>
                  <a:lnTo>
                    <a:pt x="97702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96"/>
          <p:cNvGrpSpPr/>
          <p:nvPr/>
        </p:nvGrpSpPr>
        <p:grpSpPr>
          <a:xfrm>
            <a:off x="7456289" y="357201"/>
            <a:ext cx="1598223" cy="1214425"/>
            <a:chOff x="7456289" y="357201"/>
            <a:chExt cx="1598223" cy="1214425"/>
          </a:xfrm>
        </p:grpSpPr>
        <p:sp>
          <p:nvSpPr>
            <p:cNvPr id="31" name="SMARTInkShape-585"/>
            <p:cNvSpPr/>
            <p:nvPr>
              <p:custDataLst>
                <p:tags r:id="rId26"/>
              </p:custDataLst>
            </p:nvPr>
          </p:nvSpPr>
          <p:spPr>
            <a:xfrm>
              <a:off x="7456289" y="357201"/>
              <a:ext cx="214313" cy="241089"/>
            </a:xfrm>
            <a:custGeom>
              <a:avLst/>
              <a:gdLst/>
              <a:ahLst/>
              <a:cxnLst/>
              <a:rect l="0" t="0" r="0" b="0"/>
              <a:pathLst>
                <a:path w="214313" h="241089">
                  <a:moveTo>
                    <a:pt x="0" y="241088"/>
                  </a:moveTo>
                  <a:lnTo>
                    <a:pt x="0" y="241088"/>
                  </a:lnTo>
                  <a:lnTo>
                    <a:pt x="0" y="220097"/>
                  </a:lnTo>
                  <a:lnTo>
                    <a:pt x="11024" y="175696"/>
                  </a:lnTo>
                  <a:lnTo>
                    <a:pt x="24088" y="133551"/>
                  </a:lnTo>
                  <a:lnTo>
                    <a:pt x="38731" y="89233"/>
                  </a:lnTo>
                  <a:lnTo>
                    <a:pt x="50937" y="47274"/>
                  </a:lnTo>
                  <a:lnTo>
                    <a:pt x="53396" y="34893"/>
                  </a:lnTo>
                  <a:lnTo>
                    <a:pt x="61111" y="15546"/>
                  </a:lnTo>
                  <a:lnTo>
                    <a:pt x="62471" y="526"/>
                  </a:lnTo>
                  <a:lnTo>
                    <a:pt x="83497" y="0"/>
                  </a:lnTo>
                  <a:lnTo>
                    <a:pt x="97059" y="4731"/>
                  </a:lnTo>
                  <a:lnTo>
                    <a:pt x="113283" y="14226"/>
                  </a:lnTo>
                  <a:lnTo>
                    <a:pt x="157656" y="26846"/>
                  </a:lnTo>
                  <a:lnTo>
                    <a:pt x="173492" y="34623"/>
                  </a:lnTo>
                  <a:lnTo>
                    <a:pt x="189759" y="49054"/>
                  </a:lnTo>
                  <a:lnTo>
                    <a:pt x="214312" y="803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86"/>
            <p:cNvSpPr/>
            <p:nvPr>
              <p:custDataLst>
                <p:tags r:id="rId27"/>
              </p:custDataLst>
            </p:nvPr>
          </p:nvSpPr>
          <p:spPr>
            <a:xfrm>
              <a:off x="7554515" y="410765"/>
              <a:ext cx="1499997" cy="1160861"/>
            </a:xfrm>
            <a:custGeom>
              <a:avLst/>
              <a:gdLst/>
              <a:ahLst/>
              <a:cxnLst/>
              <a:rect l="0" t="0" r="0" b="0"/>
              <a:pathLst>
                <a:path w="1499997" h="1160861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5145" y="6137"/>
                  </a:lnTo>
                  <a:lnTo>
                    <a:pt x="4422" y="7068"/>
                  </a:lnTo>
                  <a:lnTo>
                    <a:pt x="2947" y="7689"/>
                  </a:lnTo>
                  <a:lnTo>
                    <a:pt x="1965" y="9094"/>
                  </a:lnTo>
                  <a:lnTo>
                    <a:pt x="582" y="15814"/>
                  </a:lnTo>
                  <a:lnTo>
                    <a:pt x="23" y="31043"/>
                  </a:lnTo>
                  <a:lnTo>
                    <a:pt x="2656" y="36287"/>
                  </a:lnTo>
                  <a:lnTo>
                    <a:pt x="6142" y="41924"/>
                  </a:lnTo>
                  <a:lnTo>
                    <a:pt x="9096" y="50676"/>
                  </a:lnTo>
                  <a:lnTo>
                    <a:pt x="24327" y="71442"/>
                  </a:lnTo>
                  <a:lnTo>
                    <a:pt x="35787" y="103352"/>
                  </a:lnTo>
                  <a:lnTo>
                    <a:pt x="49877" y="122959"/>
                  </a:lnTo>
                  <a:lnTo>
                    <a:pt x="54246" y="147994"/>
                  </a:lnTo>
                  <a:lnTo>
                    <a:pt x="63227" y="160570"/>
                  </a:lnTo>
                  <a:lnTo>
                    <a:pt x="83386" y="186301"/>
                  </a:lnTo>
                  <a:lnTo>
                    <a:pt x="107321" y="230262"/>
                  </a:lnTo>
                  <a:lnTo>
                    <a:pt x="147836" y="273837"/>
                  </a:lnTo>
                  <a:lnTo>
                    <a:pt x="161286" y="301747"/>
                  </a:lnTo>
                  <a:lnTo>
                    <a:pt x="167925" y="308735"/>
                  </a:lnTo>
                  <a:lnTo>
                    <a:pt x="199072" y="333343"/>
                  </a:lnTo>
                  <a:lnTo>
                    <a:pt x="202578" y="339314"/>
                  </a:lnTo>
                  <a:lnTo>
                    <a:pt x="209570" y="355972"/>
                  </a:lnTo>
                  <a:lnTo>
                    <a:pt x="220756" y="374495"/>
                  </a:lnTo>
                  <a:lnTo>
                    <a:pt x="223129" y="380755"/>
                  </a:lnTo>
                  <a:lnTo>
                    <a:pt x="227492" y="386844"/>
                  </a:lnTo>
                  <a:lnTo>
                    <a:pt x="270768" y="422671"/>
                  </a:lnTo>
                  <a:lnTo>
                    <a:pt x="285737" y="440200"/>
                  </a:lnTo>
                  <a:lnTo>
                    <a:pt x="303608" y="463792"/>
                  </a:lnTo>
                  <a:lnTo>
                    <a:pt x="345281" y="506014"/>
                  </a:lnTo>
                  <a:lnTo>
                    <a:pt x="368763" y="526851"/>
                  </a:lnTo>
                  <a:lnTo>
                    <a:pt x="392354" y="544711"/>
                  </a:lnTo>
                  <a:lnTo>
                    <a:pt x="434576" y="586383"/>
                  </a:lnTo>
                  <a:lnTo>
                    <a:pt x="455414" y="609865"/>
                  </a:lnTo>
                  <a:lnTo>
                    <a:pt x="462360" y="619309"/>
                  </a:lnTo>
                  <a:lnTo>
                    <a:pt x="504943" y="648818"/>
                  </a:lnTo>
                  <a:lnTo>
                    <a:pt x="547351" y="690231"/>
                  </a:lnTo>
                  <a:lnTo>
                    <a:pt x="573594" y="713823"/>
                  </a:lnTo>
                  <a:lnTo>
                    <a:pt x="616754" y="741150"/>
                  </a:lnTo>
                  <a:lnTo>
                    <a:pt x="627332" y="748103"/>
                  </a:lnTo>
                  <a:lnTo>
                    <a:pt x="644853" y="766090"/>
                  </a:lnTo>
                  <a:lnTo>
                    <a:pt x="686251" y="797687"/>
                  </a:lnTo>
                  <a:lnTo>
                    <a:pt x="730542" y="824507"/>
                  </a:lnTo>
                  <a:lnTo>
                    <a:pt x="774308" y="851297"/>
                  </a:lnTo>
                  <a:lnTo>
                    <a:pt x="801079" y="870602"/>
                  </a:lnTo>
                  <a:lnTo>
                    <a:pt x="824351" y="881645"/>
                  </a:lnTo>
                  <a:lnTo>
                    <a:pt x="868431" y="907867"/>
                  </a:lnTo>
                  <a:lnTo>
                    <a:pt x="891268" y="922737"/>
                  </a:lnTo>
                  <a:lnTo>
                    <a:pt x="931739" y="935468"/>
                  </a:lnTo>
                  <a:lnTo>
                    <a:pt x="973339" y="952879"/>
                  </a:lnTo>
                  <a:lnTo>
                    <a:pt x="984252" y="955314"/>
                  </a:lnTo>
                  <a:lnTo>
                    <a:pt x="999341" y="962317"/>
                  </a:lnTo>
                  <a:lnTo>
                    <a:pt x="1016617" y="968734"/>
                  </a:lnTo>
                  <a:lnTo>
                    <a:pt x="1039138" y="978564"/>
                  </a:lnTo>
                  <a:lnTo>
                    <a:pt x="1081718" y="989810"/>
                  </a:lnTo>
                  <a:lnTo>
                    <a:pt x="1121291" y="998762"/>
                  </a:lnTo>
                  <a:lnTo>
                    <a:pt x="1151814" y="1002592"/>
                  </a:lnTo>
                  <a:lnTo>
                    <a:pt x="1169755" y="1007140"/>
                  </a:lnTo>
                  <a:lnTo>
                    <a:pt x="1187638" y="1011133"/>
                  </a:lnTo>
                  <a:lnTo>
                    <a:pt x="1205505" y="1015954"/>
                  </a:lnTo>
                  <a:lnTo>
                    <a:pt x="1247180" y="1017866"/>
                  </a:lnTo>
                  <a:lnTo>
                    <a:pt x="1270992" y="1018953"/>
                  </a:lnTo>
                  <a:lnTo>
                    <a:pt x="1307703" y="1026085"/>
                  </a:lnTo>
                  <a:lnTo>
                    <a:pt x="1350532" y="1026841"/>
                  </a:lnTo>
                  <a:lnTo>
                    <a:pt x="1391264" y="1026911"/>
                  </a:lnTo>
                  <a:lnTo>
                    <a:pt x="1421140" y="1026914"/>
                  </a:lnTo>
                  <a:lnTo>
                    <a:pt x="1428014" y="1024268"/>
                  </a:lnTo>
                  <a:lnTo>
                    <a:pt x="1434376" y="1020777"/>
                  </a:lnTo>
                  <a:lnTo>
                    <a:pt x="1443536" y="1017820"/>
                  </a:lnTo>
                  <a:lnTo>
                    <a:pt x="1453762" y="1010405"/>
                  </a:lnTo>
                  <a:lnTo>
                    <a:pt x="1461325" y="996056"/>
                  </a:lnTo>
                  <a:lnTo>
                    <a:pt x="1463071" y="989056"/>
                  </a:lnTo>
                  <a:lnTo>
                    <a:pt x="1462545" y="985800"/>
                  </a:lnTo>
                  <a:lnTo>
                    <a:pt x="1456658" y="970433"/>
                  </a:lnTo>
                  <a:lnTo>
                    <a:pt x="1450745" y="964439"/>
                  </a:lnTo>
                  <a:lnTo>
                    <a:pt x="1410214" y="937618"/>
                  </a:lnTo>
                  <a:lnTo>
                    <a:pt x="1388165" y="922735"/>
                  </a:lnTo>
                  <a:lnTo>
                    <a:pt x="1378471" y="914797"/>
                  </a:lnTo>
                  <a:lnTo>
                    <a:pt x="1372338" y="912592"/>
                  </a:lnTo>
                  <a:lnTo>
                    <a:pt x="1371299" y="911012"/>
                  </a:lnTo>
                  <a:lnTo>
                    <a:pt x="1371597" y="908966"/>
                  </a:lnTo>
                  <a:lnTo>
                    <a:pt x="1372789" y="906610"/>
                  </a:lnTo>
                  <a:lnTo>
                    <a:pt x="1372592" y="905040"/>
                  </a:lnTo>
                  <a:lnTo>
                    <a:pt x="1371467" y="903993"/>
                  </a:lnTo>
                  <a:lnTo>
                    <a:pt x="1369725" y="903295"/>
                  </a:lnTo>
                  <a:lnTo>
                    <a:pt x="1369557" y="903821"/>
                  </a:lnTo>
                  <a:lnTo>
                    <a:pt x="1374236" y="909710"/>
                  </a:lnTo>
                  <a:lnTo>
                    <a:pt x="1382117" y="911599"/>
                  </a:lnTo>
                  <a:lnTo>
                    <a:pt x="1423171" y="934738"/>
                  </a:lnTo>
                  <a:lnTo>
                    <a:pt x="1457556" y="953501"/>
                  </a:lnTo>
                  <a:lnTo>
                    <a:pt x="1475267" y="971476"/>
                  </a:lnTo>
                  <a:lnTo>
                    <a:pt x="1485143" y="979455"/>
                  </a:lnTo>
                  <a:lnTo>
                    <a:pt x="1495289" y="994111"/>
                  </a:lnTo>
                  <a:lnTo>
                    <a:pt x="1498010" y="1001751"/>
                  </a:lnTo>
                  <a:lnTo>
                    <a:pt x="1499996" y="1028531"/>
                  </a:lnTo>
                  <a:lnTo>
                    <a:pt x="1492483" y="1055319"/>
                  </a:lnTo>
                  <a:lnTo>
                    <a:pt x="1478234" y="1074454"/>
                  </a:lnTo>
                  <a:lnTo>
                    <a:pt x="1438264" y="1118252"/>
                  </a:lnTo>
                  <a:lnTo>
                    <a:pt x="1430994" y="1128032"/>
                  </a:lnTo>
                  <a:lnTo>
                    <a:pt x="1393031" y="1160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87"/>
            <p:cNvSpPr/>
            <p:nvPr>
              <p:custDataLst>
                <p:tags r:id="rId28"/>
              </p:custDataLst>
            </p:nvPr>
          </p:nvSpPr>
          <p:spPr>
            <a:xfrm>
              <a:off x="8483324" y="1393185"/>
              <a:ext cx="61974" cy="79833"/>
            </a:xfrm>
            <a:custGeom>
              <a:avLst/>
              <a:gdLst/>
              <a:ahLst/>
              <a:cxnLst/>
              <a:rect l="0" t="0" r="0" b="0"/>
              <a:pathLst>
                <a:path w="61974" h="79833">
                  <a:moveTo>
                    <a:pt x="35597" y="71283"/>
                  </a:moveTo>
                  <a:lnTo>
                    <a:pt x="35597" y="71283"/>
                  </a:lnTo>
                  <a:lnTo>
                    <a:pt x="35597" y="66543"/>
                  </a:lnTo>
                  <a:lnTo>
                    <a:pt x="32951" y="61570"/>
                  </a:lnTo>
                  <a:lnTo>
                    <a:pt x="27035" y="53901"/>
                  </a:lnTo>
                  <a:lnTo>
                    <a:pt x="26777" y="48825"/>
                  </a:lnTo>
                  <a:lnTo>
                    <a:pt x="25748" y="47381"/>
                  </a:lnTo>
                  <a:lnTo>
                    <a:pt x="24069" y="46419"/>
                  </a:lnTo>
                  <a:lnTo>
                    <a:pt x="21959" y="45777"/>
                  </a:lnTo>
                  <a:lnTo>
                    <a:pt x="19560" y="46342"/>
                  </a:lnTo>
                  <a:lnTo>
                    <a:pt x="10420" y="52295"/>
                  </a:lnTo>
                  <a:lnTo>
                    <a:pt x="4546" y="57830"/>
                  </a:lnTo>
                  <a:lnTo>
                    <a:pt x="1953" y="62989"/>
                  </a:lnTo>
                  <a:lnTo>
                    <a:pt x="0" y="70798"/>
                  </a:lnTo>
                  <a:lnTo>
                    <a:pt x="4654" y="75880"/>
                  </a:lnTo>
                  <a:lnTo>
                    <a:pt x="9607" y="78287"/>
                  </a:lnTo>
                  <a:lnTo>
                    <a:pt x="20872" y="79832"/>
                  </a:lnTo>
                  <a:lnTo>
                    <a:pt x="26737" y="77398"/>
                  </a:lnTo>
                  <a:lnTo>
                    <a:pt x="57674" y="49192"/>
                  </a:lnTo>
                  <a:lnTo>
                    <a:pt x="60292" y="41290"/>
                  </a:lnTo>
                  <a:lnTo>
                    <a:pt x="61973" y="29530"/>
                  </a:lnTo>
                  <a:lnTo>
                    <a:pt x="59557" y="25276"/>
                  </a:lnTo>
                  <a:lnTo>
                    <a:pt x="56168" y="20077"/>
                  </a:lnTo>
                  <a:lnTo>
                    <a:pt x="53813" y="10460"/>
                  </a:lnTo>
                  <a:lnTo>
                    <a:pt x="52703" y="9898"/>
                  </a:lnTo>
                  <a:lnTo>
                    <a:pt x="48822" y="9275"/>
                  </a:lnTo>
                  <a:lnTo>
                    <a:pt x="43789" y="11643"/>
                  </a:lnTo>
                  <a:lnTo>
                    <a:pt x="23643" y="24598"/>
                  </a:lnTo>
                  <a:lnTo>
                    <a:pt x="20363" y="30029"/>
                  </a:lnTo>
                  <a:lnTo>
                    <a:pt x="17968" y="42767"/>
                  </a:lnTo>
                  <a:lnTo>
                    <a:pt x="17758" y="52031"/>
                  </a:lnTo>
                  <a:lnTo>
                    <a:pt x="18743" y="52495"/>
                  </a:lnTo>
                  <a:lnTo>
                    <a:pt x="42809" y="53413"/>
                  </a:lnTo>
                  <a:lnTo>
                    <a:pt x="48759" y="48680"/>
                  </a:lnTo>
                  <a:lnTo>
                    <a:pt x="51369" y="43709"/>
                  </a:lnTo>
                  <a:lnTo>
                    <a:pt x="53274" y="26566"/>
                  </a:lnTo>
                  <a:lnTo>
                    <a:pt x="53421" y="14715"/>
                  </a:lnTo>
                  <a:lnTo>
                    <a:pt x="50795" y="8769"/>
                  </a:lnTo>
                  <a:lnTo>
                    <a:pt x="45766" y="1608"/>
                  </a:lnTo>
                  <a:lnTo>
                    <a:pt x="42431" y="629"/>
                  </a:lnTo>
                  <a:lnTo>
                    <a:pt x="32207" y="0"/>
                  </a:lnTo>
                  <a:lnTo>
                    <a:pt x="26483" y="2560"/>
                  </a:lnTo>
                  <a:lnTo>
                    <a:pt x="23569" y="4632"/>
                  </a:lnTo>
                  <a:lnTo>
                    <a:pt x="20329" y="9580"/>
                  </a:lnTo>
                  <a:lnTo>
                    <a:pt x="17898" y="15086"/>
                  </a:lnTo>
                  <a:lnTo>
                    <a:pt x="5461" y="29658"/>
                  </a:lnTo>
                  <a:lnTo>
                    <a:pt x="4592" y="32619"/>
                  </a:lnTo>
                  <a:lnTo>
                    <a:pt x="5005" y="35585"/>
                  </a:lnTo>
                  <a:lnTo>
                    <a:pt x="8057" y="42734"/>
                  </a:lnTo>
                  <a:lnTo>
                    <a:pt x="13326" y="48713"/>
                  </a:lnTo>
                  <a:lnTo>
                    <a:pt x="18423" y="51330"/>
                  </a:lnTo>
                  <a:lnTo>
                    <a:pt x="32711" y="54140"/>
                  </a:lnTo>
                  <a:lnTo>
                    <a:pt x="53457" y="6235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97"/>
          <p:cNvGrpSpPr/>
          <p:nvPr/>
        </p:nvGrpSpPr>
        <p:grpSpPr>
          <a:xfrm>
            <a:off x="611003" y="4330898"/>
            <a:ext cx="478419" cy="829926"/>
            <a:chOff x="611003" y="4330898"/>
            <a:chExt cx="478419" cy="829926"/>
          </a:xfrm>
        </p:grpSpPr>
        <p:sp>
          <p:nvSpPr>
            <p:cNvPr id="35" name="SMARTInkShape-588"/>
            <p:cNvSpPr/>
            <p:nvPr>
              <p:custDataLst>
                <p:tags r:id="rId18"/>
              </p:custDataLst>
            </p:nvPr>
          </p:nvSpPr>
          <p:spPr>
            <a:xfrm>
              <a:off x="611003" y="4411265"/>
              <a:ext cx="121232" cy="17861"/>
            </a:xfrm>
            <a:custGeom>
              <a:avLst/>
              <a:gdLst/>
              <a:ahLst/>
              <a:cxnLst/>
              <a:rect l="0" t="0" r="0" b="0"/>
              <a:pathLst>
                <a:path w="121232" h="17861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  <a:lnTo>
                    <a:pt x="9012" y="0"/>
                  </a:lnTo>
                  <a:lnTo>
                    <a:pt x="51370" y="9094"/>
                  </a:lnTo>
                  <a:lnTo>
                    <a:pt x="89909" y="16509"/>
                  </a:lnTo>
                  <a:lnTo>
                    <a:pt x="121231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89"/>
            <p:cNvSpPr/>
            <p:nvPr>
              <p:custDataLst>
                <p:tags r:id="rId19"/>
              </p:custDataLst>
            </p:nvPr>
          </p:nvSpPr>
          <p:spPr>
            <a:xfrm>
              <a:off x="937772" y="4339828"/>
              <a:ext cx="124861" cy="107157"/>
            </a:xfrm>
            <a:custGeom>
              <a:avLst/>
              <a:gdLst/>
              <a:ahLst/>
              <a:cxnLst/>
              <a:rect l="0" t="0" r="0" b="0"/>
              <a:pathLst>
                <a:path w="124861" h="107157">
                  <a:moveTo>
                    <a:pt x="62353" y="0"/>
                  </a:moveTo>
                  <a:lnTo>
                    <a:pt x="62353" y="0"/>
                  </a:lnTo>
                  <a:lnTo>
                    <a:pt x="62353" y="12428"/>
                  </a:lnTo>
                  <a:lnTo>
                    <a:pt x="59707" y="18091"/>
                  </a:lnTo>
                  <a:lnTo>
                    <a:pt x="26613" y="62345"/>
                  </a:lnTo>
                  <a:lnTo>
                    <a:pt x="11748" y="76377"/>
                  </a:lnTo>
                  <a:lnTo>
                    <a:pt x="0" y="80321"/>
                  </a:lnTo>
                  <a:lnTo>
                    <a:pt x="16647" y="87428"/>
                  </a:lnTo>
                  <a:lnTo>
                    <a:pt x="28966" y="91389"/>
                  </a:lnTo>
                  <a:lnTo>
                    <a:pt x="39577" y="95187"/>
                  </a:lnTo>
                  <a:lnTo>
                    <a:pt x="80273" y="98048"/>
                  </a:lnTo>
                  <a:lnTo>
                    <a:pt x="92145" y="99139"/>
                  </a:lnTo>
                  <a:lnTo>
                    <a:pt x="12486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90"/>
            <p:cNvSpPr/>
            <p:nvPr>
              <p:custDataLst>
                <p:tags r:id="rId20"/>
              </p:custDataLst>
            </p:nvPr>
          </p:nvSpPr>
          <p:spPr>
            <a:xfrm>
              <a:off x="1044773" y="4330898"/>
              <a:ext cx="44649" cy="205384"/>
            </a:xfrm>
            <a:custGeom>
              <a:avLst/>
              <a:gdLst/>
              <a:ahLst/>
              <a:cxnLst/>
              <a:rect l="0" t="0" r="0" b="0"/>
              <a:pathLst>
                <a:path w="44649" h="205384">
                  <a:moveTo>
                    <a:pt x="44648" y="0"/>
                  </a:moveTo>
                  <a:lnTo>
                    <a:pt x="44648" y="0"/>
                  </a:lnTo>
                  <a:lnTo>
                    <a:pt x="39908" y="0"/>
                  </a:lnTo>
                  <a:lnTo>
                    <a:pt x="38512" y="992"/>
                  </a:lnTo>
                  <a:lnTo>
                    <a:pt x="37581" y="2646"/>
                  </a:lnTo>
                  <a:lnTo>
                    <a:pt x="35964" y="9094"/>
                  </a:lnTo>
                  <a:lnTo>
                    <a:pt x="35828" y="13302"/>
                  </a:lnTo>
                  <a:lnTo>
                    <a:pt x="20494" y="55184"/>
                  </a:lnTo>
                  <a:lnTo>
                    <a:pt x="11508" y="89614"/>
                  </a:lnTo>
                  <a:lnTo>
                    <a:pt x="3132" y="133987"/>
                  </a:lnTo>
                  <a:lnTo>
                    <a:pt x="413" y="178599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91"/>
            <p:cNvSpPr/>
            <p:nvPr>
              <p:custDataLst>
                <p:tags r:id="rId21"/>
              </p:custDataLst>
            </p:nvPr>
          </p:nvSpPr>
          <p:spPr>
            <a:xfrm>
              <a:off x="669726" y="4804219"/>
              <a:ext cx="98228" cy="8883"/>
            </a:xfrm>
            <a:custGeom>
              <a:avLst/>
              <a:gdLst/>
              <a:ahLst/>
              <a:cxnLst/>
              <a:rect l="0" t="0" r="0" b="0"/>
              <a:pathLst>
                <a:path w="98228" h="8883">
                  <a:moveTo>
                    <a:pt x="0" y="8882"/>
                  </a:moveTo>
                  <a:lnTo>
                    <a:pt x="0" y="8882"/>
                  </a:lnTo>
                  <a:lnTo>
                    <a:pt x="4741" y="4142"/>
                  </a:lnTo>
                  <a:lnTo>
                    <a:pt x="9714" y="1814"/>
                  </a:lnTo>
                  <a:lnTo>
                    <a:pt x="49409" y="0"/>
                  </a:lnTo>
                  <a:lnTo>
                    <a:pt x="62639" y="966"/>
                  </a:lnTo>
                  <a:lnTo>
                    <a:pt x="98227" y="888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92"/>
            <p:cNvSpPr/>
            <p:nvPr>
              <p:custDataLst>
                <p:tags r:id="rId22"/>
              </p:custDataLst>
            </p:nvPr>
          </p:nvSpPr>
          <p:spPr>
            <a:xfrm>
              <a:off x="848875" y="5027824"/>
              <a:ext cx="186969" cy="133000"/>
            </a:xfrm>
            <a:custGeom>
              <a:avLst/>
              <a:gdLst/>
              <a:ahLst/>
              <a:cxnLst/>
              <a:rect l="0" t="0" r="0" b="0"/>
              <a:pathLst>
                <a:path w="186969" h="133000">
                  <a:moveTo>
                    <a:pt x="106601" y="35308"/>
                  </a:moveTo>
                  <a:lnTo>
                    <a:pt x="106601" y="35308"/>
                  </a:lnTo>
                  <a:lnTo>
                    <a:pt x="106601" y="10160"/>
                  </a:lnTo>
                  <a:lnTo>
                    <a:pt x="101861" y="4265"/>
                  </a:lnTo>
                  <a:lnTo>
                    <a:pt x="96888" y="1667"/>
                  </a:lnTo>
                  <a:lnTo>
                    <a:pt x="85610" y="0"/>
                  </a:lnTo>
                  <a:lnTo>
                    <a:pt x="83678" y="855"/>
                  </a:lnTo>
                  <a:lnTo>
                    <a:pt x="82389" y="2418"/>
                  </a:lnTo>
                  <a:lnTo>
                    <a:pt x="79965" y="6800"/>
                  </a:lnTo>
                  <a:lnTo>
                    <a:pt x="75581" y="12055"/>
                  </a:lnTo>
                  <a:lnTo>
                    <a:pt x="72971" y="20343"/>
                  </a:lnTo>
                  <a:lnTo>
                    <a:pt x="71005" y="59290"/>
                  </a:lnTo>
                  <a:lnTo>
                    <a:pt x="71899" y="82967"/>
                  </a:lnTo>
                  <a:lnTo>
                    <a:pt x="79445" y="118130"/>
                  </a:lnTo>
                  <a:lnTo>
                    <a:pt x="79803" y="132999"/>
                  </a:lnTo>
                  <a:lnTo>
                    <a:pt x="72681" y="127292"/>
                  </a:lnTo>
                  <a:lnTo>
                    <a:pt x="67382" y="125799"/>
                  </a:lnTo>
                  <a:lnTo>
                    <a:pt x="61720" y="119844"/>
                  </a:lnTo>
                  <a:lnTo>
                    <a:pt x="23071" y="76845"/>
                  </a:lnTo>
                  <a:lnTo>
                    <a:pt x="12178" y="66908"/>
                  </a:lnTo>
                  <a:lnTo>
                    <a:pt x="0" y="62285"/>
                  </a:lnTo>
                  <a:lnTo>
                    <a:pt x="41690" y="62099"/>
                  </a:lnTo>
                  <a:lnTo>
                    <a:pt x="84574" y="62097"/>
                  </a:lnTo>
                  <a:lnTo>
                    <a:pt x="128360" y="62097"/>
                  </a:lnTo>
                  <a:lnTo>
                    <a:pt x="170415" y="62097"/>
                  </a:lnTo>
                  <a:lnTo>
                    <a:pt x="186968" y="6209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93"/>
            <p:cNvSpPr/>
            <p:nvPr>
              <p:custDataLst>
                <p:tags r:id="rId23"/>
              </p:custDataLst>
            </p:nvPr>
          </p:nvSpPr>
          <p:spPr>
            <a:xfrm>
              <a:off x="687586" y="5063132"/>
              <a:ext cx="80368" cy="26790"/>
            </a:xfrm>
            <a:custGeom>
              <a:avLst/>
              <a:gdLst/>
              <a:ahLst/>
              <a:cxnLst/>
              <a:rect l="0" t="0" r="0" b="0"/>
              <a:pathLst>
                <a:path w="80368" h="26790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9713" y="7068"/>
                  </a:lnTo>
                  <a:lnTo>
                    <a:pt x="51137" y="16586"/>
                  </a:lnTo>
                  <a:lnTo>
                    <a:pt x="8036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94"/>
            <p:cNvSpPr/>
            <p:nvPr>
              <p:custDataLst>
                <p:tags r:id="rId24"/>
              </p:custDataLst>
            </p:nvPr>
          </p:nvSpPr>
          <p:spPr>
            <a:xfrm>
              <a:off x="928687" y="4700800"/>
              <a:ext cx="116087" cy="31935"/>
            </a:xfrm>
            <a:custGeom>
              <a:avLst/>
              <a:gdLst/>
              <a:ahLst/>
              <a:cxnLst/>
              <a:rect l="0" t="0" r="0" b="0"/>
              <a:pathLst>
                <a:path w="116087" h="31935">
                  <a:moveTo>
                    <a:pt x="0" y="5145"/>
                  </a:moveTo>
                  <a:lnTo>
                    <a:pt x="0" y="5145"/>
                  </a:lnTo>
                  <a:lnTo>
                    <a:pt x="9481" y="404"/>
                  </a:lnTo>
                  <a:lnTo>
                    <a:pt x="13266" y="0"/>
                  </a:lnTo>
                  <a:lnTo>
                    <a:pt x="55051" y="7402"/>
                  </a:lnTo>
                  <a:lnTo>
                    <a:pt x="97572" y="23202"/>
                  </a:lnTo>
                  <a:lnTo>
                    <a:pt x="116086" y="319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95"/>
            <p:cNvSpPr/>
            <p:nvPr>
              <p:custDataLst>
                <p:tags r:id="rId25"/>
              </p:custDataLst>
            </p:nvPr>
          </p:nvSpPr>
          <p:spPr>
            <a:xfrm>
              <a:off x="902042" y="4697015"/>
              <a:ext cx="89104" cy="235860"/>
            </a:xfrm>
            <a:custGeom>
              <a:avLst/>
              <a:gdLst/>
              <a:ahLst/>
              <a:cxnLst/>
              <a:rect l="0" t="0" r="0" b="0"/>
              <a:pathLst>
                <a:path w="89104" h="235860">
                  <a:moveTo>
                    <a:pt x="35575" y="0"/>
                  </a:moveTo>
                  <a:lnTo>
                    <a:pt x="35575" y="0"/>
                  </a:lnTo>
                  <a:lnTo>
                    <a:pt x="35575" y="7689"/>
                  </a:lnTo>
                  <a:lnTo>
                    <a:pt x="29438" y="15814"/>
                  </a:lnTo>
                  <a:lnTo>
                    <a:pt x="26480" y="24088"/>
                  </a:lnTo>
                  <a:lnTo>
                    <a:pt x="20753" y="32824"/>
                  </a:lnTo>
                  <a:lnTo>
                    <a:pt x="17623" y="41696"/>
                  </a:lnTo>
                  <a:lnTo>
                    <a:pt x="13375" y="47636"/>
                  </a:lnTo>
                  <a:lnTo>
                    <a:pt x="8180" y="50937"/>
                  </a:lnTo>
                  <a:lnTo>
                    <a:pt x="343" y="53423"/>
                  </a:lnTo>
                  <a:lnTo>
                    <a:pt x="0" y="58273"/>
                  </a:lnTo>
                  <a:lnTo>
                    <a:pt x="944" y="59684"/>
                  </a:lnTo>
                  <a:lnTo>
                    <a:pt x="2566" y="60626"/>
                  </a:lnTo>
                  <a:lnTo>
                    <a:pt x="4639" y="61253"/>
                  </a:lnTo>
                  <a:lnTo>
                    <a:pt x="6021" y="62663"/>
                  </a:lnTo>
                  <a:lnTo>
                    <a:pt x="7557" y="66876"/>
                  </a:lnTo>
                  <a:lnTo>
                    <a:pt x="13531" y="72056"/>
                  </a:lnTo>
                  <a:lnTo>
                    <a:pt x="54109" y="100889"/>
                  </a:lnTo>
                  <a:lnTo>
                    <a:pt x="68848" y="116875"/>
                  </a:lnTo>
                  <a:lnTo>
                    <a:pt x="82717" y="140054"/>
                  </a:lnTo>
                  <a:lnTo>
                    <a:pt x="87882" y="169879"/>
                  </a:lnTo>
                  <a:lnTo>
                    <a:pt x="89103" y="212469"/>
                  </a:lnTo>
                  <a:lnTo>
                    <a:pt x="86485" y="221100"/>
                  </a:lnTo>
                  <a:lnTo>
                    <a:pt x="84398" y="224790"/>
                  </a:lnTo>
                  <a:lnTo>
                    <a:pt x="71979" y="234725"/>
                  </a:lnTo>
                  <a:lnTo>
                    <a:pt x="67782" y="235859"/>
                  </a:lnTo>
                  <a:lnTo>
                    <a:pt x="63992" y="235622"/>
                  </a:lnTo>
                  <a:lnTo>
                    <a:pt x="48688" y="231634"/>
                  </a:lnTo>
                  <a:lnTo>
                    <a:pt x="47293" y="229829"/>
                  </a:lnTo>
                  <a:lnTo>
                    <a:pt x="44504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98"/>
          <p:cNvGrpSpPr/>
          <p:nvPr/>
        </p:nvGrpSpPr>
        <p:grpSpPr>
          <a:xfrm>
            <a:off x="1678781" y="4295179"/>
            <a:ext cx="472648" cy="989390"/>
            <a:chOff x="1678781" y="4295179"/>
            <a:chExt cx="472648" cy="989390"/>
          </a:xfrm>
        </p:grpSpPr>
        <p:sp>
          <p:nvSpPr>
            <p:cNvPr id="44" name="SMARTInkShape-596"/>
            <p:cNvSpPr/>
            <p:nvPr>
              <p:custDataLst>
                <p:tags r:id="rId10"/>
              </p:custDataLst>
            </p:nvPr>
          </p:nvSpPr>
          <p:spPr>
            <a:xfrm>
              <a:off x="1732359" y="4839890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0"/>
                  </a:moveTo>
                  <a:lnTo>
                    <a:pt x="0" y="0"/>
                  </a:lnTo>
                  <a:lnTo>
                    <a:pt x="8562" y="8562"/>
                  </a:lnTo>
                  <a:lnTo>
                    <a:pt x="23115" y="14994"/>
                  </a:lnTo>
                  <a:lnTo>
                    <a:pt x="38378" y="18003"/>
                  </a:lnTo>
                  <a:lnTo>
                    <a:pt x="50618" y="23744"/>
                  </a:lnTo>
                  <a:lnTo>
                    <a:pt x="7143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97"/>
            <p:cNvSpPr/>
            <p:nvPr>
              <p:custDataLst>
                <p:tags r:id="rId11"/>
              </p:custDataLst>
            </p:nvPr>
          </p:nvSpPr>
          <p:spPr>
            <a:xfrm>
              <a:off x="2014087" y="4321968"/>
              <a:ext cx="137342" cy="185714"/>
            </a:xfrm>
            <a:custGeom>
              <a:avLst/>
              <a:gdLst/>
              <a:ahLst/>
              <a:cxnLst/>
              <a:rect l="0" t="0" r="0" b="0"/>
              <a:pathLst>
                <a:path w="137342" h="185714">
                  <a:moveTo>
                    <a:pt x="93319" y="0"/>
                  </a:moveTo>
                  <a:lnTo>
                    <a:pt x="93319" y="0"/>
                  </a:lnTo>
                  <a:lnTo>
                    <a:pt x="63408" y="0"/>
                  </a:lnTo>
                  <a:lnTo>
                    <a:pt x="49840" y="9481"/>
                  </a:lnTo>
                  <a:lnTo>
                    <a:pt x="31357" y="36183"/>
                  </a:lnTo>
                  <a:lnTo>
                    <a:pt x="10856" y="72674"/>
                  </a:lnTo>
                  <a:lnTo>
                    <a:pt x="181" y="111509"/>
                  </a:lnTo>
                  <a:lnTo>
                    <a:pt x="0" y="124304"/>
                  </a:lnTo>
                  <a:lnTo>
                    <a:pt x="6315" y="158026"/>
                  </a:lnTo>
                  <a:lnTo>
                    <a:pt x="8527" y="161905"/>
                  </a:lnTo>
                  <a:lnTo>
                    <a:pt x="32681" y="181412"/>
                  </a:lnTo>
                  <a:lnTo>
                    <a:pt x="41895" y="184807"/>
                  </a:lnTo>
                  <a:lnTo>
                    <a:pt x="47130" y="185713"/>
                  </a:lnTo>
                  <a:lnTo>
                    <a:pt x="58238" y="184073"/>
                  </a:lnTo>
                  <a:lnTo>
                    <a:pt x="87450" y="177331"/>
                  </a:lnTo>
                  <a:lnTo>
                    <a:pt x="112402" y="158571"/>
                  </a:lnTo>
                  <a:lnTo>
                    <a:pt x="122565" y="139589"/>
                  </a:lnTo>
                  <a:lnTo>
                    <a:pt x="133210" y="101437"/>
                  </a:lnTo>
                  <a:lnTo>
                    <a:pt x="137341" y="61755"/>
                  </a:lnTo>
                  <a:lnTo>
                    <a:pt x="136697" y="46298"/>
                  </a:lnTo>
                  <a:lnTo>
                    <a:pt x="128848" y="21504"/>
                  </a:lnTo>
                  <a:lnTo>
                    <a:pt x="12010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98"/>
            <p:cNvSpPr/>
            <p:nvPr>
              <p:custDataLst>
                <p:tags r:id="rId12"/>
              </p:custDataLst>
            </p:nvPr>
          </p:nvSpPr>
          <p:spPr>
            <a:xfrm>
              <a:off x="1964531" y="5049462"/>
              <a:ext cx="89298" cy="22601"/>
            </a:xfrm>
            <a:custGeom>
              <a:avLst/>
              <a:gdLst/>
              <a:ahLst/>
              <a:cxnLst/>
              <a:rect l="0" t="0" r="0" b="0"/>
              <a:pathLst>
                <a:path w="89298" h="22601">
                  <a:moveTo>
                    <a:pt x="0" y="4741"/>
                  </a:moveTo>
                  <a:lnTo>
                    <a:pt x="0" y="4741"/>
                  </a:lnTo>
                  <a:lnTo>
                    <a:pt x="12429" y="4741"/>
                  </a:lnTo>
                  <a:lnTo>
                    <a:pt x="18091" y="2095"/>
                  </a:lnTo>
                  <a:lnTo>
                    <a:pt x="20991" y="0"/>
                  </a:lnTo>
                  <a:lnTo>
                    <a:pt x="32149" y="319"/>
                  </a:lnTo>
                  <a:lnTo>
                    <a:pt x="76075" y="13662"/>
                  </a:lnTo>
                  <a:lnTo>
                    <a:pt x="89297" y="226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99"/>
            <p:cNvSpPr/>
            <p:nvPr>
              <p:custDataLst>
                <p:tags r:id="rId13"/>
              </p:custDataLst>
            </p:nvPr>
          </p:nvSpPr>
          <p:spPr>
            <a:xfrm>
              <a:off x="1928857" y="5072062"/>
              <a:ext cx="96374" cy="212507"/>
            </a:xfrm>
            <a:custGeom>
              <a:avLst/>
              <a:gdLst/>
              <a:ahLst/>
              <a:cxnLst/>
              <a:rect l="0" t="0" r="0" b="0"/>
              <a:pathLst>
                <a:path w="96374" h="212507">
                  <a:moveTo>
                    <a:pt x="35674" y="0"/>
                  </a:moveTo>
                  <a:lnTo>
                    <a:pt x="35674" y="0"/>
                  </a:lnTo>
                  <a:lnTo>
                    <a:pt x="35674" y="4740"/>
                  </a:lnTo>
                  <a:lnTo>
                    <a:pt x="33028" y="9713"/>
                  </a:lnTo>
                  <a:lnTo>
                    <a:pt x="29537" y="15231"/>
                  </a:lnTo>
                  <a:lnTo>
                    <a:pt x="26580" y="23916"/>
                  </a:lnTo>
                  <a:lnTo>
                    <a:pt x="22371" y="29811"/>
                  </a:lnTo>
                  <a:lnTo>
                    <a:pt x="17194" y="33093"/>
                  </a:lnTo>
                  <a:lnTo>
                    <a:pt x="11585" y="35544"/>
                  </a:lnTo>
                  <a:lnTo>
                    <a:pt x="1683" y="43253"/>
                  </a:lnTo>
                  <a:lnTo>
                    <a:pt x="723" y="46675"/>
                  </a:lnTo>
                  <a:lnTo>
                    <a:pt x="0" y="57914"/>
                  </a:lnTo>
                  <a:lnTo>
                    <a:pt x="2621" y="63112"/>
                  </a:lnTo>
                  <a:lnTo>
                    <a:pt x="25688" y="88119"/>
                  </a:lnTo>
                  <a:lnTo>
                    <a:pt x="64560" y="119995"/>
                  </a:lnTo>
                  <a:lnTo>
                    <a:pt x="92078" y="159036"/>
                  </a:lnTo>
                  <a:lnTo>
                    <a:pt x="96373" y="175995"/>
                  </a:lnTo>
                  <a:lnTo>
                    <a:pt x="94732" y="185046"/>
                  </a:lnTo>
                  <a:lnTo>
                    <a:pt x="88230" y="195719"/>
                  </a:lnTo>
                  <a:lnTo>
                    <a:pt x="77144" y="208214"/>
                  </a:lnTo>
                  <a:lnTo>
                    <a:pt x="71303" y="211602"/>
                  </a:lnTo>
                  <a:lnTo>
                    <a:pt x="68356" y="212506"/>
                  </a:lnTo>
                  <a:lnTo>
                    <a:pt x="65399" y="212116"/>
                  </a:lnTo>
                  <a:lnTo>
                    <a:pt x="50551" y="206465"/>
                  </a:lnTo>
                  <a:lnTo>
                    <a:pt x="35674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600"/>
            <p:cNvSpPr/>
            <p:nvPr>
              <p:custDataLst>
                <p:tags r:id="rId14"/>
              </p:custDataLst>
            </p:nvPr>
          </p:nvSpPr>
          <p:spPr>
            <a:xfrm>
              <a:off x="1714500" y="5143500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13302" y="0"/>
                  </a:lnTo>
                  <a:lnTo>
                    <a:pt x="25990" y="4740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01"/>
            <p:cNvSpPr/>
            <p:nvPr>
              <p:custDataLst>
                <p:tags r:id="rId15"/>
              </p:custDataLst>
            </p:nvPr>
          </p:nvSpPr>
          <p:spPr>
            <a:xfrm>
              <a:off x="1907080" y="4697623"/>
              <a:ext cx="173538" cy="257672"/>
            </a:xfrm>
            <a:custGeom>
              <a:avLst/>
              <a:gdLst/>
              <a:ahLst/>
              <a:cxnLst/>
              <a:rect l="0" t="0" r="0" b="0"/>
              <a:pathLst>
                <a:path w="173538" h="257672">
                  <a:moveTo>
                    <a:pt x="155678" y="52970"/>
                  </a:moveTo>
                  <a:lnTo>
                    <a:pt x="155678" y="52970"/>
                  </a:lnTo>
                  <a:lnTo>
                    <a:pt x="155678" y="48230"/>
                  </a:lnTo>
                  <a:lnTo>
                    <a:pt x="142375" y="17545"/>
                  </a:lnTo>
                  <a:lnTo>
                    <a:pt x="134428" y="6314"/>
                  </a:lnTo>
                  <a:lnTo>
                    <a:pt x="128705" y="2468"/>
                  </a:lnTo>
                  <a:lnTo>
                    <a:pt x="119904" y="303"/>
                  </a:lnTo>
                  <a:lnTo>
                    <a:pt x="116946" y="0"/>
                  </a:lnTo>
                  <a:lnTo>
                    <a:pt x="111013" y="2308"/>
                  </a:lnTo>
                  <a:lnTo>
                    <a:pt x="99120" y="11874"/>
                  </a:lnTo>
                  <a:lnTo>
                    <a:pt x="90192" y="25139"/>
                  </a:lnTo>
                  <a:lnTo>
                    <a:pt x="86003" y="41637"/>
                  </a:lnTo>
                  <a:lnTo>
                    <a:pt x="85580" y="72119"/>
                  </a:lnTo>
                  <a:lnTo>
                    <a:pt x="91377" y="109449"/>
                  </a:lnTo>
                  <a:lnTo>
                    <a:pt x="97556" y="150006"/>
                  </a:lnTo>
                  <a:lnTo>
                    <a:pt x="104147" y="193042"/>
                  </a:lnTo>
                  <a:lnTo>
                    <a:pt x="109669" y="219104"/>
                  </a:lnTo>
                  <a:lnTo>
                    <a:pt x="110626" y="237353"/>
                  </a:lnTo>
                  <a:lnTo>
                    <a:pt x="108204" y="246704"/>
                  </a:lnTo>
                  <a:lnTo>
                    <a:pt x="103305" y="256052"/>
                  </a:lnTo>
                  <a:lnTo>
                    <a:pt x="101911" y="256819"/>
                  </a:lnTo>
                  <a:lnTo>
                    <a:pt x="97716" y="257671"/>
                  </a:lnTo>
                  <a:lnTo>
                    <a:pt x="92545" y="255404"/>
                  </a:lnTo>
                  <a:lnTo>
                    <a:pt x="76399" y="241124"/>
                  </a:lnTo>
                  <a:lnTo>
                    <a:pt x="44607" y="201660"/>
                  </a:lnTo>
                  <a:lnTo>
                    <a:pt x="10312" y="158909"/>
                  </a:lnTo>
                  <a:lnTo>
                    <a:pt x="1040" y="148741"/>
                  </a:lnTo>
                  <a:lnTo>
                    <a:pt x="0" y="145591"/>
                  </a:lnTo>
                  <a:lnTo>
                    <a:pt x="299" y="142499"/>
                  </a:lnTo>
                  <a:lnTo>
                    <a:pt x="2814" y="133406"/>
                  </a:lnTo>
                  <a:lnTo>
                    <a:pt x="3167" y="130407"/>
                  </a:lnTo>
                  <a:lnTo>
                    <a:pt x="5386" y="128407"/>
                  </a:lnTo>
                  <a:lnTo>
                    <a:pt x="13145" y="126185"/>
                  </a:lnTo>
                  <a:lnTo>
                    <a:pt x="52684" y="124512"/>
                  </a:lnTo>
                  <a:lnTo>
                    <a:pt x="93718" y="124421"/>
                  </a:lnTo>
                  <a:lnTo>
                    <a:pt x="128004" y="125402"/>
                  </a:lnTo>
                  <a:lnTo>
                    <a:pt x="173537" y="13333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02"/>
            <p:cNvSpPr/>
            <p:nvPr>
              <p:custDataLst>
                <p:tags r:id="rId16"/>
              </p:custDataLst>
            </p:nvPr>
          </p:nvSpPr>
          <p:spPr>
            <a:xfrm>
              <a:off x="1910953" y="4295179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0" y="0"/>
                  </a:lnTo>
                  <a:lnTo>
                    <a:pt x="0" y="40894"/>
                  </a:lnTo>
                  <a:lnTo>
                    <a:pt x="2646" y="72460"/>
                  </a:lnTo>
                  <a:lnTo>
                    <a:pt x="7688" y="112099"/>
                  </a:lnTo>
                  <a:lnTo>
                    <a:pt x="13302" y="146434"/>
                  </a:lnTo>
                  <a:lnTo>
                    <a:pt x="24088" y="186462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03"/>
            <p:cNvSpPr/>
            <p:nvPr>
              <p:custDataLst>
                <p:tags r:id="rId17"/>
              </p:custDataLst>
            </p:nvPr>
          </p:nvSpPr>
          <p:spPr>
            <a:xfrm>
              <a:off x="1678781" y="4429125"/>
              <a:ext cx="62509" cy="8930"/>
            </a:xfrm>
            <a:custGeom>
              <a:avLst/>
              <a:gdLst/>
              <a:ahLst/>
              <a:cxnLst/>
              <a:rect l="0" t="0" r="0" b="0"/>
              <a:pathLst>
                <a:path w="62509" h="8930">
                  <a:moveTo>
                    <a:pt x="0" y="0"/>
                  </a:moveTo>
                  <a:lnTo>
                    <a:pt x="0" y="0"/>
                  </a:lnTo>
                  <a:lnTo>
                    <a:pt x="16250" y="0"/>
                  </a:lnTo>
                  <a:lnTo>
                    <a:pt x="37835" y="7688"/>
                  </a:lnTo>
                  <a:lnTo>
                    <a:pt x="62508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99"/>
          <p:cNvGrpSpPr/>
          <p:nvPr/>
        </p:nvGrpSpPr>
        <p:grpSpPr>
          <a:xfrm>
            <a:off x="4875764" y="5036866"/>
            <a:ext cx="455224" cy="596335"/>
            <a:chOff x="4875764" y="5036866"/>
            <a:chExt cx="455224" cy="596335"/>
          </a:xfrm>
        </p:grpSpPr>
        <p:sp>
          <p:nvSpPr>
            <p:cNvPr id="53" name="SMARTInkShape-604"/>
            <p:cNvSpPr/>
            <p:nvPr>
              <p:custDataLst>
                <p:tags r:id="rId8"/>
              </p:custDataLst>
            </p:nvPr>
          </p:nvSpPr>
          <p:spPr>
            <a:xfrm>
              <a:off x="4875764" y="5036866"/>
              <a:ext cx="89020" cy="106218"/>
            </a:xfrm>
            <a:custGeom>
              <a:avLst/>
              <a:gdLst/>
              <a:ahLst/>
              <a:cxnLst/>
              <a:rect l="0" t="0" r="0" b="0"/>
              <a:pathLst>
                <a:path w="89020" h="106218">
                  <a:moveTo>
                    <a:pt x="80212" y="44126"/>
                  </a:moveTo>
                  <a:lnTo>
                    <a:pt x="80212" y="44126"/>
                  </a:lnTo>
                  <a:lnTo>
                    <a:pt x="71651" y="44126"/>
                  </a:lnTo>
                  <a:lnTo>
                    <a:pt x="63626" y="36437"/>
                  </a:lnTo>
                  <a:lnTo>
                    <a:pt x="54776" y="35305"/>
                  </a:lnTo>
                  <a:lnTo>
                    <a:pt x="41113" y="35205"/>
                  </a:lnTo>
                  <a:lnTo>
                    <a:pt x="39263" y="36195"/>
                  </a:lnTo>
                  <a:lnTo>
                    <a:pt x="38030" y="37846"/>
                  </a:lnTo>
                  <a:lnTo>
                    <a:pt x="37208" y="39939"/>
                  </a:lnTo>
                  <a:lnTo>
                    <a:pt x="35667" y="41334"/>
                  </a:lnTo>
                  <a:lnTo>
                    <a:pt x="31310" y="42885"/>
                  </a:lnTo>
                  <a:lnTo>
                    <a:pt x="29752" y="44291"/>
                  </a:lnTo>
                  <a:lnTo>
                    <a:pt x="28019" y="48498"/>
                  </a:lnTo>
                  <a:lnTo>
                    <a:pt x="26756" y="69825"/>
                  </a:lnTo>
                  <a:lnTo>
                    <a:pt x="29334" y="78037"/>
                  </a:lnTo>
                  <a:lnTo>
                    <a:pt x="32795" y="84994"/>
                  </a:lnTo>
                  <a:lnTo>
                    <a:pt x="34333" y="91394"/>
                  </a:lnTo>
                  <a:lnTo>
                    <a:pt x="35736" y="93497"/>
                  </a:lnTo>
                  <a:lnTo>
                    <a:pt x="37662" y="94899"/>
                  </a:lnTo>
                  <a:lnTo>
                    <a:pt x="42449" y="97449"/>
                  </a:lnTo>
                  <a:lnTo>
                    <a:pt x="50723" y="103471"/>
                  </a:lnTo>
                  <a:lnTo>
                    <a:pt x="59458" y="105696"/>
                  </a:lnTo>
                  <a:lnTo>
                    <a:pt x="65366" y="106217"/>
                  </a:lnTo>
                  <a:lnTo>
                    <a:pt x="71298" y="103803"/>
                  </a:lnTo>
                  <a:lnTo>
                    <a:pt x="74269" y="101770"/>
                  </a:lnTo>
                  <a:lnTo>
                    <a:pt x="76251" y="99422"/>
                  </a:lnTo>
                  <a:lnTo>
                    <a:pt x="87048" y="79771"/>
                  </a:lnTo>
                  <a:lnTo>
                    <a:pt x="89019" y="59005"/>
                  </a:lnTo>
                  <a:lnTo>
                    <a:pt x="84365" y="45337"/>
                  </a:lnTo>
                  <a:lnTo>
                    <a:pt x="71045" y="26817"/>
                  </a:lnTo>
                  <a:lnTo>
                    <a:pt x="65224" y="21550"/>
                  </a:lnTo>
                  <a:lnTo>
                    <a:pt x="59329" y="19209"/>
                  </a:lnTo>
                  <a:lnTo>
                    <a:pt x="32586" y="17385"/>
                  </a:lnTo>
                  <a:lnTo>
                    <a:pt x="30602" y="18361"/>
                  </a:lnTo>
                  <a:lnTo>
                    <a:pt x="29279" y="20004"/>
                  </a:lnTo>
                  <a:lnTo>
                    <a:pt x="26818" y="24475"/>
                  </a:lnTo>
                  <a:lnTo>
                    <a:pt x="20845" y="32571"/>
                  </a:lnTo>
                  <a:lnTo>
                    <a:pt x="18635" y="41253"/>
                  </a:lnTo>
                  <a:lnTo>
                    <a:pt x="17827" y="56045"/>
                  </a:lnTo>
                  <a:lnTo>
                    <a:pt x="20405" y="61991"/>
                  </a:lnTo>
                  <a:lnTo>
                    <a:pt x="30144" y="73892"/>
                  </a:lnTo>
                  <a:lnTo>
                    <a:pt x="35800" y="77199"/>
                  </a:lnTo>
                  <a:lnTo>
                    <a:pt x="41622" y="79661"/>
                  </a:lnTo>
                  <a:lnTo>
                    <a:pt x="50478" y="85633"/>
                  </a:lnTo>
                  <a:lnTo>
                    <a:pt x="56414" y="87378"/>
                  </a:lnTo>
                  <a:lnTo>
                    <a:pt x="58393" y="86851"/>
                  </a:lnTo>
                  <a:lnTo>
                    <a:pt x="59713" y="85508"/>
                  </a:lnTo>
                  <a:lnTo>
                    <a:pt x="62171" y="81369"/>
                  </a:lnTo>
                  <a:lnTo>
                    <a:pt x="76489" y="64834"/>
                  </a:lnTo>
                  <a:lnTo>
                    <a:pt x="82122" y="53030"/>
                  </a:lnTo>
                  <a:lnTo>
                    <a:pt x="86022" y="47091"/>
                  </a:lnTo>
                  <a:lnTo>
                    <a:pt x="87755" y="41144"/>
                  </a:lnTo>
                  <a:lnTo>
                    <a:pt x="87225" y="38169"/>
                  </a:lnTo>
                  <a:lnTo>
                    <a:pt x="81891" y="26266"/>
                  </a:lnTo>
                  <a:lnTo>
                    <a:pt x="81332" y="23289"/>
                  </a:lnTo>
                  <a:lnTo>
                    <a:pt x="75804" y="14360"/>
                  </a:lnTo>
                  <a:lnTo>
                    <a:pt x="63141" y="5430"/>
                  </a:lnTo>
                  <a:lnTo>
                    <a:pt x="51562" y="1241"/>
                  </a:lnTo>
                  <a:lnTo>
                    <a:pt x="41847" y="0"/>
                  </a:lnTo>
                  <a:lnTo>
                    <a:pt x="35710" y="2355"/>
                  </a:lnTo>
                  <a:lnTo>
                    <a:pt x="5800" y="29292"/>
                  </a:lnTo>
                  <a:lnTo>
                    <a:pt x="2492" y="35218"/>
                  </a:lnTo>
                  <a:lnTo>
                    <a:pt x="629" y="46778"/>
                  </a:lnTo>
                  <a:lnTo>
                    <a:pt x="0" y="63721"/>
                  </a:lnTo>
                  <a:lnTo>
                    <a:pt x="2560" y="70364"/>
                  </a:lnTo>
                  <a:lnTo>
                    <a:pt x="20840" y="91718"/>
                  </a:lnTo>
                  <a:lnTo>
                    <a:pt x="26705" y="95044"/>
                  </a:lnTo>
                  <a:lnTo>
                    <a:pt x="38554" y="97178"/>
                  </a:lnTo>
                  <a:lnTo>
                    <a:pt x="47474" y="97548"/>
                  </a:lnTo>
                  <a:lnTo>
                    <a:pt x="53425" y="94989"/>
                  </a:lnTo>
                  <a:lnTo>
                    <a:pt x="56401" y="92917"/>
                  </a:lnTo>
                  <a:lnTo>
                    <a:pt x="59708" y="87970"/>
                  </a:lnTo>
                  <a:lnTo>
                    <a:pt x="62169" y="82464"/>
                  </a:lnTo>
                  <a:lnTo>
                    <a:pt x="66571" y="76709"/>
                  </a:lnTo>
                  <a:lnTo>
                    <a:pt x="69188" y="68198"/>
                  </a:lnTo>
                  <a:lnTo>
                    <a:pt x="71160" y="36772"/>
                  </a:lnTo>
                  <a:lnTo>
                    <a:pt x="69216" y="32278"/>
                  </a:lnTo>
                  <a:lnTo>
                    <a:pt x="61765" y="24639"/>
                  </a:lnTo>
                  <a:lnTo>
                    <a:pt x="54485" y="20582"/>
                  </a:lnTo>
                  <a:lnTo>
                    <a:pt x="47942" y="17787"/>
                  </a:lnTo>
                  <a:lnTo>
                    <a:pt x="41727" y="13238"/>
                  </a:lnTo>
                  <a:lnTo>
                    <a:pt x="38680" y="12619"/>
                  </a:lnTo>
                  <a:lnTo>
                    <a:pt x="35657" y="13200"/>
                  </a:lnTo>
                  <a:lnTo>
                    <a:pt x="29652" y="15498"/>
                  </a:lnTo>
                  <a:lnTo>
                    <a:pt x="20693" y="17784"/>
                  </a:lnTo>
                  <a:lnTo>
                    <a:pt x="14733" y="21835"/>
                  </a:lnTo>
                  <a:lnTo>
                    <a:pt x="11422" y="26942"/>
                  </a:lnTo>
                  <a:lnTo>
                    <a:pt x="8775" y="3519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05"/>
            <p:cNvSpPr/>
            <p:nvPr>
              <p:custDataLst>
                <p:tags r:id="rId9"/>
              </p:custDataLst>
            </p:nvPr>
          </p:nvSpPr>
          <p:spPr>
            <a:xfrm>
              <a:off x="5251155" y="5501210"/>
              <a:ext cx="79833" cy="131991"/>
            </a:xfrm>
            <a:custGeom>
              <a:avLst/>
              <a:gdLst/>
              <a:ahLst/>
              <a:cxnLst/>
              <a:rect l="0" t="0" r="0" b="0"/>
              <a:pathLst>
                <a:path w="79833" h="131991">
                  <a:moveTo>
                    <a:pt x="44149" y="70915"/>
                  </a:moveTo>
                  <a:lnTo>
                    <a:pt x="44149" y="70915"/>
                  </a:lnTo>
                  <a:lnTo>
                    <a:pt x="44149" y="58486"/>
                  </a:lnTo>
                  <a:lnTo>
                    <a:pt x="41504" y="52823"/>
                  </a:lnTo>
                  <a:lnTo>
                    <a:pt x="27899" y="36946"/>
                  </a:lnTo>
                  <a:lnTo>
                    <a:pt x="24359" y="35974"/>
                  </a:lnTo>
                  <a:lnTo>
                    <a:pt x="14002" y="35349"/>
                  </a:lnTo>
                  <a:lnTo>
                    <a:pt x="12145" y="36290"/>
                  </a:lnTo>
                  <a:lnTo>
                    <a:pt x="10906" y="37910"/>
                  </a:lnTo>
                  <a:lnTo>
                    <a:pt x="9531" y="42355"/>
                  </a:lnTo>
                  <a:lnTo>
                    <a:pt x="8443" y="73905"/>
                  </a:lnTo>
                  <a:lnTo>
                    <a:pt x="11082" y="79850"/>
                  </a:lnTo>
                  <a:lnTo>
                    <a:pt x="13175" y="82825"/>
                  </a:lnTo>
                  <a:lnTo>
                    <a:pt x="18146" y="86130"/>
                  </a:lnTo>
                  <a:lnTo>
                    <a:pt x="32642" y="88542"/>
                  </a:lnTo>
                  <a:lnTo>
                    <a:pt x="39451" y="88728"/>
                  </a:lnTo>
                  <a:lnTo>
                    <a:pt x="44707" y="86108"/>
                  </a:lnTo>
                  <a:lnTo>
                    <a:pt x="47497" y="84020"/>
                  </a:lnTo>
                  <a:lnTo>
                    <a:pt x="50598" y="79054"/>
                  </a:lnTo>
                  <a:lnTo>
                    <a:pt x="52968" y="73540"/>
                  </a:lnTo>
                  <a:lnTo>
                    <a:pt x="57329" y="67781"/>
                  </a:lnTo>
                  <a:lnTo>
                    <a:pt x="59928" y="59270"/>
                  </a:lnTo>
                  <a:lnTo>
                    <a:pt x="61973" y="23397"/>
                  </a:lnTo>
                  <a:lnTo>
                    <a:pt x="59347" y="17384"/>
                  </a:lnTo>
                  <a:lnTo>
                    <a:pt x="45757" y="1244"/>
                  </a:lnTo>
                  <a:lnTo>
                    <a:pt x="42218" y="262"/>
                  </a:lnTo>
                  <a:lnTo>
                    <a:pt x="39885" y="0"/>
                  </a:lnTo>
                  <a:lnTo>
                    <a:pt x="34647" y="2355"/>
                  </a:lnTo>
                  <a:lnTo>
                    <a:pt x="14350" y="20482"/>
                  </a:lnTo>
                  <a:lnTo>
                    <a:pt x="11062" y="28987"/>
                  </a:lnTo>
                  <a:lnTo>
                    <a:pt x="8499" y="71537"/>
                  </a:lnTo>
                  <a:lnTo>
                    <a:pt x="9453" y="82105"/>
                  </a:lnTo>
                  <a:lnTo>
                    <a:pt x="15504" y="99620"/>
                  </a:lnTo>
                  <a:lnTo>
                    <a:pt x="17528" y="109469"/>
                  </a:lnTo>
                  <a:lnTo>
                    <a:pt x="21734" y="117154"/>
                  </a:lnTo>
                  <a:lnTo>
                    <a:pt x="25237" y="119601"/>
                  </a:lnTo>
                  <a:lnTo>
                    <a:pt x="42471" y="126172"/>
                  </a:lnTo>
                  <a:lnTo>
                    <a:pt x="49357" y="130200"/>
                  </a:lnTo>
                  <a:lnTo>
                    <a:pt x="55724" y="131990"/>
                  </a:lnTo>
                  <a:lnTo>
                    <a:pt x="58811" y="131475"/>
                  </a:lnTo>
                  <a:lnTo>
                    <a:pt x="69145" y="125608"/>
                  </a:lnTo>
                  <a:lnTo>
                    <a:pt x="75148" y="120082"/>
                  </a:lnTo>
                  <a:lnTo>
                    <a:pt x="77770" y="114926"/>
                  </a:lnTo>
                  <a:lnTo>
                    <a:pt x="79592" y="93467"/>
                  </a:lnTo>
                  <a:lnTo>
                    <a:pt x="79832" y="69536"/>
                  </a:lnTo>
                  <a:lnTo>
                    <a:pt x="77206" y="62695"/>
                  </a:lnTo>
                  <a:lnTo>
                    <a:pt x="58876" y="41190"/>
                  </a:lnTo>
                  <a:lnTo>
                    <a:pt x="53010" y="37860"/>
                  </a:lnTo>
                  <a:lnTo>
                    <a:pt x="41159" y="35722"/>
                  </a:lnTo>
                  <a:lnTo>
                    <a:pt x="32239" y="35352"/>
                  </a:lnTo>
                  <a:lnTo>
                    <a:pt x="26288" y="37911"/>
                  </a:lnTo>
                  <a:lnTo>
                    <a:pt x="14383" y="47638"/>
                  </a:lnTo>
                  <a:lnTo>
                    <a:pt x="11076" y="53293"/>
                  </a:lnTo>
                  <a:lnTo>
                    <a:pt x="8953" y="65009"/>
                  </a:lnTo>
                  <a:lnTo>
                    <a:pt x="8476" y="82825"/>
                  </a:lnTo>
                  <a:lnTo>
                    <a:pt x="11097" y="88775"/>
                  </a:lnTo>
                  <a:lnTo>
                    <a:pt x="14576" y="94728"/>
                  </a:lnTo>
                  <a:lnTo>
                    <a:pt x="17528" y="103657"/>
                  </a:lnTo>
                  <a:lnTo>
                    <a:pt x="21734" y="109610"/>
                  </a:lnTo>
                  <a:lnTo>
                    <a:pt x="26911" y="112917"/>
                  </a:lnTo>
                  <a:lnTo>
                    <a:pt x="38319" y="115040"/>
                  </a:lnTo>
                  <a:lnTo>
                    <a:pt x="44204" y="112685"/>
                  </a:lnTo>
                  <a:lnTo>
                    <a:pt x="57300" y="102247"/>
                  </a:lnTo>
                  <a:lnTo>
                    <a:pt x="59916" y="97077"/>
                  </a:lnTo>
                  <a:lnTo>
                    <a:pt x="61825" y="72721"/>
                  </a:lnTo>
                  <a:lnTo>
                    <a:pt x="61886" y="69143"/>
                  </a:lnTo>
                  <a:lnTo>
                    <a:pt x="59308" y="62520"/>
                  </a:lnTo>
                  <a:lnTo>
                    <a:pt x="46558" y="44173"/>
                  </a:lnTo>
                  <a:lnTo>
                    <a:pt x="45755" y="41180"/>
                  </a:lnTo>
                  <a:lnTo>
                    <a:pt x="44227" y="39185"/>
                  </a:lnTo>
                  <a:lnTo>
                    <a:pt x="39884" y="36969"/>
                  </a:lnTo>
                  <a:lnTo>
                    <a:pt x="13477" y="35241"/>
                  </a:lnTo>
                  <a:lnTo>
                    <a:pt x="8027" y="37862"/>
                  </a:lnTo>
                  <a:lnTo>
                    <a:pt x="5185" y="39950"/>
                  </a:lnTo>
                  <a:lnTo>
                    <a:pt x="2027" y="44915"/>
                  </a:lnTo>
                  <a:lnTo>
                    <a:pt x="0" y="56187"/>
                  </a:lnTo>
                  <a:lnTo>
                    <a:pt x="2368" y="62054"/>
                  </a:lnTo>
                  <a:lnTo>
                    <a:pt x="5736" y="67969"/>
                  </a:lnTo>
                  <a:lnTo>
                    <a:pt x="8624" y="76876"/>
                  </a:lnTo>
                  <a:lnTo>
                    <a:pt x="16014" y="87010"/>
                  </a:lnTo>
                  <a:lnTo>
                    <a:pt x="19408" y="87990"/>
                  </a:lnTo>
                  <a:lnTo>
                    <a:pt x="26290" y="8877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100"/>
          <p:cNvGrpSpPr/>
          <p:nvPr/>
        </p:nvGrpSpPr>
        <p:grpSpPr>
          <a:xfrm>
            <a:off x="3813658" y="4321968"/>
            <a:ext cx="1651275" cy="1624989"/>
            <a:chOff x="3813658" y="4321968"/>
            <a:chExt cx="1651275" cy="1624989"/>
          </a:xfrm>
        </p:grpSpPr>
        <p:sp>
          <p:nvSpPr>
            <p:cNvPr id="56" name="SMARTInkShape-606"/>
            <p:cNvSpPr/>
            <p:nvPr>
              <p:custDataLst>
                <p:tags r:id="rId5"/>
              </p:custDataLst>
            </p:nvPr>
          </p:nvSpPr>
          <p:spPr>
            <a:xfrm>
              <a:off x="4250687" y="4482703"/>
              <a:ext cx="106969" cy="98072"/>
            </a:xfrm>
            <a:custGeom>
              <a:avLst/>
              <a:gdLst/>
              <a:ahLst/>
              <a:cxnLst/>
              <a:rect l="0" t="0" r="0" b="0"/>
              <a:pathLst>
                <a:path w="106969" h="98072">
                  <a:moveTo>
                    <a:pt x="98070" y="62507"/>
                  </a:moveTo>
                  <a:lnTo>
                    <a:pt x="98070" y="62507"/>
                  </a:lnTo>
                  <a:lnTo>
                    <a:pt x="98070" y="57767"/>
                  </a:lnTo>
                  <a:lnTo>
                    <a:pt x="99063" y="56371"/>
                  </a:lnTo>
                  <a:lnTo>
                    <a:pt x="100716" y="55440"/>
                  </a:lnTo>
                  <a:lnTo>
                    <a:pt x="105759" y="53946"/>
                  </a:lnTo>
                  <a:lnTo>
                    <a:pt x="106448" y="51095"/>
                  </a:lnTo>
                  <a:lnTo>
                    <a:pt x="106968" y="40285"/>
                  </a:lnTo>
                  <a:lnTo>
                    <a:pt x="105986" y="38763"/>
                  </a:lnTo>
                  <a:lnTo>
                    <a:pt x="104340" y="37748"/>
                  </a:lnTo>
                  <a:lnTo>
                    <a:pt x="102250" y="37071"/>
                  </a:lnTo>
                  <a:lnTo>
                    <a:pt x="100857" y="35628"/>
                  </a:lnTo>
                  <a:lnTo>
                    <a:pt x="99309" y="31379"/>
                  </a:lnTo>
                  <a:lnTo>
                    <a:pt x="97904" y="29849"/>
                  </a:lnTo>
                  <a:lnTo>
                    <a:pt x="93697" y="28148"/>
                  </a:lnTo>
                  <a:lnTo>
                    <a:pt x="72371" y="26908"/>
                  </a:lnTo>
                  <a:lnTo>
                    <a:pt x="64159" y="29488"/>
                  </a:lnTo>
                  <a:lnTo>
                    <a:pt x="57202" y="32949"/>
                  </a:lnTo>
                  <a:lnTo>
                    <a:pt x="47707" y="35890"/>
                  </a:lnTo>
                  <a:lnTo>
                    <a:pt x="32617" y="48039"/>
                  </a:lnTo>
                  <a:lnTo>
                    <a:pt x="29292" y="53762"/>
                  </a:lnTo>
                  <a:lnTo>
                    <a:pt x="27158" y="65520"/>
                  </a:lnTo>
                  <a:lnTo>
                    <a:pt x="29512" y="71453"/>
                  </a:lnTo>
                  <a:lnTo>
                    <a:pt x="32874" y="77397"/>
                  </a:lnTo>
                  <a:lnTo>
                    <a:pt x="35758" y="86322"/>
                  </a:lnTo>
                  <a:lnTo>
                    <a:pt x="39949" y="92274"/>
                  </a:lnTo>
                  <a:lnTo>
                    <a:pt x="45119" y="95581"/>
                  </a:lnTo>
                  <a:lnTo>
                    <a:pt x="56522" y="97704"/>
                  </a:lnTo>
                  <a:lnTo>
                    <a:pt x="65365" y="98071"/>
                  </a:lnTo>
                  <a:lnTo>
                    <a:pt x="71297" y="95512"/>
                  </a:lnTo>
                  <a:lnTo>
                    <a:pt x="83191" y="85784"/>
                  </a:lnTo>
                  <a:lnTo>
                    <a:pt x="86496" y="80128"/>
                  </a:lnTo>
                  <a:lnTo>
                    <a:pt x="88618" y="68413"/>
                  </a:lnTo>
                  <a:lnTo>
                    <a:pt x="89095" y="45857"/>
                  </a:lnTo>
                  <a:lnTo>
                    <a:pt x="86475" y="37578"/>
                  </a:lnTo>
                  <a:lnTo>
                    <a:pt x="73907" y="21081"/>
                  </a:lnTo>
                  <a:lnTo>
                    <a:pt x="65224" y="12971"/>
                  </a:lnTo>
                  <a:lnTo>
                    <a:pt x="59329" y="10725"/>
                  </a:lnTo>
                  <a:lnTo>
                    <a:pt x="33823" y="9087"/>
                  </a:lnTo>
                  <a:lnTo>
                    <a:pt x="27183" y="11645"/>
                  </a:lnTo>
                  <a:lnTo>
                    <a:pt x="8822" y="24381"/>
                  </a:lnTo>
                  <a:lnTo>
                    <a:pt x="5829" y="25183"/>
                  </a:lnTo>
                  <a:lnTo>
                    <a:pt x="3834" y="26711"/>
                  </a:lnTo>
                  <a:lnTo>
                    <a:pt x="1617" y="31054"/>
                  </a:lnTo>
                  <a:lnTo>
                    <a:pt x="0" y="47737"/>
                  </a:lnTo>
                  <a:lnTo>
                    <a:pt x="2559" y="53628"/>
                  </a:lnTo>
                  <a:lnTo>
                    <a:pt x="12286" y="65494"/>
                  </a:lnTo>
                  <a:lnTo>
                    <a:pt x="17941" y="68796"/>
                  </a:lnTo>
                  <a:lnTo>
                    <a:pt x="29657" y="70915"/>
                  </a:lnTo>
                  <a:lnTo>
                    <a:pt x="43294" y="71282"/>
                  </a:lnTo>
                  <a:lnTo>
                    <a:pt x="51567" y="68723"/>
                  </a:lnTo>
                  <a:lnTo>
                    <a:pt x="68060" y="56197"/>
                  </a:lnTo>
                  <a:lnTo>
                    <a:pt x="76170" y="47518"/>
                  </a:lnTo>
                  <a:lnTo>
                    <a:pt x="78415" y="41624"/>
                  </a:lnTo>
                  <a:lnTo>
                    <a:pt x="80054" y="19067"/>
                  </a:lnTo>
                  <a:lnTo>
                    <a:pt x="77495" y="10789"/>
                  </a:lnTo>
                  <a:lnTo>
                    <a:pt x="75424" y="7193"/>
                  </a:lnTo>
                  <a:lnTo>
                    <a:pt x="73051" y="4795"/>
                  </a:lnTo>
                  <a:lnTo>
                    <a:pt x="67768" y="2131"/>
                  </a:lnTo>
                  <a:lnTo>
                    <a:pt x="50398" y="186"/>
                  </a:lnTo>
                  <a:lnTo>
                    <a:pt x="26633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07"/>
            <p:cNvSpPr/>
            <p:nvPr>
              <p:custDataLst>
                <p:tags r:id="rId6"/>
              </p:custDataLst>
            </p:nvPr>
          </p:nvSpPr>
          <p:spPr>
            <a:xfrm>
              <a:off x="3875484" y="4446984"/>
              <a:ext cx="1589449" cy="1499973"/>
            </a:xfrm>
            <a:custGeom>
              <a:avLst/>
              <a:gdLst/>
              <a:ahLst/>
              <a:cxnLst/>
              <a:rect l="0" t="0" r="0" b="0"/>
              <a:pathLst>
                <a:path w="1589449" h="1499973">
                  <a:moveTo>
                    <a:pt x="0" y="0"/>
                  </a:moveTo>
                  <a:lnTo>
                    <a:pt x="0" y="0"/>
                  </a:lnTo>
                  <a:lnTo>
                    <a:pt x="41681" y="0"/>
                  </a:lnTo>
                  <a:lnTo>
                    <a:pt x="83692" y="0"/>
                  </a:lnTo>
                  <a:lnTo>
                    <a:pt x="100314" y="992"/>
                  </a:lnTo>
                  <a:lnTo>
                    <a:pt x="113948" y="6136"/>
                  </a:lnTo>
                  <a:lnTo>
                    <a:pt x="147959" y="13302"/>
                  </a:lnTo>
                  <a:lnTo>
                    <a:pt x="171412" y="24327"/>
                  </a:lnTo>
                  <a:lnTo>
                    <a:pt x="208182" y="29218"/>
                  </a:lnTo>
                  <a:lnTo>
                    <a:pt x="249493" y="44861"/>
                  </a:lnTo>
                  <a:lnTo>
                    <a:pt x="261698" y="49704"/>
                  </a:lnTo>
                  <a:lnTo>
                    <a:pt x="303595" y="60419"/>
                  </a:lnTo>
                  <a:lnTo>
                    <a:pt x="321464" y="64535"/>
                  </a:lnTo>
                  <a:lnTo>
                    <a:pt x="364255" y="80545"/>
                  </a:lnTo>
                  <a:lnTo>
                    <a:pt x="407680" y="101213"/>
                  </a:lnTo>
                  <a:lnTo>
                    <a:pt x="448239" y="123804"/>
                  </a:lnTo>
                  <a:lnTo>
                    <a:pt x="492528" y="145484"/>
                  </a:lnTo>
                  <a:lnTo>
                    <a:pt x="519998" y="164814"/>
                  </a:lnTo>
                  <a:lnTo>
                    <a:pt x="539483" y="180905"/>
                  </a:lnTo>
                  <a:lnTo>
                    <a:pt x="583547" y="209215"/>
                  </a:lnTo>
                  <a:lnTo>
                    <a:pt x="628144" y="244153"/>
                  </a:lnTo>
                  <a:lnTo>
                    <a:pt x="672788" y="280796"/>
                  </a:lnTo>
                  <a:lnTo>
                    <a:pt x="716444" y="323618"/>
                  </a:lnTo>
                  <a:lnTo>
                    <a:pt x="759128" y="361083"/>
                  </a:lnTo>
                  <a:lnTo>
                    <a:pt x="798459" y="404971"/>
                  </a:lnTo>
                  <a:lnTo>
                    <a:pt x="841518" y="448560"/>
                  </a:lnTo>
                  <a:lnTo>
                    <a:pt x="878011" y="491237"/>
                  </a:lnTo>
                  <a:lnTo>
                    <a:pt x="914790" y="530568"/>
                  </a:lnTo>
                  <a:lnTo>
                    <a:pt x="958617" y="574619"/>
                  </a:lnTo>
                  <a:lnTo>
                    <a:pt x="1002201" y="619215"/>
                  </a:lnTo>
                  <a:lnTo>
                    <a:pt x="1038741" y="663859"/>
                  </a:lnTo>
                  <a:lnTo>
                    <a:pt x="1074532" y="708507"/>
                  </a:lnTo>
                  <a:lnTo>
                    <a:pt x="1110257" y="753155"/>
                  </a:lnTo>
                  <a:lnTo>
                    <a:pt x="1140023" y="795145"/>
                  </a:lnTo>
                  <a:lnTo>
                    <a:pt x="1169789" y="832376"/>
                  </a:lnTo>
                  <a:lnTo>
                    <a:pt x="1205691" y="874369"/>
                  </a:lnTo>
                  <a:lnTo>
                    <a:pt x="1224524" y="895836"/>
                  </a:lnTo>
                  <a:lnTo>
                    <a:pt x="1248312" y="933254"/>
                  </a:lnTo>
                  <a:lnTo>
                    <a:pt x="1277095" y="971291"/>
                  </a:lnTo>
                  <a:lnTo>
                    <a:pt x="1305738" y="1009961"/>
                  </a:lnTo>
                  <a:lnTo>
                    <a:pt x="1328790" y="1049082"/>
                  </a:lnTo>
                  <a:lnTo>
                    <a:pt x="1354830" y="1089989"/>
                  </a:lnTo>
                  <a:lnTo>
                    <a:pt x="1378997" y="1134145"/>
                  </a:lnTo>
                  <a:lnTo>
                    <a:pt x="1408026" y="1173988"/>
                  </a:lnTo>
                  <a:lnTo>
                    <a:pt x="1425612" y="1212474"/>
                  </a:lnTo>
                  <a:lnTo>
                    <a:pt x="1444519" y="1249768"/>
                  </a:lnTo>
                  <a:lnTo>
                    <a:pt x="1462843" y="1285798"/>
                  </a:lnTo>
                  <a:lnTo>
                    <a:pt x="1484367" y="1327867"/>
                  </a:lnTo>
                  <a:lnTo>
                    <a:pt x="1511690" y="1372039"/>
                  </a:lnTo>
                  <a:lnTo>
                    <a:pt x="1529917" y="1395471"/>
                  </a:lnTo>
                  <a:lnTo>
                    <a:pt x="1535890" y="1399076"/>
                  </a:lnTo>
                  <a:lnTo>
                    <a:pt x="1543069" y="1401391"/>
                  </a:lnTo>
                  <a:lnTo>
                    <a:pt x="1546696" y="1399062"/>
                  </a:lnTo>
                  <a:lnTo>
                    <a:pt x="1549053" y="1397051"/>
                  </a:lnTo>
                  <a:lnTo>
                    <a:pt x="1551671" y="1389526"/>
                  </a:lnTo>
                  <a:lnTo>
                    <a:pt x="1553643" y="1346414"/>
                  </a:lnTo>
                  <a:lnTo>
                    <a:pt x="1553749" y="1306121"/>
                  </a:lnTo>
                  <a:lnTo>
                    <a:pt x="1553763" y="1268146"/>
                  </a:lnTo>
                  <a:lnTo>
                    <a:pt x="1552773" y="1249092"/>
                  </a:lnTo>
                  <a:lnTo>
                    <a:pt x="1545388" y="1230721"/>
                  </a:lnTo>
                  <a:lnTo>
                    <a:pt x="1545081" y="1227628"/>
                  </a:lnTo>
                  <a:lnTo>
                    <a:pt x="1544944" y="1229560"/>
                  </a:lnTo>
                  <a:lnTo>
                    <a:pt x="1547530" y="1233726"/>
                  </a:lnTo>
                  <a:lnTo>
                    <a:pt x="1549608" y="1236226"/>
                  </a:lnTo>
                  <a:lnTo>
                    <a:pt x="1551918" y="1244296"/>
                  </a:lnTo>
                  <a:lnTo>
                    <a:pt x="1563317" y="1286928"/>
                  </a:lnTo>
                  <a:lnTo>
                    <a:pt x="1574724" y="1326542"/>
                  </a:lnTo>
                  <a:lnTo>
                    <a:pt x="1578827" y="1360873"/>
                  </a:lnTo>
                  <a:lnTo>
                    <a:pt x="1584783" y="1396181"/>
                  </a:lnTo>
                  <a:lnTo>
                    <a:pt x="1588556" y="1436538"/>
                  </a:lnTo>
                  <a:lnTo>
                    <a:pt x="1589362" y="1477437"/>
                  </a:lnTo>
                  <a:lnTo>
                    <a:pt x="1589448" y="1491903"/>
                  </a:lnTo>
                  <a:lnTo>
                    <a:pt x="1588468" y="1494664"/>
                  </a:lnTo>
                  <a:lnTo>
                    <a:pt x="1586822" y="1496505"/>
                  </a:lnTo>
                  <a:lnTo>
                    <a:pt x="1582348" y="1498551"/>
                  </a:lnTo>
                  <a:lnTo>
                    <a:pt x="1568493" y="1499972"/>
                  </a:lnTo>
                  <a:lnTo>
                    <a:pt x="1554932" y="1495383"/>
                  </a:lnTo>
                  <a:lnTo>
                    <a:pt x="1546677" y="1487799"/>
                  </a:lnTo>
                  <a:lnTo>
                    <a:pt x="1538709" y="1478807"/>
                  </a:lnTo>
                  <a:lnTo>
                    <a:pt x="1524059" y="1467173"/>
                  </a:lnTo>
                  <a:lnTo>
                    <a:pt x="1507071" y="1448613"/>
                  </a:lnTo>
                  <a:lnTo>
                    <a:pt x="1465200" y="1418562"/>
                  </a:lnTo>
                  <a:lnTo>
                    <a:pt x="1455539" y="141089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08"/>
            <p:cNvSpPr/>
            <p:nvPr>
              <p:custDataLst>
                <p:tags r:id="rId7"/>
              </p:custDataLst>
            </p:nvPr>
          </p:nvSpPr>
          <p:spPr>
            <a:xfrm>
              <a:off x="3813658" y="4321968"/>
              <a:ext cx="231491" cy="348259"/>
            </a:xfrm>
            <a:custGeom>
              <a:avLst/>
              <a:gdLst/>
              <a:ahLst/>
              <a:cxnLst/>
              <a:rect l="0" t="0" r="0" b="0"/>
              <a:pathLst>
                <a:path w="231491" h="348259">
                  <a:moveTo>
                    <a:pt x="231490" y="0"/>
                  </a:moveTo>
                  <a:lnTo>
                    <a:pt x="231490" y="0"/>
                  </a:lnTo>
                  <a:lnTo>
                    <a:pt x="226750" y="0"/>
                  </a:lnTo>
                  <a:lnTo>
                    <a:pt x="188376" y="13303"/>
                  </a:lnTo>
                  <a:lnTo>
                    <a:pt x="150149" y="29619"/>
                  </a:lnTo>
                  <a:lnTo>
                    <a:pt x="110471" y="46420"/>
                  </a:lnTo>
                  <a:lnTo>
                    <a:pt x="72537" y="65430"/>
                  </a:lnTo>
                  <a:lnTo>
                    <a:pt x="32478" y="86054"/>
                  </a:lnTo>
                  <a:lnTo>
                    <a:pt x="7090" y="101168"/>
                  </a:lnTo>
                  <a:lnTo>
                    <a:pt x="2772" y="107141"/>
                  </a:lnTo>
                  <a:lnTo>
                    <a:pt x="342" y="116082"/>
                  </a:lnTo>
                  <a:lnTo>
                    <a:pt x="0" y="119060"/>
                  </a:lnTo>
                  <a:lnTo>
                    <a:pt x="4261" y="132732"/>
                  </a:lnTo>
                  <a:lnTo>
                    <a:pt x="32756" y="166842"/>
                  </a:lnTo>
                  <a:lnTo>
                    <a:pt x="69276" y="196668"/>
                  </a:lnTo>
                  <a:lnTo>
                    <a:pt x="108828" y="225343"/>
                  </a:lnTo>
                  <a:lnTo>
                    <a:pt x="149824" y="259376"/>
                  </a:lnTo>
                  <a:lnTo>
                    <a:pt x="188532" y="303664"/>
                  </a:lnTo>
                  <a:lnTo>
                    <a:pt x="231490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1295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Solve problems involving direct, inverse, joint, and combined variation.</a:t>
            </a:r>
            <a:endParaRPr lang="en-US" altLang="en-US" sz="3200">
              <a:latin typeface="Arial" charset="0"/>
            </a:endParaRPr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822325" y="1479550"/>
            <a:ext cx="8093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When you want to find specific values in an inverse variation problem, you can solve for </a:t>
            </a:r>
            <a:r>
              <a:rPr lang="en-US" i="1"/>
              <a:t>k</a:t>
            </a:r>
            <a:r>
              <a:rPr lang="en-US"/>
              <a:t> and then use substitution or you can use the equation derived below.</a:t>
            </a:r>
          </a:p>
        </p:txBody>
      </p:sp>
      <p:pic>
        <p:nvPicPr>
          <p:cNvPr id="2662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3352800"/>
            <a:ext cx="89058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5: </a:t>
            </a: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Sports Application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991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time </a:t>
            </a:r>
            <a:r>
              <a:rPr lang="en-US" altLang="en-US" b="1" i="1"/>
              <a:t>t</a:t>
            </a:r>
            <a:r>
              <a:rPr lang="en-US" altLang="en-US" b="1"/>
              <a:t> needed to complete a certain race varies inversely as the runner’s average speed </a:t>
            </a:r>
            <a:r>
              <a:rPr lang="en-US" altLang="en-US" b="1" i="1"/>
              <a:t>s</a:t>
            </a:r>
            <a:r>
              <a:rPr lang="en-US" altLang="en-US" b="1"/>
              <a:t>. </a:t>
            </a:r>
            <a:br>
              <a:rPr lang="en-US" altLang="en-US" b="1"/>
            </a:br>
            <a:r>
              <a:rPr lang="en-US" altLang="en-US" b="1"/>
              <a:t>If a runner with an average speed of 8.82 mi/h completes the race in 2.97 h, what is the average speed of a runner who completes the race in 3.5 h?</a:t>
            </a:r>
            <a:endParaRPr lang="en-US" altLang="en-US"/>
          </a:p>
        </p:txBody>
      </p:sp>
      <p:grpSp>
        <p:nvGrpSpPr>
          <p:cNvPr id="10" name="SMARTInkShape-Group101"/>
          <p:cNvGrpSpPr/>
          <p:nvPr/>
        </p:nvGrpSpPr>
        <p:grpSpPr>
          <a:xfrm>
            <a:off x="1241226" y="3250406"/>
            <a:ext cx="785814" cy="392860"/>
            <a:chOff x="1241226" y="3250406"/>
            <a:chExt cx="785814" cy="392860"/>
          </a:xfrm>
        </p:grpSpPr>
        <p:sp>
          <p:nvSpPr>
            <p:cNvPr id="4" name="SMARTInkShape-609"/>
            <p:cNvSpPr/>
            <p:nvPr>
              <p:custDataLst>
                <p:tags r:id="rId89"/>
              </p:custDataLst>
            </p:nvPr>
          </p:nvSpPr>
          <p:spPr>
            <a:xfrm>
              <a:off x="1314476" y="3250406"/>
              <a:ext cx="158923" cy="375048"/>
            </a:xfrm>
            <a:custGeom>
              <a:avLst/>
              <a:gdLst/>
              <a:ahLst/>
              <a:cxnLst/>
              <a:rect l="0" t="0" r="0" b="0"/>
              <a:pathLst>
                <a:path w="158923" h="375048">
                  <a:moveTo>
                    <a:pt x="158922" y="0"/>
                  </a:moveTo>
                  <a:lnTo>
                    <a:pt x="158922" y="0"/>
                  </a:lnTo>
                  <a:lnTo>
                    <a:pt x="118756" y="40166"/>
                  </a:lnTo>
                  <a:lnTo>
                    <a:pt x="85037" y="80952"/>
                  </a:lnTo>
                  <a:lnTo>
                    <a:pt x="56023" y="120942"/>
                  </a:lnTo>
                  <a:lnTo>
                    <a:pt x="32175" y="160922"/>
                  </a:lnTo>
                  <a:lnTo>
                    <a:pt x="20274" y="194414"/>
                  </a:lnTo>
                  <a:lnTo>
                    <a:pt x="7365" y="238641"/>
                  </a:lnTo>
                  <a:lnTo>
                    <a:pt x="0" y="276334"/>
                  </a:lnTo>
                  <a:lnTo>
                    <a:pt x="3465" y="298725"/>
                  </a:lnTo>
                  <a:lnTo>
                    <a:pt x="16350" y="334569"/>
                  </a:lnTo>
                  <a:lnTo>
                    <a:pt x="31962" y="359721"/>
                  </a:lnTo>
                  <a:lnTo>
                    <a:pt x="41641" y="367573"/>
                  </a:lnTo>
                  <a:lnTo>
                    <a:pt x="52558" y="371725"/>
                  </a:lnTo>
                  <a:lnTo>
                    <a:pt x="78555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610"/>
            <p:cNvSpPr/>
            <p:nvPr>
              <p:custDataLst>
                <p:tags r:id="rId90"/>
              </p:custDataLst>
            </p:nvPr>
          </p:nvSpPr>
          <p:spPr>
            <a:xfrm>
              <a:off x="1241226" y="3384460"/>
              <a:ext cx="160736" cy="8822"/>
            </a:xfrm>
            <a:custGeom>
              <a:avLst/>
              <a:gdLst/>
              <a:ahLst/>
              <a:cxnLst/>
              <a:rect l="0" t="0" r="0" b="0"/>
              <a:pathLst>
                <a:path w="160736" h="8822">
                  <a:moveTo>
                    <a:pt x="0" y="8821"/>
                  </a:moveTo>
                  <a:lnTo>
                    <a:pt x="0" y="8821"/>
                  </a:lnTo>
                  <a:lnTo>
                    <a:pt x="20991" y="8821"/>
                  </a:lnTo>
                  <a:lnTo>
                    <a:pt x="26858" y="6175"/>
                  </a:lnTo>
                  <a:lnTo>
                    <a:pt x="29812" y="4080"/>
                  </a:lnTo>
                  <a:lnTo>
                    <a:pt x="55939" y="718"/>
                  </a:lnTo>
                  <a:lnTo>
                    <a:pt x="98538" y="0"/>
                  </a:lnTo>
                  <a:lnTo>
                    <a:pt x="133015" y="905"/>
                  </a:lnTo>
                  <a:lnTo>
                    <a:pt x="160735" y="882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611"/>
            <p:cNvSpPr/>
            <p:nvPr>
              <p:custDataLst>
                <p:tags r:id="rId91"/>
              </p:custDataLst>
            </p:nvPr>
          </p:nvSpPr>
          <p:spPr>
            <a:xfrm>
              <a:off x="1526976" y="3393281"/>
              <a:ext cx="62509" cy="17860"/>
            </a:xfrm>
            <a:custGeom>
              <a:avLst/>
              <a:gdLst/>
              <a:ahLst/>
              <a:cxnLst/>
              <a:rect l="0" t="0" r="0" b="0"/>
              <a:pathLst>
                <a:path w="62509" h="1786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9714" y="7068"/>
                  </a:lnTo>
                  <a:lnTo>
                    <a:pt x="51334" y="15983"/>
                  </a:lnTo>
                  <a:lnTo>
                    <a:pt x="6250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12"/>
            <p:cNvSpPr/>
            <p:nvPr>
              <p:custDataLst>
                <p:tags r:id="rId92"/>
              </p:custDataLst>
            </p:nvPr>
          </p:nvSpPr>
          <p:spPr>
            <a:xfrm>
              <a:off x="1500187" y="3464718"/>
              <a:ext cx="71439" cy="1"/>
            </a:xfrm>
            <a:custGeom>
              <a:avLst/>
              <a:gdLst/>
              <a:ahLst/>
              <a:cxnLst/>
              <a:rect l="0" t="0" r="0" b="0"/>
              <a:pathLst>
                <a:path w="71439" h="1">
                  <a:moveTo>
                    <a:pt x="0" y="0"/>
                  </a:moveTo>
                  <a:lnTo>
                    <a:pt x="0" y="0"/>
                  </a:lnTo>
                  <a:lnTo>
                    <a:pt x="42576" y="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13"/>
            <p:cNvSpPr/>
            <p:nvPr>
              <p:custDataLst>
                <p:tags r:id="rId93"/>
              </p:custDataLst>
            </p:nvPr>
          </p:nvSpPr>
          <p:spPr>
            <a:xfrm>
              <a:off x="1785937" y="3420074"/>
              <a:ext cx="241103" cy="8927"/>
            </a:xfrm>
            <a:custGeom>
              <a:avLst/>
              <a:gdLst/>
              <a:ahLst/>
              <a:cxnLst/>
              <a:rect l="0" t="0" r="0" b="0"/>
              <a:pathLst>
                <a:path w="241103" h="8927">
                  <a:moveTo>
                    <a:pt x="0" y="8926"/>
                  </a:moveTo>
                  <a:lnTo>
                    <a:pt x="0" y="8926"/>
                  </a:lnTo>
                  <a:lnTo>
                    <a:pt x="22943" y="7933"/>
                  </a:lnTo>
                  <a:lnTo>
                    <a:pt x="47710" y="1858"/>
                  </a:lnTo>
                  <a:lnTo>
                    <a:pt x="89700" y="241"/>
                  </a:lnTo>
                  <a:lnTo>
                    <a:pt x="133998" y="28"/>
                  </a:lnTo>
                  <a:lnTo>
                    <a:pt x="178601" y="0"/>
                  </a:lnTo>
                  <a:lnTo>
                    <a:pt x="205385" y="2643"/>
                  </a:lnTo>
                  <a:lnTo>
                    <a:pt x="241102" y="892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14"/>
            <p:cNvSpPr/>
            <p:nvPr>
              <p:custDataLst>
                <p:tags r:id="rId94"/>
              </p:custDataLst>
            </p:nvPr>
          </p:nvSpPr>
          <p:spPr>
            <a:xfrm>
              <a:off x="1841360" y="3500437"/>
              <a:ext cx="141031" cy="142829"/>
            </a:xfrm>
            <a:custGeom>
              <a:avLst/>
              <a:gdLst/>
              <a:ahLst/>
              <a:cxnLst/>
              <a:rect l="0" t="0" r="0" b="0"/>
              <a:pathLst>
                <a:path w="141031" h="142829">
                  <a:moveTo>
                    <a:pt x="141030" y="0"/>
                  </a:moveTo>
                  <a:lnTo>
                    <a:pt x="141030" y="0"/>
                  </a:lnTo>
                  <a:lnTo>
                    <a:pt x="136290" y="4740"/>
                  </a:lnTo>
                  <a:lnTo>
                    <a:pt x="128671" y="7068"/>
                  </a:lnTo>
                  <a:lnTo>
                    <a:pt x="85487" y="13561"/>
                  </a:lnTo>
                  <a:lnTo>
                    <a:pt x="41390" y="17482"/>
                  </a:lnTo>
                  <a:lnTo>
                    <a:pt x="25077" y="17747"/>
                  </a:lnTo>
                  <a:lnTo>
                    <a:pt x="17396" y="20455"/>
                  </a:lnTo>
                  <a:lnTo>
                    <a:pt x="10676" y="23974"/>
                  </a:lnTo>
                  <a:lnTo>
                    <a:pt x="0" y="26419"/>
                  </a:lnTo>
                  <a:lnTo>
                    <a:pt x="377" y="26542"/>
                  </a:lnTo>
                  <a:lnTo>
                    <a:pt x="3442" y="26679"/>
                  </a:lnTo>
                  <a:lnTo>
                    <a:pt x="8112" y="29386"/>
                  </a:lnTo>
                  <a:lnTo>
                    <a:pt x="13494" y="32904"/>
                  </a:lnTo>
                  <a:lnTo>
                    <a:pt x="55070" y="50877"/>
                  </a:lnTo>
                  <a:lnTo>
                    <a:pt x="78594" y="65208"/>
                  </a:lnTo>
                  <a:lnTo>
                    <a:pt x="119021" y="95999"/>
                  </a:lnTo>
                  <a:lnTo>
                    <a:pt x="127784" y="110244"/>
                  </a:lnTo>
                  <a:lnTo>
                    <a:pt x="131248" y="124450"/>
                  </a:lnTo>
                  <a:lnTo>
                    <a:pt x="131932" y="136810"/>
                  </a:lnTo>
                  <a:lnTo>
                    <a:pt x="130996" y="138832"/>
                  </a:lnTo>
                  <a:lnTo>
                    <a:pt x="129380" y="140179"/>
                  </a:lnTo>
                  <a:lnTo>
                    <a:pt x="127310" y="141078"/>
                  </a:lnTo>
                  <a:lnTo>
                    <a:pt x="88985" y="142828"/>
                  </a:lnTo>
                  <a:lnTo>
                    <a:pt x="48672" y="133778"/>
                  </a:lnTo>
                  <a:lnTo>
                    <a:pt x="16015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102"/>
          <p:cNvGrpSpPr/>
          <p:nvPr/>
        </p:nvGrpSpPr>
        <p:grpSpPr>
          <a:xfrm>
            <a:off x="1821948" y="3214687"/>
            <a:ext cx="169373" cy="151806"/>
            <a:chOff x="1821948" y="3214687"/>
            <a:chExt cx="169373" cy="151806"/>
          </a:xfrm>
        </p:grpSpPr>
        <p:sp>
          <p:nvSpPr>
            <p:cNvPr id="11" name="SMARTInkShape-615"/>
            <p:cNvSpPr/>
            <p:nvPr>
              <p:custDataLst>
                <p:tags r:id="rId87"/>
              </p:custDataLst>
            </p:nvPr>
          </p:nvSpPr>
          <p:spPr>
            <a:xfrm>
              <a:off x="1821948" y="3214687"/>
              <a:ext cx="151514" cy="150028"/>
            </a:xfrm>
            <a:custGeom>
              <a:avLst/>
              <a:gdLst/>
              <a:ahLst/>
              <a:cxnLst/>
              <a:rect l="0" t="0" r="0" b="0"/>
              <a:pathLst>
                <a:path w="151514" h="150028">
                  <a:moveTo>
                    <a:pt x="44356" y="8930"/>
                  </a:moveTo>
                  <a:lnTo>
                    <a:pt x="44356" y="8930"/>
                  </a:lnTo>
                  <a:lnTo>
                    <a:pt x="44356" y="13670"/>
                  </a:lnTo>
                  <a:lnTo>
                    <a:pt x="28543" y="55551"/>
                  </a:lnTo>
                  <a:lnTo>
                    <a:pt x="20029" y="80169"/>
                  </a:lnTo>
                  <a:lnTo>
                    <a:pt x="16899" y="109114"/>
                  </a:lnTo>
                  <a:lnTo>
                    <a:pt x="9921" y="127466"/>
                  </a:lnTo>
                  <a:lnTo>
                    <a:pt x="7899" y="139795"/>
                  </a:lnTo>
                  <a:lnTo>
                    <a:pt x="4010" y="145805"/>
                  </a:lnTo>
                  <a:lnTo>
                    <a:pt x="3568" y="147805"/>
                  </a:lnTo>
                  <a:lnTo>
                    <a:pt x="4266" y="149138"/>
                  </a:lnTo>
                  <a:lnTo>
                    <a:pt x="5723" y="150027"/>
                  </a:lnTo>
                  <a:lnTo>
                    <a:pt x="5702" y="149627"/>
                  </a:lnTo>
                  <a:lnTo>
                    <a:pt x="0" y="143197"/>
                  </a:lnTo>
                  <a:lnTo>
                    <a:pt x="5902" y="135810"/>
                  </a:lnTo>
                  <a:lnTo>
                    <a:pt x="7422" y="130474"/>
                  </a:lnTo>
                  <a:lnTo>
                    <a:pt x="35211" y="90864"/>
                  </a:lnTo>
                  <a:lnTo>
                    <a:pt x="69850" y="46347"/>
                  </a:lnTo>
                  <a:lnTo>
                    <a:pt x="107481" y="10974"/>
                  </a:lnTo>
                  <a:lnTo>
                    <a:pt x="122261" y="3252"/>
                  </a:lnTo>
                  <a:lnTo>
                    <a:pt x="139282" y="428"/>
                  </a:lnTo>
                  <a:lnTo>
                    <a:pt x="151513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16"/>
            <p:cNvSpPr/>
            <p:nvPr>
              <p:custDataLst>
                <p:tags r:id="rId88"/>
              </p:custDataLst>
            </p:nvPr>
          </p:nvSpPr>
          <p:spPr>
            <a:xfrm>
              <a:off x="1875234" y="3295054"/>
              <a:ext cx="116087" cy="71439"/>
            </a:xfrm>
            <a:custGeom>
              <a:avLst/>
              <a:gdLst/>
              <a:ahLst/>
              <a:cxnLst/>
              <a:rect l="0" t="0" r="0" b="0"/>
              <a:pathLst>
                <a:path w="116087" h="71439">
                  <a:moveTo>
                    <a:pt x="0" y="0"/>
                  </a:moveTo>
                  <a:lnTo>
                    <a:pt x="0" y="0"/>
                  </a:lnTo>
                  <a:lnTo>
                    <a:pt x="13302" y="0"/>
                  </a:lnTo>
                  <a:lnTo>
                    <a:pt x="18480" y="2646"/>
                  </a:lnTo>
                  <a:lnTo>
                    <a:pt x="21250" y="4741"/>
                  </a:lnTo>
                  <a:lnTo>
                    <a:pt x="29619" y="7068"/>
                  </a:lnTo>
                  <a:lnTo>
                    <a:pt x="45487" y="11024"/>
                  </a:lnTo>
                  <a:lnTo>
                    <a:pt x="77795" y="26973"/>
                  </a:lnTo>
                  <a:lnTo>
                    <a:pt x="108741" y="55324"/>
                  </a:lnTo>
                  <a:lnTo>
                    <a:pt x="112821" y="61961"/>
                  </a:lnTo>
                  <a:lnTo>
                    <a:pt x="116086" y="714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103"/>
          <p:cNvGrpSpPr/>
          <p:nvPr/>
        </p:nvGrpSpPr>
        <p:grpSpPr>
          <a:xfrm>
            <a:off x="1590054" y="3964781"/>
            <a:ext cx="1392462" cy="540192"/>
            <a:chOff x="1590054" y="3964781"/>
            <a:chExt cx="1392462" cy="540192"/>
          </a:xfrm>
        </p:grpSpPr>
        <p:sp>
          <p:nvSpPr>
            <p:cNvPr id="14" name="SMARTInkShape-617"/>
            <p:cNvSpPr/>
            <p:nvPr>
              <p:custDataLst>
                <p:tags r:id="rId78"/>
              </p:custDataLst>
            </p:nvPr>
          </p:nvSpPr>
          <p:spPr>
            <a:xfrm>
              <a:off x="1590054" y="4009593"/>
              <a:ext cx="202709" cy="303447"/>
            </a:xfrm>
            <a:custGeom>
              <a:avLst/>
              <a:gdLst/>
              <a:ahLst/>
              <a:cxnLst/>
              <a:rect l="0" t="0" r="0" b="0"/>
              <a:pathLst>
                <a:path w="202709" h="303447">
                  <a:moveTo>
                    <a:pt x="88727" y="17696"/>
                  </a:moveTo>
                  <a:lnTo>
                    <a:pt x="88727" y="17696"/>
                  </a:lnTo>
                  <a:lnTo>
                    <a:pt x="83986" y="12955"/>
                  </a:lnTo>
                  <a:lnTo>
                    <a:pt x="79013" y="10628"/>
                  </a:lnTo>
                  <a:lnTo>
                    <a:pt x="71009" y="8798"/>
                  </a:lnTo>
                  <a:lnTo>
                    <a:pt x="75650" y="4035"/>
                  </a:lnTo>
                  <a:lnTo>
                    <a:pt x="83245" y="1702"/>
                  </a:lnTo>
                  <a:lnTo>
                    <a:pt x="122886" y="0"/>
                  </a:lnTo>
                  <a:lnTo>
                    <a:pt x="135659" y="901"/>
                  </a:lnTo>
                  <a:lnTo>
                    <a:pt x="171017" y="9929"/>
                  </a:lnTo>
                  <a:lnTo>
                    <a:pt x="179209" y="17882"/>
                  </a:lnTo>
                  <a:lnTo>
                    <a:pt x="183512" y="28031"/>
                  </a:lnTo>
                  <a:lnTo>
                    <a:pt x="196365" y="69535"/>
                  </a:lnTo>
                  <a:lnTo>
                    <a:pt x="201058" y="83399"/>
                  </a:lnTo>
                  <a:lnTo>
                    <a:pt x="202708" y="107939"/>
                  </a:lnTo>
                  <a:lnTo>
                    <a:pt x="197525" y="145544"/>
                  </a:lnTo>
                  <a:lnTo>
                    <a:pt x="191467" y="186155"/>
                  </a:lnTo>
                  <a:lnTo>
                    <a:pt x="168120" y="224782"/>
                  </a:lnTo>
                  <a:lnTo>
                    <a:pt x="148300" y="247726"/>
                  </a:lnTo>
                  <a:lnTo>
                    <a:pt x="123576" y="264446"/>
                  </a:lnTo>
                  <a:lnTo>
                    <a:pt x="80675" y="282178"/>
                  </a:lnTo>
                  <a:lnTo>
                    <a:pt x="53769" y="291785"/>
                  </a:lnTo>
                  <a:lnTo>
                    <a:pt x="29346" y="293976"/>
                  </a:lnTo>
                  <a:lnTo>
                    <a:pt x="20002" y="291630"/>
                  </a:lnTo>
                  <a:lnTo>
                    <a:pt x="5919" y="282039"/>
                  </a:lnTo>
                  <a:lnTo>
                    <a:pt x="2314" y="276403"/>
                  </a:lnTo>
                  <a:lnTo>
                    <a:pt x="284" y="267652"/>
                  </a:lnTo>
                  <a:lnTo>
                    <a:pt x="0" y="264700"/>
                  </a:lnTo>
                  <a:lnTo>
                    <a:pt x="2329" y="258775"/>
                  </a:lnTo>
                  <a:lnTo>
                    <a:pt x="28124" y="230271"/>
                  </a:lnTo>
                  <a:lnTo>
                    <a:pt x="37318" y="226275"/>
                  </a:lnTo>
                  <a:lnTo>
                    <a:pt x="59390" y="223710"/>
                  </a:lnTo>
                  <a:lnTo>
                    <a:pt x="68412" y="226005"/>
                  </a:lnTo>
                  <a:lnTo>
                    <a:pt x="81716" y="235521"/>
                  </a:lnTo>
                  <a:lnTo>
                    <a:pt x="123711" y="270231"/>
                  </a:lnTo>
                  <a:lnTo>
                    <a:pt x="131064" y="279754"/>
                  </a:lnTo>
                  <a:lnTo>
                    <a:pt x="144376" y="290693"/>
                  </a:lnTo>
                  <a:lnTo>
                    <a:pt x="151235" y="3034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18"/>
            <p:cNvSpPr/>
            <p:nvPr>
              <p:custDataLst>
                <p:tags r:id="rId79"/>
              </p:custDataLst>
            </p:nvPr>
          </p:nvSpPr>
          <p:spPr>
            <a:xfrm>
              <a:off x="1875234" y="4304109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19"/>
            <p:cNvSpPr/>
            <p:nvPr>
              <p:custDataLst>
                <p:tags r:id="rId80"/>
              </p:custDataLst>
            </p:nvPr>
          </p:nvSpPr>
          <p:spPr>
            <a:xfrm>
              <a:off x="1946840" y="3991747"/>
              <a:ext cx="115919" cy="330222"/>
            </a:xfrm>
            <a:custGeom>
              <a:avLst/>
              <a:gdLst/>
              <a:ahLst/>
              <a:cxnLst/>
              <a:rect l="0" t="0" r="0" b="0"/>
              <a:pathLst>
                <a:path w="115919" h="330222">
                  <a:moveTo>
                    <a:pt x="115918" y="44471"/>
                  </a:moveTo>
                  <a:lnTo>
                    <a:pt x="115918" y="44471"/>
                  </a:lnTo>
                  <a:lnTo>
                    <a:pt x="115918" y="39730"/>
                  </a:lnTo>
                  <a:lnTo>
                    <a:pt x="113272" y="34758"/>
                  </a:lnTo>
                  <a:lnTo>
                    <a:pt x="94792" y="10042"/>
                  </a:lnTo>
                  <a:lnTo>
                    <a:pt x="85692" y="4365"/>
                  </a:lnTo>
                  <a:lnTo>
                    <a:pt x="73999" y="1168"/>
                  </a:lnTo>
                  <a:lnTo>
                    <a:pt x="47032" y="0"/>
                  </a:lnTo>
                  <a:lnTo>
                    <a:pt x="35362" y="5193"/>
                  </a:lnTo>
                  <a:lnTo>
                    <a:pt x="16441" y="19956"/>
                  </a:lnTo>
                  <a:lnTo>
                    <a:pt x="6296" y="34120"/>
                  </a:lnTo>
                  <a:lnTo>
                    <a:pt x="1747" y="50885"/>
                  </a:lnTo>
                  <a:lnTo>
                    <a:pt x="0" y="73755"/>
                  </a:lnTo>
                  <a:lnTo>
                    <a:pt x="5198" y="82622"/>
                  </a:lnTo>
                  <a:lnTo>
                    <a:pt x="13131" y="91192"/>
                  </a:lnTo>
                  <a:lnTo>
                    <a:pt x="29388" y="101887"/>
                  </a:lnTo>
                  <a:lnTo>
                    <a:pt x="32435" y="102592"/>
                  </a:lnTo>
                  <a:lnTo>
                    <a:pt x="35457" y="102070"/>
                  </a:lnTo>
                  <a:lnTo>
                    <a:pt x="42454" y="99836"/>
                  </a:lnTo>
                  <a:lnTo>
                    <a:pt x="63115" y="95756"/>
                  </a:lnTo>
                  <a:lnTo>
                    <a:pt x="95481" y="79989"/>
                  </a:lnTo>
                  <a:lnTo>
                    <a:pt x="102865" y="73155"/>
                  </a:lnTo>
                  <a:lnTo>
                    <a:pt x="114003" y="56394"/>
                  </a:lnTo>
                  <a:lnTo>
                    <a:pt x="115749" y="45975"/>
                  </a:lnTo>
                  <a:lnTo>
                    <a:pt x="115916" y="78161"/>
                  </a:lnTo>
                  <a:lnTo>
                    <a:pt x="108850" y="119463"/>
                  </a:lnTo>
                  <a:lnTo>
                    <a:pt x="107355" y="159495"/>
                  </a:lnTo>
                  <a:lnTo>
                    <a:pt x="100923" y="197058"/>
                  </a:lnTo>
                  <a:lnTo>
                    <a:pt x="95978" y="236375"/>
                  </a:lnTo>
                  <a:lnTo>
                    <a:pt x="90481" y="263838"/>
                  </a:lnTo>
                  <a:lnTo>
                    <a:pt x="90388" y="288372"/>
                  </a:lnTo>
                  <a:lnTo>
                    <a:pt x="98246" y="317123"/>
                  </a:lnTo>
                  <a:lnTo>
                    <a:pt x="106988" y="33022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20"/>
            <p:cNvSpPr/>
            <p:nvPr>
              <p:custDataLst>
                <p:tags r:id="rId81"/>
              </p:custDataLst>
            </p:nvPr>
          </p:nvSpPr>
          <p:spPr>
            <a:xfrm>
              <a:off x="2116336" y="3964781"/>
              <a:ext cx="160576" cy="339329"/>
            </a:xfrm>
            <a:custGeom>
              <a:avLst/>
              <a:gdLst/>
              <a:ahLst/>
              <a:cxnLst/>
              <a:rect l="0" t="0" r="0" b="0"/>
              <a:pathLst>
                <a:path w="160576" h="339329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2"/>
                  </a:lnTo>
                  <a:lnTo>
                    <a:pt x="7067" y="2645"/>
                  </a:lnTo>
                  <a:lnTo>
                    <a:pt x="7688" y="4740"/>
                  </a:lnTo>
                  <a:lnTo>
                    <a:pt x="9094" y="6137"/>
                  </a:lnTo>
                  <a:lnTo>
                    <a:pt x="18479" y="11023"/>
                  </a:lnTo>
                  <a:lnTo>
                    <a:pt x="24088" y="14821"/>
                  </a:lnTo>
                  <a:lnTo>
                    <a:pt x="66832" y="33011"/>
                  </a:lnTo>
                  <a:lnTo>
                    <a:pt x="109336" y="50625"/>
                  </a:lnTo>
                  <a:lnTo>
                    <a:pt x="126764" y="60530"/>
                  </a:lnTo>
                  <a:lnTo>
                    <a:pt x="154617" y="91905"/>
                  </a:lnTo>
                  <a:lnTo>
                    <a:pt x="158015" y="100709"/>
                  </a:lnTo>
                  <a:lnTo>
                    <a:pt x="160575" y="140044"/>
                  </a:lnTo>
                  <a:lnTo>
                    <a:pt x="153573" y="163739"/>
                  </a:lnTo>
                  <a:lnTo>
                    <a:pt x="135823" y="206561"/>
                  </a:lnTo>
                  <a:lnTo>
                    <a:pt x="114336" y="245446"/>
                  </a:lnTo>
                  <a:lnTo>
                    <a:pt x="95742" y="283676"/>
                  </a:lnTo>
                  <a:lnTo>
                    <a:pt x="87200" y="296734"/>
                  </a:lnTo>
                  <a:lnTo>
                    <a:pt x="81716" y="318640"/>
                  </a:lnTo>
                  <a:lnTo>
                    <a:pt x="80367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21"/>
            <p:cNvSpPr/>
            <p:nvPr>
              <p:custDataLst>
                <p:tags r:id="rId82"/>
              </p:custDataLst>
            </p:nvPr>
          </p:nvSpPr>
          <p:spPr>
            <a:xfrm>
              <a:off x="2348507" y="4125515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9095" y="8684"/>
                  </a:lnTo>
                  <a:lnTo>
                    <a:pt x="25081" y="9900"/>
                  </a:lnTo>
                  <a:lnTo>
                    <a:pt x="7143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22"/>
            <p:cNvSpPr/>
            <p:nvPr>
              <p:custDataLst>
                <p:tags r:id="rId83"/>
              </p:custDataLst>
            </p:nvPr>
          </p:nvSpPr>
          <p:spPr>
            <a:xfrm>
              <a:off x="2339578" y="4214812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7688" y="8561"/>
                  </a:lnTo>
                  <a:lnTo>
                    <a:pt x="5357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23"/>
            <p:cNvSpPr/>
            <p:nvPr>
              <p:custDataLst>
                <p:tags r:id="rId84"/>
              </p:custDataLst>
            </p:nvPr>
          </p:nvSpPr>
          <p:spPr>
            <a:xfrm>
              <a:off x="2575535" y="4107656"/>
              <a:ext cx="406981" cy="44649"/>
            </a:xfrm>
            <a:custGeom>
              <a:avLst/>
              <a:gdLst/>
              <a:ahLst/>
              <a:cxnLst/>
              <a:rect l="0" t="0" r="0" b="0"/>
              <a:pathLst>
                <a:path w="406981" h="44649">
                  <a:moveTo>
                    <a:pt x="5144" y="0"/>
                  </a:moveTo>
                  <a:lnTo>
                    <a:pt x="5144" y="0"/>
                  </a:lnTo>
                  <a:lnTo>
                    <a:pt x="0" y="0"/>
                  </a:lnTo>
                  <a:lnTo>
                    <a:pt x="43963" y="0"/>
                  </a:lnTo>
                  <a:lnTo>
                    <a:pt x="86912" y="0"/>
                  </a:lnTo>
                  <a:lnTo>
                    <a:pt x="131024" y="0"/>
                  </a:lnTo>
                  <a:lnTo>
                    <a:pt x="166135" y="0"/>
                  </a:lnTo>
                  <a:lnTo>
                    <a:pt x="201673" y="2645"/>
                  </a:lnTo>
                  <a:lnTo>
                    <a:pt x="237339" y="9713"/>
                  </a:lnTo>
                  <a:lnTo>
                    <a:pt x="275687" y="15445"/>
                  </a:lnTo>
                  <a:lnTo>
                    <a:pt x="315823" y="19790"/>
                  </a:lnTo>
                  <a:lnTo>
                    <a:pt x="352851" y="27361"/>
                  </a:lnTo>
                  <a:lnTo>
                    <a:pt x="396618" y="40755"/>
                  </a:lnTo>
                  <a:lnTo>
                    <a:pt x="406980" y="4464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24"/>
            <p:cNvSpPr/>
            <p:nvPr>
              <p:custDataLst>
                <p:tags r:id="rId85"/>
              </p:custDataLst>
            </p:nvPr>
          </p:nvSpPr>
          <p:spPr>
            <a:xfrm>
              <a:off x="2618207" y="4206047"/>
              <a:ext cx="149888" cy="298926"/>
            </a:xfrm>
            <a:custGeom>
              <a:avLst/>
              <a:gdLst/>
              <a:ahLst/>
              <a:cxnLst/>
              <a:rect l="0" t="0" r="0" b="0"/>
              <a:pathLst>
                <a:path w="149888" h="298926">
                  <a:moveTo>
                    <a:pt x="141066" y="80203"/>
                  </a:moveTo>
                  <a:lnTo>
                    <a:pt x="141066" y="80203"/>
                  </a:lnTo>
                  <a:lnTo>
                    <a:pt x="145807" y="75462"/>
                  </a:lnTo>
                  <a:lnTo>
                    <a:pt x="148134" y="70489"/>
                  </a:lnTo>
                  <a:lnTo>
                    <a:pt x="149887" y="50391"/>
                  </a:lnTo>
                  <a:lnTo>
                    <a:pt x="147301" y="44464"/>
                  </a:lnTo>
                  <a:lnTo>
                    <a:pt x="132817" y="27833"/>
                  </a:lnTo>
                  <a:lnTo>
                    <a:pt x="116573" y="15958"/>
                  </a:lnTo>
                  <a:lnTo>
                    <a:pt x="87170" y="4049"/>
                  </a:lnTo>
                  <a:lnTo>
                    <a:pt x="45641" y="82"/>
                  </a:lnTo>
                  <a:lnTo>
                    <a:pt x="41731" y="0"/>
                  </a:lnTo>
                  <a:lnTo>
                    <a:pt x="34740" y="2554"/>
                  </a:lnTo>
                  <a:lnTo>
                    <a:pt x="31487" y="4624"/>
                  </a:lnTo>
                  <a:lnTo>
                    <a:pt x="29318" y="7989"/>
                  </a:lnTo>
                  <a:lnTo>
                    <a:pt x="26908" y="17019"/>
                  </a:lnTo>
                  <a:lnTo>
                    <a:pt x="25234" y="54501"/>
                  </a:lnTo>
                  <a:lnTo>
                    <a:pt x="27701" y="80525"/>
                  </a:lnTo>
                  <a:lnTo>
                    <a:pt x="37362" y="107087"/>
                  </a:lnTo>
                  <a:lnTo>
                    <a:pt x="53664" y="147470"/>
                  </a:lnTo>
                  <a:lnTo>
                    <a:pt x="72575" y="187527"/>
                  </a:lnTo>
                  <a:lnTo>
                    <a:pt x="86894" y="229983"/>
                  </a:lnTo>
                  <a:lnTo>
                    <a:pt x="94537" y="262585"/>
                  </a:lnTo>
                  <a:lnTo>
                    <a:pt x="96252" y="290797"/>
                  </a:lnTo>
                  <a:lnTo>
                    <a:pt x="93698" y="295509"/>
                  </a:lnTo>
                  <a:lnTo>
                    <a:pt x="91628" y="298154"/>
                  </a:lnTo>
                  <a:lnTo>
                    <a:pt x="89256" y="298925"/>
                  </a:lnTo>
                  <a:lnTo>
                    <a:pt x="86682" y="298447"/>
                  </a:lnTo>
                  <a:lnTo>
                    <a:pt x="83974" y="297137"/>
                  </a:lnTo>
                  <a:lnTo>
                    <a:pt x="65370" y="293048"/>
                  </a:lnTo>
                  <a:lnTo>
                    <a:pt x="23717" y="257294"/>
                  </a:lnTo>
                  <a:lnTo>
                    <a:pt x="4295" y="230401"/>
                  </a:lnTo>
                  <a:lnTo>
                    <a:pt x="904" y="221041"/>
                  </a:lnTo>
                  <a:lnTo>
                    <a:pt x="0" y="215766"/>
                  </a:lnTo>
                  <a:lnTo>
                    <a:pt x="1641" y="207261"/>
                  </a:lnTo>
                  <a:lnTo>
                    <a:pt x="8143" y="196893"/>
                  </a:lnTo>
                  <a:lnTo>
                    <a:pt x="29267" y="175349"/>
                  </a:lnTo>
                  <a:lnTo>
                    <a:pt x="40445" y="167799"/>
                  </a:lnTo>
                  <a:lnTo>
                    <a:pt x="79419" y="158876"/>
                  </a:lnTo>
                  <a:lnTo>
                    <a:pt x="122498" y="152275"/>
                  </a:lnTo>
                  <a:lnTo>
                    <a:pt x="141066" y="15164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25"/>
            <p:cNvSpPr/>
            <p:nvPr>
              <p:custDataLst>
                <p:tags r:id="rId86"/>
              </p:custDataLst>
            </p:nvPr>
          </p:nvSpPr>
          <p:spPr>
            <a:xfrm>
              <a:off x="2821781" y="4429125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929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04"/>
          <p:cNvGrpSpPr/>
          <p:nvPr/>
        </p:nvGrpSpPr>
        <p:grpSpPr>
          <a:xfrm>
            <a:off x="2661046" y="3759398"/>
            <a:ext cx="142876" cy="294681"/>
            <a:chOff x="2661046" y="3759398"/>
            <a:chExt cx="142876" cy="294681"/>
          </a:xfrm>
        </p:grpSpPr>
        <p:sp>
          <p:nvSpPr>
            <p:cNvPr id="24" name="SMARTInkShape-626"/>
            <p:cNvSpPr/>
            <p:nvPr>
              <p:custDataLst>
                <p:tags r:id="rId75"/>
              </p:custDataLst>
            </p:nvPr>
          </p:nvSpPr>
          <p:spPr>
            <a:xfrm>
              <a:off x="2669976" y="3759398"/>
              <a:ext cx="26790" cy="294681"/>
            </a:xfrm>
            <a:custGeom>
              <a:avLst/>
              <a:gdLst/>
              <a:ahLst/>
              <a:cxnLst/>
              <a:rect l="0" t="0" r="0" b="0"/>
              <a:pathLst>
                <a:path w="26790" h="294681">
                  <a:moveTo>
                    <a:pt x="26789" y="0"/>
                  </a:moveTo>
                  <a:lnTo>
                    <a:pt x="26789" y="0"/>
                  </a:lnTo>
                  <a:lnTo>
                    <a:pt x="26789" y="4740"/>
                  </a:lnTo>
                  <a:lnTo>
                    <a:pt x="18687" y="33010"/>
                  </a:lnTo>
                  <a:lnTo>
                    <a:pt x="17968" y="69439"/>
                  </a:lnTo>
                  <a:lnTo>
                    <a:pt x="11744" y="107753"/>
                  </a:lnTo>
                  <a:lnTo>
                    <a:pt x="9764" y="140957"/>
                  </a:lnTo>
                  <a:lnTo>
                    <a:pt x="9094" y="185087"/>
                  </a:lnTo>
                  <a:lnTo>
                    <a:pt x="4222" y="222761"/>
                  </a:lnTo>
                  <a:lnTo>
                    <a:pt x="556" y="265181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27"/>
            <p:cNvSpPr/>
            <p:nvPr>
              <p:custDataLst>
                <p:tags r:id="rId76"/>
              </p:custDataLst>
            </p:nvPr>
          </p:nvSpPr>
          <p:spPr>
            <a:xfrm>
              <a:off x="2661046" y="3875484"/>
              <a:ext cx="133947" cy="62509"/>
            </a:xfrm>
            <a:custGeom>
              <a:avLst/>
              <a:gdLst/>
              <a:ahLst/>
              <a:cxnLst/>
              <a:rect l="0" t="0" r="0" b="0"/>
              <a:pathLst>
                <a:path w="133947" h="62509">
                  <a:moveTo>
                    <a:pt x="0" y="62508"/>
                  </a:moveTo>
                  <a:lnTo>
                    <a:pt x="0" y="62508"/>
                  </a:lnTo>
                  <a:lnTo>
                    <a:pt x="0" y="54819"/>
                  </a:lnTo>
                  <a:lnTo>
                    <a:pt x="20991" y="32620"/>
                  </a:lnTo>
                  <a:lnTo>
                    <a:pt x="58827" y="14872"/>
                  </a:lnTo>
                  <a:lnTo>
                    <a:pt x="103340" y="2644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628"/>
            <p:cNvSpPr/>
            <p:nvPr>
              <p:custDataLst>
                <p:tags r:id="rId77"/>
              </p:custDataLst>
            </p:nvPr>
          </p:nvSpPr>
          <p:spPr>
            <a:xfrm>
              <a:off x="2723554" y="3884414"/>
              <a:ext cx="80368" cy="125016"/>
            </a:xfrm>
            <a:custGeom>
              <a:avLst/>
              <a:gdLst/>
              <a:ahLst/>
              <a:cxnLst/>
              <a:rect l="0" t="0" r="0" b="0"/>
              <a:pathLst>
                <a:path w="80368" h="125016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8"/>
                  </a:lnTo>
                  <a:lnTo>
                    <a:pt x="29653" y="34040"/>
                  </a:lnTo>
                  <a:lnTo>
                    <a:pt x="38976" y="41918"/>
                  </a:lnTo>
                  <a:lnTo>
                    <a:pt x="65379" y="86445"/>
                  </a:lnTo>
                  <a:lnTo>
                    <a:pt x="77708" y="113456"/>
                  </a:lnTo>
                  <a:lnTo>
                    <a:pt x="80367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105"/>
          <p:cNvGrpSpPr/>
          <p:nvPr/>
        </p:nvGrpSpPr>
        <p:grpSpPr>
          <a:xfrm>
            <a:off x="2850344" y="4188023"/>
            <a:ext cx="301710" cy="230392"/>
            <a:chOff x="2850344" y="4188023"/>
            <a:chExt cx="301710" cy="230392"/>
          </a:xfrm>
        </p:grpSpPr>
        <p:sp>
          <p:nvSpPr>
            <p:cNvPr id="28" name="SMARTInkShape-629"/>
            <p:cNvSpPr/>
            <p:nvPr>
              <p:custDataLst>
                <p:tags r:id="rId73"/>
              </p:custDataLst>
            </p:nvPr>
          </p:nvSpPr>
          <p:spPr>
            <a:xfrm>
              <a:off x="2850344" y="4188023"/>
              <a:ext cx="123242" cy="222696"/>
            </a:xfrm>
            <a:custGeom>
              <a:avLst/>
              <a:gdLst/>
              <a:ahLst/>
              <a:cxnLst/>
              <a:rect l="0" t="0" r="0" b="0"/>
              <a:pathLst>
                <a:path w="123242" h="222696">
                  <a:moveTo>
                    <a:pt x="123241" y="0"/>
                  </a:moveTo>
                  <a:lnTo>
                    <a:pt x="123241" y="0"/>
                  </a:lnTo>
                  <a:lnTo>
                    <a:pt x="84868" y="0"/>
                  </a:lnTo>
                  <a:lnTo>
                    <a:pt x="78736" y="2646"/>
                  </a:lnTo>
                  <a:lnTo>
                    <a:pt x="66715" y="12429"/>
                  </a:lnTo>
                  <a:lnTo>
                    <a:pt x="63392" y="20737"/>
                  </a:lnTo>
                  <a:lnTo>
                    <a:pt x="61259" y="42240"/>
                  </a:lnTo>
                  <a:lnTo>
                    <a:pt x="73209" y="82181"/>
                  </a:lnTo>
                  <a:lnTo>
                    <a:pt x="87598" y="125254"/>
                  </a:lnTo>
                  <a:lnTo>
                    <a:pt x="96279" y="163559"/>
                  </a:lnTo>
                  <a:lnTo>
                    <a:pt x="103987" y="196274"/>
                  </a:lnTo>
                  <a:lnTo>
                    <a:pt x="102116" y="203980"/>
                  </a:lnTo>
                  <a:lnTo>
                    <a:pt x="92831" y="217011"/>
                  </a:lnTo>
                  <a:lnTo>
                    <a:pt x="87236" y="220473"/>
                  </a:lnTo>
                  <a:lnTo>
                    <a:pt x="75862" y="222421"/>
                  </a:lnTo>
                  <a:lnTo>
                    <a:pt x="70819" y="222695"/>
                  </a:lnTo>
                  <a:lnTo>
                    <a:pt x="62570" y="220353"/>
                  </a:lnTo>
                  <a:lnTo>
                    <a:pt x="39956" y="206987"/>
                  </a:lnTo>
                  <a:lnTo>
                    <a:pt x="10211" y="165746"/>
                  </a:lnTo>
                  <a:lnTo>
                    <a:pt x="887" y="145335"/>
                  </a:lnTo>
                  <a:lnTo>
                    <a:pt x="0" y="141539"/>
                  </a:lnTo>
                  <a:lnTo>
                    <a:pt x="1660" y="132028"/>
                  </a:lnTo>
                  <a:lnTo>
                    <a:pt x="8173" y="118164"/>
                  </a:lnTo>
                  <a:lnTo>
                    <a:pt x="19263" y="104590"/>
                  </a:lnTo>
                  <a:lnTo>
                    <a:pt x="32792" y="95372"/>
                  </a:lnTo>
                  <a:lnTo>
                    <a:pt x="62270" y="84360"/>
                  </a:lnTo>
                  <a:lnTo>
                    <a:pt x="79276" y="82142"/>
                  </a:lnTo>
                  <a:lnTo>
                    <a:pt x="94110" y="86447"/>
                  </a:lnTo>
                  <a:lnTo>
                    <a:pt x="123241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30"/>
            <p:cNvSpPr/>
            <p:nvPr>
              <p:custDataLst>
                <p:tags r:id="rId74"/>
              </p:custDataLst>
            </p:nvPr>
          </p:nvSpPr>
          <p:spPr>
            <a:xfrm>
              <a:off x="3004539" y="4214812"/>
              <a:ext cx="147515" cy="203603"/>
            </a:xfrm>
            <a:custGeom>
              <a:avLst/>
              <a:gdLst/>
              <a:ahLst/>
              <a:cxnLst/>
              <a:rect l="0" t="0" r="0" b="0"/>
              <a:pathLst>
                <a:path w="147515" h="203603">
                  <a:moveTo>
                    <a:pt x="58343" y="0"/>
                  </a:moveTo>
                  <a:lnTo>
                    <a:pt x="58343" y="0"/>
                  </a:lnTo>
                  <a:lnTo>
                    <a:pt x="87023" y="0"/>
                  </a:lnTo>
                  <a:lnTo>
                    <a:pt x="118302" y="12429"/>
                  </a:lnTo>
                  <a:lnTo>
                    <a:pt x="131120" y="20991"/>
                  </a:lnTo>
                  <a:lnTo>
                    <a:pt x="135337" y="29504"/>
                  </a:lnTo>
                  <a:lnTo>
                    <a:pt x="146202" y="73360"/>
                  </a:lnTo>
                  <a:lnTo>
                    <a:pt x="147514" y="112756"/>
                  </a:lnTo>
                  <a:lnTo>
                    <a:pt x="127512" y="156485"/>
                  </a:lnTo>
                  <a:lnTo>
                    <a:pt x="118084" y="170500"/>
                  </a:lnTo>
                  <a:lnTo>
                    <a:pt x="98881" y="184124"/>
                  </a:lnTo>
                  <a:lnTo>
                    <a:pt x="64197" y="201377"/>
                  </a:lnTo>
                  <a:lnTo>
                    <a:pt x="52346" y="203602"/>
                  </a:lnTo>
                  <a:lnTo>
                    <a:pt x="40465" y="201945"/>
                  </a:lnTo>
                  <a:lnTo>
                    <a:pt x="14477" y="194289"/>
                  </a:lnTo>
                  <a:lnTo>
                    <a:pt x="11240" y="192034"/>
                  </a:lnTo>
                  <a:lnTo>
                    <a:pt x="7643" y="186882"/>
                  </a:lnTo>
                  <a:lnTo>
                    <a:pt x="6684" y="184120"/>
                  </a:lnTo>
                  <a:lnTo>
                    <a:pt x="5052" y="182278"/>
                  </a:lnTo>
                  <a:lnTo>
                    <a:pt x="593" y="180231"/>
                  </a:lnTo>
                  <a:lnTo>
                    <a:pt x="0" y="178693"/>
                  </a:lnTo>
                  <a:lnTo>
                    <a:pt x="596" y="176676"/>
                  </a:lnTo>
                  <a:lnTo>
                    <a:pt x="1986" y="174339"/>
                  </a:lnTo>
                  <a:lnTo>
                    <a:pt x="3904" y="172780"/>
                  </a:lnTo>
                  <a:lnTo>
                    <a:pt x="21691" y="165334"/>
                  </a:lnTo>
                  <a:lnTo>
                    <a:pt x="32462" y="165424"/>
                  </a:lnTo>
                  <a:lnTo>
                    <a:pt x="74421" y="179005"/>
                  </a:lnTo>
                  <a:lnTo>
                    <a:pt x="93534" y="185000"/>
                  </a:lnTo>
                  <a:lnTo>
                    <a:pt x="111921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06"/>
          <p:cNvGrpSpPr/>
          <p:nvPr/>
        </p:nvGrpSpPr>
        <p:grpSpPr>
          <a:xfrm>
            <a:off x="2156355" y="4625578"/>
            <a:ext cx="326099" cy="446485"/>
            <a:chOff x="2156355" y="4625578"/>
            <a:chExt cx="326099" cy="446485"/>
          </a:xfrm>
        </p:grpSpPr>
        <p:sp>
          <p:nvSpPr>
            <p:cNvPr id="31" name="SMARTInkShape-631"/>
            <p:cNvSpPr/>
            <p:nvPr>
              <p:custDataLst>
                <p:tags r:id="rId68"/>
              </p:custDataLst>
            </p:nvPr>
          </p:nvSpPr>
          <p:spPr>
            <a:xfrm>
              <a:off x="2156355" y="4625578"/>
              <a:ext cx="31419" cy="446485"/>
            </a:xfrm>
            <a:custGeom>
              <a:avLst/>
              <a:gdLst/>
              <a:ahLst/>
              <a:cxnLst/>
              <a:rect l="0" t="0" r="0" b="0"/>
              <a:pathLst>
                <a:path w="31419" h="446485">
                  <a:moveTo>
                    <a:pt x="31418" y="0"/>
                  </a:moveTo>
                  <a:lnTo>
                    <a:pt x="31418" y="0"/>
                  </a:lnTo>
                  <a:lnTo>
                    <a:pt x="30426" y="9113"/>
                  </a:lnTo>
                  <a:lnTo>
                    <a:pt x="23316" y="43096"/>
                  </a:lnTo>
                  <a:lnTo>
                    <a:pt x="22652" y="82412"/>
                  </a:lnTo>
                  <a:lnTo>
                    <a:pt x="19891" y="119337"/>
                  </a:lnTo>
                  <a:lnTo>
                    <a:pt x="15435" y="161698"/>
                  </a:lnTo>
                  <a:lnTo>
                    <a:pt x="14115" y="205668"/>
                  </a:lnTo>
                  <a:lnTo>
                    <a:pt x="11078" y="250115"/>
                  </a:lnTo>
                  <a:lnTo>
                    <a:pt x="6540" y="292059"/>
                  </a:lnTo>
                  <a:lnTo>
                    <a:pt x="5195" y="329621"/>
                  </a:lnTo>
                  <a:lnTo>
                    <a:pt x="0" y="373129"/>
                  </a:lnTo>
                  <a:lnTo>
                    <a:pt x="257" y="389408"/>
                  </a:lnTo>
                  <a:lnTo>
                    <a:pt x="4245" y="428317"/>
                  </a:lnTo>
                  <a:lnTo>
                    <a:pt x="4629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32"/>
            <p:cNvSpPr/>
            <p:nvPr>
              <p:custDataLst>
                <p:tags r:id="rId69"/>
              </p:custDataLst>
            </p:nvPr>
          </p:nvSpPr>
          <p:spPr>
            <a:xfrm>
              <a:off x="2169914" y="4750593"/>
              <a:ext cx="205383" cy="98228"/>
            </a:xfrm>
            <a:custGeom>
              <a:avLst/>
              <a:gdLst/>
              <a:ahLst/>
              <a:cxnLst/>
              <a:rect l="0" t="0" r="0" b="0"/>
              <a:pathLst>
                <a:path w="205383" h="98228">
                  <a:moveTo>
                    <a:pt x="0" y="98227"/>
                  </a:moveTo>
                  <a:lnTo>
                    <a:pt x="0" y="98227"/>
                  </a:lnTo>
                  <a:lnTo>
                    <a:pt x="0" y="88746"/>
                  </a:lnTo>
                  <a:lnTo>
                    <a:pt x="992" y="85953"/>
                  </a:lnTo>
                  <a:lnTo>
                    <a:pt x="2646" y="84091"/>
                  </a:lnTo>
                  <a:lnTo>
                    <a:pt x="12428" y="76362"/>
                  </a:lnTo>
                  <a:lnTo>
                    <a:pt x="56476" y="42515"/>
                  </a:lnTo>
                  <a:lnTo>
                    <a:pt x="85129" y="25155"/>
                  </a:lnTo>
                  <a:lnTo>
                    <a:pt x="125642" y="16174"/>
                  </a:lnTo>
                  <a:lnTo>
                    <a:pt x="163609" y="8892"/>
                  </a:lnTo>
                  <a:lnTo>
                    <a:pt x="205382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633"/>
            <p:cNvSpPr/>
            <p:nvPr>
              <p:custDataLst>
                <p:tags r:id="rId70"/>
              </p:custDataLst>
            </p:nvPr>
          </p:nvSpPr>
          <p:spPr>
            <a:xfrm>
              <a:off x="2250281" y="4795242"/>
              <a:ext cx="52239" cy="250032"/>
            </a:xfrm>
            <a:custGeom>
              <a:avLst/>
              <a:gdLst/>
              <a:ahLst/>
              <a:cxnLst/>
              <a:rect l="0" t="0" r="0" b="0"/>
              <a:pathLst>
                <a:path w="52239" h="250032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3302" y="43114"/>
                  </a:lnTo>
                  <a:lnTo>
                    <a:pt x="26973" y="81340"/>
                  </a:lnTo>
                  <a:lnTo>
                    <a:pt x="41696" y="125143"/>
                  </a:lnTo>
                  <a:lnTo>
                    <a:pt x="51817" y="164940"/>
                  </a:lnTo>
                  <a:lnTo>
                    <a:pt x="52238" y="190154"/>
                  </a:lnTo>
                  <a:lnTo>
                    <a:pt x="46346" y="207265"/>
                  </a:lnTo>
                  <a:lnTo>
                    <a:pt x="39308" y="220051"/>
                  </a:lnTo>
                  <a:lnTo>
                    <a:pt x="35790" y="233982"/>
                  </a:lnTo>
                  <a:lnTo>
                    <a:pt x="33782" y="236355"/>
                  </a:lnTo>
                  <a:lnTo>
                    <a:pt x="31451" y="237937"/>
                  </a:lnTo>
                  <a:lnTo>
                    <a:pt x="29897" y="239984"/>
                  </a:lnTo>
                  <a:lnTo>
                    <a:pt x="2678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634"/>
            <p:cNvSpPr/>
            <p:nvPr>
              <p:custDataLst>
                <p:tags r:id="rId71"/>
              </p:custDataLst>
            </p:nvPr>
          </p:nvSpPr>
          <p:spPr>
            <a:xfrm>
              <a:off x="2402085" y="4884539"/>
              <a:ext cx="80369" cy="17860"/>
            </a:xfrm>
            <a:custGeom>
              <a:avLst/>
              <a:gdLst/>
              <a:ahLst/>
              <a:cxnLst/>
              <a:rect l="0" t="0" r="0" b="0"/>
              <a:pathLst>
                <a:path w="80369" h="1786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3" y="6136"/>
                  </a:lnTo>
                  <a:lnTo>
                    <a:pt x="2646" y="7067"/>
                  </a:lnTo>
                  <a:lnTo>
                    <a:pt x="15232" y="9676"/>
                  </a:lnTo>
                  <a:lnTo>
                    <a:pt x="20991" y="13560"/>
                  </a:lnTo>
                  <a:lnTo>
                    <a:pt x="46039" y="17009"/>
                  </a:lnTo>
                  <a:lnTo>
                    <a:pt x="8036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35"/>
            <p:cNvSpPr/>
            <p:nvPr>
              <p:custDataLst>
                <p:tags r:id="rId72"/>
              </p:custDataLst>
            </p:nvPr>
          </p:nvSpPr>
          <p:spPr>
            <a:xfrm>
              <a:off x="2411015" y="4947046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8121" y="7129"/>
                  </a:lnTo>
                  <a:lnTo>
                    <a:pt x="39147" y="22923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07"/>
          <p:cNvGrpSpPr/>
          <p:nvPr/>
        </p:nvGrpSpPr>
        <p:grpSpPr>
          <a:xfrm>
            <a:off x="2548851" y="4697124"/>
            <a:ext cx="674767" cy="392798"/>
            <a:chOff x="2548851" y="4697124"/>
            <a:chExt cx="674767" cy="392798"/>
          </a:xfrm>
        </p:grpSpPr>
        <p:sp>
          <p:nvSpPr>
            <p:cNvPr id="37" name="SMARTInkShape-636"/>
            <p:cNvSpPr/>
            <p:nvPr>
              <p:custDataLst>
                <p:tags r:id="rId64"/>
              </p:custDataLst>
            </p:nvPr>
          </p:nvSpPr>
          <p:spPr>
            <a:xfrm>
              <a:off x="2548851" y="4723846"/>
              <a:ext cx="174178" cy="267681"/>
            </a:xfrm>
            <a:custGeom>
              <a:avLst/>
              <a:gdLst/>
              <a:ahLst/>
              <a:cxnLst/>
              <a:rect l="0" t="0" r="0" b="0"/>
              <a:pathLst>
                <a:path w="174178" h="267681">
                  <a:moveTo>
                    <a:pt x="22899" y="17818"/>
                  </a:moveTo>
                  <a:lnTo>
                    <a:pt x="22899" y="17818"/>
                  </a:lnTo>
                  <a:lnTo>
                    <a:pt x="38130" y="3578"/>
                  </a:lnTo>
                  <a:lnTo>
                    <a:pt x="46814" y="1031"/>
                  </a:lnTo>
                  <a:lnTo>
                    <a:pt x="82956" y="0"/>
                  </a:lnTo>
                  <a:lnTo>
                    <a:pt x="100445" y="4711"/>
                  </a:lnTo>
                  <a:lnTo>
                    <a:pt x="128333" y="20950"/>
                  </a:lnTo>
                  <a:lnTo>
                    <a:pt x="136897" y="29462"/>
                  </a:lnTo>
                  <a:lnTo>
                    <a:pt x="159698" y="68578"/>
                  </a:lnTo>
                  <a:lnTo>
                    <a:pt x="172041" y="105273"/>
                  </a:lnTo>
                  <a:lnTo>
                    <a:pt x="174177" y="135303"/>
                  </a:lnTo>
                  <a:lnTo>
                    <a:pt x="162228" y="179916"/>
                  </a:lnTo>
                  <a:lnTo>
                    <a:pt x="149786" y="207411"/>
                  </a:lnTo>
                  <a:lnTo>
                    <a:pt x="119025" y="247290"/>
                  </a:lnTo>
                  <a:lnTo>
                    <a:pt x="92075" y="263525"/>
                  </a:lnTo>
                  <a:lnTo>
                    <a:pt x="79555" y="266567"/>
                  </a:lnTo>
                  <a:lnTo>
                    <a:pt x="57026" y="267680"/>
                  </a:lnTo>
                  <a:lnTo>
                    <a:pt x="42381" y="263058"/>
                  </a:lnTo>
                  <a:lnTo>
                    <a:pt x="26784" y="252607"/>
                  </a:lnTo>
                  <a:lnTo>
                    <a:pt x="11112" y="238036"/>
                  </a:lnTo>
                  <a:lnTo>
                    <a:pt x="7738" y="229463"/>
                  </a:lnTo>
                  <a:lnTo>
                    <a:pt x="0" y="193495"/>
                  </a:lnTo>
                  <a:lnTo>
                    <a:pt x="2138" y="185855"/>
                  </a:lnTo>
                  <a:lnTo>
                    <a:pt x="4097" y="183420"/>
                  </a:lnTo>
                  <a:lnTo>
                    <a:pt x="8920" y="180716"/>
                  </a:lnTo>
                  <a:lnTo>
                    <a:pt x="21093" y="178979"/>
                  </a:lnTo>
                  <a:lnTo>
                    <a:pt x="53028" y="179581"/>
                  </a:lnTo>
                  <a:lnTo>
                    <a:pt x="97003" y="196645"/>
                  </a:lnTo>
                  <a:lnTo>
                    <a:pt x="138435" y="214291"/>
                  </a:lnTo>
                  <a:lnTo>
                    <a:pt x="154035" y="220560"/>
                  </a:lnTo>
                  <a:lnTo>
                    <a:pt x="165774" y="223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37"/>
            <p:cNvSpPr/>
            <p:nvPr>
              <p:custDataLst>
                <p:tags r:id="rId65"/>
              </p:custDataLst>
            </p:nvPr>
          </p:nvSpPr>
          <p:spPr>
            <a:xfrm>
              <a:off x="2750722" y="4697124"/>
              <a:ext cx="142497" cy="329353"/>
            </a:xfrm>
            <a:custGeom>
              <a:avLst/>
              <a:gdLst/>
              <a:ahLst/>
              <a:cxnLst/>
              <a:rect l="0" t="0" r="0" b="0"/>
              <a:pathLst>
                <a:path w="142497" h="329353">
                  <a:moveTo>
                    <a:pt x="142496" y="8821"/>
                  </a:moveTo>
                  <a:lnTo>
                    <a:pt x="142496" y="8821"/>
                  </a:lnTo>
                  <a:lnTo>
                    <a:pt x="142496" y="4080"/>
                  </a:lnTo>
                  <a:lnTo>
                    <a:pt x="141504" y="2684"/>
                  </a:lnTo>
                  <a:lnTo>
                    <a:pt x="139850" y="1753"/>
                  </a:lnTo>
                  <a:lnTo>
                    <a:pt x="134808" y="259"/>
                  </a:lnTo>
                  <a:lnTo>
                    <a:pt x="124454" y="0"/>
                  </a:lnTo>
                  <a:lnTo>
                    <a:pt x="116949" y="2585"/>
                  </a:lnTo>
                  <a:lnTo>
                    <a:pt x="82515" y="25625"/>
                  </a:lnTo>
                  <a:lnTo>
                    <a:pt x="47207" y="67279"/>
                  </a:lnTo>
                  <a:lnTo>
                    <a:pt x="24418" y="100074"/>
                  </a:lnTo>
                  <a:lnTo>
                    <a:pt x="9333" y="141095"/>
                  </a:lnTo>
                  <a:lnTo>
                    <a:pt x="1540" y="178155"/>
                  </a:lnTo>
                  <a:lnTo>
                    <a:pt x="0" y="214139"/>
                  </a:lnTo>
                  <a:lnTo>
                    <a:pt x="726" y="239981"/>
                  </a:lnTo>
                  <a:lnTo>
                    <a:pt x="14863" y="279338"/>
                  </a:lnTo>
                  <a:lnTo>
                    <a:pt x="24532" y="296451"/>
                  </a:lnTo>
                  <a:lnTo>
                    <a:pt x="56534" y="323170"/>
                  </a:lnTo>
                  <a:lnTo>
                    <a:pt x="74142" y="328180"/>
                  </a:lnTo>
                  <a:lnTo>
                    <a:pt x="85989" y="329352"/>
                  </a:lnTo>
                  <a:lnTo>
                    <a:pt x="103815" y="325271"/>
                  </a:lnTo>
                  <a:lnTo>
                    <a:pt x="116924" y="317778"/>
                  </a:lnTo>
                  <a:lnTo>
                    <a:pt x="136389" y="300471"/>
                  </a:lnTo>
                  <a:lnTo>
                    <a:pt x="139782" y="294547"/>
                  </a:lnTo>
                  <a:lnTo>
                    <a:pt x="141960" y="282659"/>
                  </a:lnTo>
                  <a:lnTo>
                    <a:pt x="139612" y="276709"/>
                  </a:lnTo>
                  <a:lnTo>
                    <a:pt x="137597" y="273734"/>
                  </a:lnTo>
                  <a:lnTo>
                    <a:pt x="135261" y="271750"/>
                  </a:lnTo>
                  <a:lnTo>
                    <a:pt x="115632" y="260946"/>
                  </a:lnTo>
                  <a:lnTo>
                    <a:pt x="112681" y="260248"/>
                  </a:lnTo>
                  <a:lnTo>
                    <a:pt x="109721" y="260774"/>
                  </a:lnTo>
                  <a:lnTo>
                    <a:pt x="97841" y="266104"/>
                  </a:lnTo>
                  <a:lnTo>
                    <a:pt x="94867" y="266662"/>
                  </a:lnTo>
                  <a:lnTo>
                    <a:pt x="85940" y="272191"/>
                  </a:lnTo>
                  <a:lnTo>
                    <a:pt x="82634" y="277348"/>
                  </a:lnTo>
                  <a:lnTo>
                    <a:pt x="79988" y="28564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38"/>
            <p:cNvSpPr/>
            <p:nvPr>
              <p:custDataLst>
                <p:tags r:id="rId66"/>
              </p:custDataLst>
            </p:nvPr>
          </p:nvSpPr>
          <p:spPr>
            <a:xfrm>
              <a:off x="2946796" y="502741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39"/>
            <p:cNvSpPr/>
            <p:nvPr>
              <p:custDataLst>
                <p:tags r:id="rId67"/>
              </p:custDataLst>
            </p:nvPr>
          </p:nvSpPr>
          <p:spPr>
            <a:xfrm>
              <a:off x="3009361" y="4768467"/>
              <a:ext cx="214257" cy="321455"/>
            </a:xfrm>
            <a:custGeom>
              <a:avLst/>
              <a:gdLst/>
              <a:ahLst/>
              <a:cxnLst/>
              <a:rect l="0" t="0" r="0" b="0"/>
              <a:pathLst>
                <a:path w="214257" h="321455">
                  <a:moveTo>
                    <a:pt x="53521" y="8915"/>
                  </a:moveTo>
                  <a:lnTo>
                    <a:pt x="53521" y="8915"/>
                  </a:lnTo>
                  <a:lnTo>
                    <a:pt x="58262" y="4175"/>
                  </a:lnTo>
                  <a:lnTo>
                    <a:pt x="63235" y="1848"/>
                  </a:lnTo>
                  <a:lnTo>
                    <a:pt x="107501" y="0"/>
                  </a:lnTo>
                  <a:lnTo>
                    <a:pt x="119184" y="984"/>
                  </a:lnTo>
                  <a:lnTo>
                    <a:pt x="130991" y="4729"/>
                  </a:lnTo>
                  <a:lnTo>
                    <a:pt x="142854" y="14992"/>
                  </a:lnTo>
                  <a:lnTo>
                    <a:pt x="161897" y="41094"/>
                  </a:lnTo>
                  <a:lnTo>
                    <a:pt x="174221" y="78624"/>
                  </a:lnTo>
                  <a:lnTo>
                    <a:pt x="177685" y="118376"/>
                  </a:lnTo>
                  <a:lnTo>
                    <a:pt x="178284" y="152473"/>
                  </a:lnTo>
                  <a:lnTo>
                    <a:pt x="173747" y="194810"/>
                  </a:lnTo>
                  <a:lnTo>
                    <a:pt x="162304" y="231835"/>
                  </a:lnTo>
                  <a:lnTo>
                    <a:pt x="141963" y="267813"/>
                  </a:lnTo>
                  <a:lnTo>
                    <a:pt x="130532" y="283723"/>
                  </a:lnTo>
                  <a:lnTo>
                    <a:pt x="107024" y="302021"/>
                  </a:lnTo>
                  <a:lnTo>
                    <a:pt x="95160" y="307856"/>
                  </a:lnTo>
                  <a:lnTo>
                    <a:pt x="65423" y="311910"/>
                  </a:lnTo>
                  <a:lnTo>
                    <a:pt x="47567" y="307603"/>
                  </a:lnTo>
                  <a:lnTo>
                    <a:pt x="19538" y="291518"/>
                  </a:lnTo>
                  <a:lnTo>
                    <a:pt x="10967" y="283014"/>
                  </a:lnTo>
                  <a:lnTo>
                    <a:pt x="4843" y="272619"/>
                  </a:lnTo>
                  <a:lnTo>
                    <a:pt x="911" y="249778"/>
                  </a:lnTo>
                  <a:lnTo>
                    <a:pt x="0" y="208331"/>
                  </a:lnTo>
                  <a:lnTo>
                    <a:pt x="973" y="204367"/>
                  </a:lnTo>
                  <a:lnTo>
                    <a:pt x="2614" y="201724"/>
                  </a:lnTo>
                  <a:lnTo>
                    <a:pt x="15178" y="190998"/>
                  </a:lnTo>
                  <a:lnTo>
                    <a:pt x="20936" y="189059"/>
                  </a:lnTo>
                  <a:lnTo>
                    <a:pt x="29448" y="190844"/>
                  </a:lnTo>
                  <a:lnTo>
                    <a:pt x="73303" y="213281"/>
                  </a:lnTo>
                  <a:lnTo>
                    <a:pt x="116282" y="243991"/>
                  </a:lnTo>
                  <a:lnTo>
                    <a:pt x="160711" y="278989"/>
                  </a:lnTo>
                  <a:lnTo>
                    <a:pt x="205145" y="313447"/>
                  </a:lnTo>
                  <a:lnTo>
                    <a:pt x="214256" y="32145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08"/>
          <p:cNvGrpSpPr/>
          <p:nvPr/>
        </p:nvGrpSpPr>
        <p:grpSpPr>
          <a:xfrm>
            <a:off x="4098726" y="3206160"/>
            <a:ext cx="1241228" cy="472872"/>
            <a:chOff x="4098726" y="3206160"/>
            <a:chExt cx="1241228" cy="472872"/>
          </a:xfrm>
        </p:grpSpPr>
        <p:sp>
          <p:nvSpPr>
            <p:cNvPr id="42" name="SMARTInkShape-640"/>
            <p:cNvSpPr/>
            <p:nvPr>
              <p:custDataLst>
                <p:tags r:id="rId55"/>
              </p:custDataLst>
            </p:nvPr>
          </p:nvSpPr>
          <p:spPr>
            <a:xfrm>
              <a:off x="4179734" y="3277195"/>
              <a:ext cx="106517" cy="401837"/>
            </a:xfrm>
            <a:custGeom>
              <a:avLst/>
              <a:gdLst/>
              <a:ahLst/>
              <a:cxnLst/>
              <a:rect l="0" t="0" r="0" b="0"/>
              <a:pathLst>
                <a:path w="106517" h="401837">
                  <a:moveTo>
                    <a:pt x="106516" y="0"/>
                  </a:moveTo>
                  <a:lnTo>
                    <a:pt x="106516" y="0"/>
                  </a:lnTo>
                  <a:lnTo>
                    <a:pt x="99386" y="8121"/>
                  </a:lnTo>
                  <a:lnTo>
                    <a:pt x="72751" y="49578"/>
                  </a:lnTo>
                  <a:lnTo>
                    <a:pt x="52148" y="83987"/>
                  </a:lnTo>
                  <a:lnTo>
                    <a:pt x="28969" y="123966"/>
                  </a:lnTo>
                  <a:lnTo>
                    <a:pt x="15960" y="156234"/>
                  </a:lnTo>
                  <a:lnTo>
                    <a:pt x="10562" y="190930"/>
                  </a:lnTo>
                  <a:lnTo>
                    <a:pt x="2601" y="232073"/>
                  </a:lnTo>
                  <a:lnTo>
                    <a:pt x="0" y="274743"/>
                  </a:lnTo>
                  <a:lnTo>
                    <a:pt x="2195" y="302994"/>
                  </a:lnTo>
                  <a:lnTo>
                    <a:pt x="17468" y="347419"/>
                  </a:lnTo>
                  <a:lnTo>
                    <a:pt x="24275" y="358799"/>
                  </a:lnTo>
                  <a:lnTo>
                    <a:pt x="55280" y="385763"/>
                  </a:lnTo>
                  <a:lnTo>
                    <a:pt x="79726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41"/>
            <p:cNvSpPr/>
            <p:nvPr>
              <p:custDataLst>
                <p:tags r:id="rId56"/>
              </p:custDataLst>
            </p:nvPr>
          </p:nvSpPr>
          <p:spPr>
            <a:xfrm>
              <a:off x="4098726" y="3429000"/>
              <a:ext cx="160735" cy="8930"/>
            </a:xfrm>
            <a:custGeom>
              <a:avLst/>
              <a:gdLst/>
              <a:ahLst/>
              <a:cxnLst/>
              <a:rect l="0" t="0" r="0" b="0"/>
              <a:pathLst>
                <a:path w="160735" h="8930">
                  <a:moveTo>
                    <a:pt x="0" y="0"/>
                  </a:moveTo>
                  <a:lnTo>
                    <a:pt x="0" y="0"/>
                  </a:lnTo>
                  <a:lnTo>
                    <a:pt x="40312" y="0"/>
                  </a:lnTo>
                  <a:lnTo>
                    <a:pt x="80972" y="0"/>
                  </a:lnTo>
                  <a:lnTo>
                    <a:pt x="115213" y="992"/>
                  </a:lnTo>
                  <a:lnTo>
                    <a:pt x="160734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642"/>
            <p:cNvSpPr/>
            <p:nvPr>
              <p:custDataLst>
                <p:tags r:id="rId57"/>
              </p:custDataLst>
            </p:nvPr>
          </p:nvSpPr>
          <p:spPr>
            <a:xfrm>
              <a:off x="4366617" y="3411140"/>
              <a:ext cx="71438" cy="8931"/>
            </a:xfrm>
            <a:custGeom>
              <a:avLst/>
              <a:gdLst/>
              <a:ahLst/>
              <a:cxnLst/>
              <a:rect l="0" t="0" r="0" b="0"/>
              <a:pathLst>
                <a:path w="71438" h="8931">
                  <a:moveTo>
                    <a:pt x="0" y="0"/>
                  </a:moveTo>
                  <a:lnTo>
                    <a:pt x="0" y="0"/>
                  </a:lnTo>
                  <a:lnTo>
                    <a:pt x="21249" y="0"/>
                  </a:lnTo>
                  <a:lnTo>
                    <a:pt x="63886" y="8562"/>
                  </a:lnTo>
                  <a:lnTo>
                    <a:pt x="71437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43"/>
            <p:cNvSpPr/>
            <p:nvPr>
              <p:custDataLst>
                <p:tags r:id="rId58"/>
              </p:custDataLst>
            </p:nvPr>
          </p:nvSpPr>
          <p:spPr>
            <a:xfrm>
              <a:off x="4348757" y="3482578"/>
              <a:ext cx="80369" cy="8930"/>
            </a:xfrm>
            <a:custGeom>
              <a:avLst/>
              <a:gdLst/>
              <a:ahLst/>
              <a:cxnLst/>
              <a:rect l="0" t="0" r="0" b="0"/>
              <a:pathLst>
                <a:path w="80369" h="8930">
                  <a:moveTo>
                    <a:pt x="0" y="0"/>
                  </a:moveTo>
                  <a:lnTo>
                    <a:pt x="0" y="0"/>
                  </a:lnTo>
                  <a:lnTo>
                    <a:pt x="39292" y="0"/>
                  </a:lnTo>
                  <a:lnTo>
                    <a:pt x="64023" y="992"/>
                  </a:lnTo>
                  <a:lnTo>
                    <a:pt x="80368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44"/>
            <p:cNvSpPr/>
            <p:nvPr>
              <p:custDataLst>
                <p:tags r:id="rId59"/>
              </p:custDataLst>
            </p:nvPr>
          </p:nvSpPr>
          <p:spPr>
            <a:xfrm>
              <a:off x="4611882" y="3206160"/>
              <a:ext cx="183361" cy="196051"/>
            </a:xfrm>
            <a:custGeom>
              <a:avLst/>
              <a:gdLst/>
              <a:ahLst/>
              <a:cxnLst/>
              <a:rect l="0" t="0" r="0" b="0"/>
              <a:pathLst>
                <a:path w="183361" h="196051">
                  <a:moveTo>
                    <a:pt x="31555" y="26386"/>
                  </a:moveTo>
                  <a:lnTo>
                    <a:pt x="31555" y="26386"/>
                  </a:lnTo>
                  <a:lnTo>
                    <a:pt x="31555" y="21646"/>
                  </a:lnTo>
                  <a:lnTo>
                    <a:pt x="32547" y="20249"/>
                  </a:lnTo>
                  <a:lnTo>
                    <a:pt x="34201" y="19319"/>
                  </a:lnTo>
                  <a:lnTo>
                    <a:pt x="36295" y="18698"/>
                  </a:lnTo>
                  <a:lnTo>
                    <a:pt x="37692" y="17292"/>
                  </a:lnTo>
                  <a:lnTo>
                    <a:pt x="39244" y="13084"/>
                  </a:lnTo>
                  <a:lnTo>
                    <a:pt x="40649" y="11565"/>
                  </a:lnTo>
                  <a:lnTo>
                    <a:pt x="56636" y="2657"/>
                  </a:lnTo>
                  <a:lnTo>
                    <a:pt x="77975" y="0"/>
                  </a:lnTo>
                  <a:lnTo>
                    <a:pt x="114184" y="8715"/>
                  </a:lnTo>
                  <a:lnTo>
                    <a:pt x="122188" y="12910"/>
                  </a:lnTo>
                  <a:lnTo>
                    <a:pt x="141544" y="37175"/>
                  </a:lnTo>
                  <a:lnTo>
                    <a:pt x="144931" y="46395"/>
                  </a:lnTo>
                  <a:lnTo>
                    <a:pt x="155171" y="86043"/>
                  </a:lnTo>
                  <a:lnTo>
                    <a:pt x="155302" y="110747"/>
                  </a:lnTo>
                  <a:lnTo>
                    <a:pt x="144105" y="147188"/>
                  </a:lnTo>
                  <a:lnTo>
                    <a:pt x="135817" y="157136"/>
                  </a:lnTo>
                  <a:lnTo>
                    <a:pt x="92125" y="187038"/>
                  </a:lnTo>
                  <a:lnTo>
                    <a:pt x="81295" y="192044"/>
                  </a:lnTo>
                  <a:lnTo>
                    <a:pt x="40434" y="195816"/>
                  </a:lnTo>
                  <a:lnTo>
                    <a:pt x="29548" y="194954"/>
                  </a:lnTo>
                  <a:lnTo>
                    <a:pt x="21403" y="191264"/>
                  </a:lnTo>
                  <a:lnTo>
                    <a:pt x="11239" y="183608"/>
                  </a:lnTo>
                  <a:lnTo>
                    <a:pt x="7643" y="177953"/>
                  </a:lnTo>
                  <a:lnTo>
                    <a:pt x="5052" y="172132"/>
                  </a:lnTo>
                  <a:lnTo>
                    <a:pt x="594" y="166238"/>
                  </a:lnTo>
                  <a:lnTo>
                    <a:pt x="0" y="163277"/>
                  </a:lnTo>
                  <a:lnTo>
                    <a:pt x="597" y="160310"/>
                  </a:lnTo>
                  <a:lnTo>
                    <a:pt x="2913" y="154369"/>
                  </a:lnTo>
                  <a:lnTo>
                    <a:pt x="5209" y="145446"/>
                  </a:lnTo>
                  <a:lnTo>
                    <a:pt x="9263" y="139494"/>
                  </a:lnTo>
                  <a:lnTo>
                    <a:pt x="14371" y="136188"/>
                  </a:lnTo>
                  <a:lnTo>
                    <a:pt x="25735" y="134065"/>
                  </a:lnTo>
                  <a:lnTo>
                    <a:pt x="44664" y="134638"/>
                  </a:lnTo>
                  <a:lnTo>
                    <a:pt x="85204" y="144573"/>
                  </a:lnTo>
                  <a:lnTo>
                    <a:pt x="126809" y="163431"/>
                  </a:lnTo>
                  <a:lnTo>
                    <a:pt x="167485" y="184151"/>
                  </a:lnTo>
                  <a:lnTo>
                    <a:pt x="183360" y="1960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645"/>
            <p:cNvSpPr/>
            <p:nvPr>
              <p:custDataLst>
                <p:tags r:id="rId60"/>
              </p:custDataLst>
            </p:nvPr>
          </p:nvSpPr>
          <p:spPr>
            <a:xfrm>
              <a:off x="4804705" y="3218723"/>
              <a:ext cx="131897" cy="190985"/>
            </a:xfrm>
            <a:custGeom>
              <a:avLst/>
              <a:gdLst/>
              <a:ahLst/>
              <a:cxnLst/>
              <a:rect l="0" t="0" r="0" b="0"/>
              <a:pathLst>
                <a:path w="131897" h="190985">
                  <a:moveTo>
                    <a:pt x="124482" y="22753"/>
                  </a:moveTo>
                  <a:lnTo>
                    <a:pt x="124482" y="22753"/>
                  </a:lnTo>
                  <a:lnTo>
                    <a:pt x="124482" y="18012"/>
                  </a:lnTo>
                  <a:lnTo>
                    <a:pt x="123490" y="16616"/>
                  </a:lnTo>
                  <a:lnTo>
                    <a:pt x="121836" y="15685"/>
                  </a:lnTo>
                  <a:lnTo>
                    <a:pt x="116793" y="14191"/>
                  </a:lnTo>
                  <a:lnTo>
                    <a:pt x="102282" y="531"/>
                  </a:lnTo>
                  <a:lnTo>
                    <a:pt x="98768" y="0"/>
                  </a:lnTo>
                  <a:lnTo>
                    <a:pt x="68756" y="7166"/>
                  </a:lnTo>
                  <a:lnTo>
                    <a:pt x="55054" y="14497"/>
                  </a:lnTo>
                  <a:lnTo>
                    <a:pt x="24638" y="42387"/>
                  </a:lnTo>
                  <a:lnTo>
                    <a:pt x="11641" y="63379"/>
                  </a:lnTo>
                  <a:lnTo>
                    <a:pt x="2165" y="92514"/>
                  </a:lnTo>
                  <a:lnTo>
                    <a:pt x="0" y="117672"/>
                  </a:lnTo>
                  <a:lnTo>
                    <a:pt x="4365" y="135764"/>
                  </a:lnTo>
                  <a:lnTo>
                    <a:pt x="20471" y="163884"/>
                  </a:lnTo>
                  <a:lnTo>
                    <a:pt x="28976" y="172459"/>
                  </a:lnTo>
                  <a:lnTo>
                    <a:pt x="38379" y="178586"/>
                  </a:lnTo>
                  <a:lnTo>
                    <a:pt x="72531" y="190984"/>
                  </a:lnTo>
                  <a:lnTo>
                    <a:pt x="81880" y="189134"/>
                  </a:lnTo>
                  <a:lnTo>
                    <a:pt x="113937" y="179078"/>
                  </a:lnTo>
                  <a:lnTo>
                    <a:pt x="117451" y="176579"/>
                  </a:lnTo>
                  <a:lnTo>
                    <a:pt x="128297" y="162526"/>
                  </a:lnTo>
                  <a:lnTo>
                    <a:pt x="131139" y="153997"/>
                  </a:lnTo>
                  <a:lnTo>
                    <a:pt x="131896" y="148944"/>
                  </a:lnTo>
                  <a:lnTo>
                    <a:pt x="130092" y="140684"/>
                  </a:lnTo>
                  <a:lnTo>
                    <a:pt x="128222" y="137093"/>
                  </a:lnTo>
                  <a:lnTo>
                    <a:pt x="125983" y="134698"/>
                  </a:lnTo>
                  <a:lnTo>
                    <a:pt x="106537" y="123122"/>
                  </a:lnTo>
                  <a:lnTo>
                    <a:pt x="89959" y="121402"/>
                  </a:lnTo>
                  <a:lnTo>
                    <a:pt x="81688" y="123814"/>
                  </a:lnTo>
                  <a:lnTo>
                    <a:pt x="74705" y="127200"/>
                  </a:lnTo>
                  <a:lnTo>
                    <a:pt x="68294" y="128705"/>
                  </a:lnTo>
                  <a:lnTo>
                    <a:pt x="66187" y="130099"/>
                  </a:lnTo>
                  <a:lnTo>
                    <a:pt x="64783" y="132020"/>
                  </a:lnTo>
                  <a:lnTo>
                    <a:pt x="61974" y="1388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646"/>
            <p:cNvSpPr/>
            <p:nvPr>
              <p:custDataLst>
                <p:tags r:id="rId61"/>
              </p:custDataLst>
            </p:nvPr>
          </p:nvSpPr>
          <p:spPr>
            <a:xfrm>
              <a:off x="5018484" y="3402210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8930" y="0"/>
                  </a:lnTo>
                  <a:lnTo>
                    <a:pt x="368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647"/>
            <p:cNvSpPr/>
            <p:nvPr>
              <p:custDataLst>
                <p:tags r:id="rId62"/>
              </p:custDataLst>
            </p:nvPr>
          </p:nvSpPr>
          <p:spPr>
            <a:xfrm>
              <a:off x="5090455" y="3224029"/>
              <a:ext cx="169131" cy="195873"/>
            </a:xfrm>
            <a:custGeom>
              <a:avLst/>
              <a:gdLst/>
              <a:ahLst/>
              <a:cxnLst/>
              <a:rect l="0" t="0" r="0" b="0"/>
              <a:pathLst>
                <a:path w="169131" h="195873">
                  <a:moveTo>
                    <a:pt x="8396" y="35306"/>
                  </a:moveTo>
                  <a:lnTo>
                    <a:pt x="8396" y="35306"/>
                  </a:lnTo>
                  <a:lnTo>
                    <a:pt x="13136" y="35306"/>
                  </a:lnTo>
                  <a:lnTo>
                    <a:pt x="14533" y="34314"/>
                  </a:lnTo>
                  <a:lnTo>
                    <a:pt x="15464" y="32660"/>
                  </a:lnTo>
                  <a:lnTo>
                    <a:pt x="16085" y="30566"/>
                  </a:lnTo>
                  <a:lnTo>
                    <a:pt x="26876" y="17215"/>
                  </a:lnTo>
                  <a:lnTo>
                    <a:pt x="32484" y="12383"/>
                  </a:lnTo>
                  <a:lnTo>
                    <a:pt x="57221" y="2720"/>
                  </a:lnTo>
                  <a:lnTo>
                    <a:pt x="81204" y="0"/>
                  </a:lnTo>
                  <a:lnTo>
                    <a:pt x="88049" y="2417"/>
                  </a:lnTo>
                  <a:lnTo>
                    <a:pt x="109557" y="20589"/>
                  </a:lnTo>
                  <a:lnTo>
                    <a:pt x="127455" y="50726"/>
                  </a:lnTo>
                  <a:lnTo>
                    <a:pt x="131647" y="68208"/>
                  </a:lnTo>
                  <a:lnTo>
                    <a:pt x="133257" y="108522"/>
                  </a:lnTo>
                  <a:lnTo>
                    <a:pt x="128625" y="129319"/>
                  </a:lnTo>
                  <a:lnTo>
                    <a:pt x="117179" y="154124"/>
                  </a:lnTo>
                  <a:lnTo>
                    <a:pt x="95910" y="179362"/>
                  </a:lnTo>
                  <a:lnTo>
                    <a:pt x="81400" y="189556"/>
                  </a:lnTo>
                  <a:lnTo>
                    <a:pt x="64533" y="194119"/>
                  </a:lnTo>
                  <a:lnTo>
                    <a:pt x="36884" y="195872"/>
                  </a:lnTo>
                  <a:lnTo>
                    <a:pt x="28333" y="193320"/>
                  </a:lnTo>
                  <a:lnTo>
                    <a:pt x="11646" y="180799"/>
                  </a:lnTo>
                  <a:lnTo>
                    <a:pt x="3516" y="172122"/>
                  </a:lnTo>
                  <a:lnTo>
                    <a:pt x="0" y="162072"/>
                  </a:lnTo>
                  <a:lnTo>
                    <a:pt x="2349" y="158454"/>
                  </a:lnTo>
                  <a:lnTo>
                    <a:pt x="7693" y="153538"/>
                  </a:lnTo>
                  <a:lnTo>
                    <a:pt x="16683" y="148047"/>
                  </a:lnTo>
                  <a:lnTo>
                    <a:pt x="32900" y="144117"/>
                  </a:lnTo>
                  <a:lnTo>
                    <a:pt x="63287" y="143782"/>
                  </a:lnTo>
                  <a:lnTo>
                    <a:pt x="106795" y="154935"/>
                  </a:lnTo>
                  <a:lnTo>
                    <a:pt x="148648" y="169326"/>
                  </a:lnTo>
                  <a:lnTo>
                    <a:pt x="169130" y="17818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48"/>
            <p:cNvSpPr/>
            <p:nvPr>
              <p:custDataLst>
                <p:tags r:id="rId63"/>
              </p:custDataLst>
            </p:nvPr>
          </p:nvSpPr>
          <p:spPr>
            <a:xfrm>
              <a:off x="4518421" y="3473696"/>
              <a:ext cx="821533" cy="53531"/>
            </a:xfrm>
            <a:custGeom>
              <a:avLst/>
              <a:gdLst/>
              <a:ahLst/>
              <a:cxnLst/>
              <a:rect l="0" t="0" r="0" b="0"/>
              <a:pathLst>
                <a:path w="821533" h="53531">
                  <a:moveTo>
                    <a:pt x="0" y="17811"/>
                  </a:moveTo>
                  <a:lnTo>
                    <a:pt x="0" y="17811"/>
                  </a:lnTo>
                  <a:lnTo>
                    <a:pt x="4741" y="17811"/>
                  </a:lnTo>
                  <a:lnTo>
                    <a:pt x="9714" y="15165"/>
                  </a:lnTo>
                  <a:lnTo>
                    <a:pt x="16251" y="10123"/>
                  </a:lnTo>
                  <a:lnTo>
                    <a:pt x="58315" y="8954"/>
                  </a:lnTo>
                  <a:lnTo>
                    <a:pt x="99751" y="6250"/>
                  </a:lnTo>
                  <a:lnTo>
                    <a:pt x="137043" y="1818"/>
                  </a:lnTo>
                  <a:lnTo>
                    <a:pt x="179512" y="505"/>
                  </a:lnTo>
                  <a:lnTo>
                    <a:pt x="223514" y="115"/>
                  </a:lnTo>
                  <a:lnTo>
                    <a:pt x="267972" y="0"/>
                  </a:lnTo>
                  <a:lnTo>
                    <a:pt x="298684" y="965"/>
                  </a:lnTo>
                  <a:lnTo>
                    <a:pt x="332179" y="4702"/>
                  </a:lnTo>
                  <a:lnTo>
                    <a:pt x="364263" y="7024"/>
                  </a:lnTo>
                  <a:lnTo>
                    <a:pt x="395059" y="8056"/>
                  </a:lnTo>
                  <a:lnTo>
                    <a:pt x="425283" y="8515"/>
                  </a:lnTo>
                  <a:lnTo>
                    <a:pt x="457897" y="11364"/>
                  </a:lnTo>
                  <a:lnTo>
                    <a:pt x="491244" y="14946"/>
                  </a:lnTo>
                  <a:lnTo>
                    <a:pt x="522602" y="16538"/>
                  </a:lnTo>
                  <a:lnTo>
                    <a:pt x="555721" y="19891"/>
                  </a:lnTo>
                  <a:lnTo>
                    <a:pt x="589292" y="24689"/>
                  </a:lnTo>
                  <a:lnTo>
                    <a:pt x="620749" y="30128"/>
                  </a:lnTo>
                  <a:lnTo>
                    <a:pt x="661609" y="34028"/>
                  </a:lnTo>
                  <a:lnTo>
                    <a:pt x="703592" y="39925"/>
                  </a:lnTo>
                  <a:lnTo>
                    <a:pt x="747964" y="44669"/>
                  </a:lnTo>
                  <a:lnTo>
                    <a:pt x="789721" y="52167"/>
                  </a:lnTo>
                  <a:lnTo>
                    <a:pt x="821532" y="535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SMARTInkShape-649"/>
          <p:cNvSpPr/>
          <p:nvPr>
            <p:custDataLst>
              <p:tags r:id="rId1"/>
            </p:custDataLst>
          </p:nvPr>
        </p:nvSpPr>
        <p:spPr>
          <a:xfrm>
            <a:off x="4768453" y="3580804"/>
            <a:ext cx="178594" cy="248689"/>
          </a:xfrm>
          <a:custGeom>
            <a:avLst/>
            <a:gdLst/>
            <a:ahLst/>
            <a:cxnLst/>
            <a:rect l="0" t="0" r="0" b="0"/>
            <a:pathLst>
              <a:path w="178594" h="248689">
                <a:moveTo>
                  <a:pt x="178593" y="0"/>
                </a:moveTo>
                <a:lnTo>
                  <a:pt x="178593" y="0"/>
                </a:lnTo>
                <a:lnTo>
                  <a:pt x="178593" y="4741"/>
                </a:lnTo>
                <a:lnTo>
                  <a:pt x="177601" y="6137"/>
                </a:lnTo>
                <a:lnTo>
                  <a:pt x="175948" y="7068"/>
                </a:lnTo>
                <a:lnTo>
                  <a:pt x="163363" y="9677"/>
                </a:lnTo>
                <a:lnTo>
                  <a:pt x="153686" y="14994"/>
                </a:lnTo>
                <a:lnTo>
                  <a:pt x="114552" y="23744"/>
                </a:lnTo>
                <a:lnTo>
                  <a:pt x="75976" y="26388"/>
                </a:lnTo>
                <a:lnTo>
                  <a:pt x="35884" y="34443"/>
                </a:lnTo>
                <a:lnTo>
                  <a:pt x="4433" y="35696"/>
                </a:lnTo>
                <a:lnTo>
                  <a:pt x="6269" y="35709"/>
                </a:lnTo>
                <a:lnTo>
                  <a:pt x="7156" y="36704"/>
                </a:lnTo>
                <a:lnTo>
                  <a:pt x="9396" y="42846"/>
                </a:lnTo>
                <a:lnTo>
                  <a:pt x="13436" y="48147"/>
                </a:lnTo>
                <a:lnTo>
                  <a:pt x="42328" y="65530"/>
                </a:lnTo>
                <a:lnTo>
                  <a:pt x="78591" y="83019"/>
                </a:lnTo>
                <a:lnTo>
                  <a:pt x="122998" y="116319"/>
                </a:lnTo>
                <a:lnTo>
                  <a:pt x="153523" y="146875"/>
                </a:lnTo>
                <a:lnTo>
                  <a:pt x="174253" y="189675"/>
                </a:lnTo>
                <a:lnTo>
                  <a:pt x="176664" y="202040"/>
                </a:lnTo>
                <a:lnTo>
                  <a:pt x="175090" y="211504"/>
                </a:lnTo>
                <a:lnTo>
                  <a:pt x="168625" y="222410"/>
                </a:lnTo>
                <a:lnTo>
                  <a:pt x="157552" y="234984"/>
                </a:lnTo>
                <a:lnTo>
                  <a:pt x="144027" y="244029"/>
                </a:lnTo>
                <a:lnTo>
                  <a:pt x="127451" y="248253"/>
                </a:lnTo>
                <a:lnTo>
                  <a:pt x="103080" y="248688"/>
                </a:lnTo>
                <a:lnTo>
                  <a:pt x="61971" y="242297"/>
                </a:lnTo>
                <a:lnTo>
                  <a:pt x="27502" y="231545"/>
                </a:lnTo>
                <a:lnTo>
                  <a:pt x="0" y="223242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SMARTInkShape-Group110"/>
          <p:cNvGrpSpPr/>
          <p:nvPr/>
        </p:nvGrpSpPr>
        <p:grpSpPr>
          <a:xfrm>
            <a:off x="4018359" y="4045269"/>
            <a:ext cx="1607345" cy="721262"/>
            <a:chOff x="4018359" y="4045269"/>
            <a:chExt cx="1607345" cy="721262"/>
          </a:xfrm>
        </p:grpSpPr>
        <p:sp>
          <p:nvSpPr>
            <p:cNvPr id="53" name="SMARTInkShape-650"/>
            <p:cNvSpPr/>
            <p:nvPr>
              <p:custDataLst>
                <p:tags r:id="rId43"/>
              </p:custDataLst>
            </p:nvPr>
          </p:nvSpPr>
          <p:spPr>
            <a:xfrm>
              <a:off x="4018359" y="4135045"/>
              <a:ext cx="212115" cy="387498"/>
            </a:xfrm>
            <a:custGeom>
              <a:avLst/>
              <a:gdLst/>
              <a:ahLst/>
              <a:cxnLst/>
              <a:rect l="0" t="0" r="0" b="0"/>
              <a:pathLst>
                <a:path w="212115" h="387498">
                  <a:moveTo>
                    <a:pt x="8930" y="17259"/>
                  </a:moveTo>
                  <a:lnTo>
                    <a:pt x="8930" y="17259"/>
                  </a:lnTo>
                  <a:lnTo>
                    <a:pt x="8930" y="12519"/>
                  </a:lnTo>
                  <a:lnTo>
                    <a:pt x="9922" y="11122"/>
                  </a:lnTo>
                  <a:lnTo>
                    <a:pt x="11576" y="10191"/>
                  </a:lnTo>
                  <a:lnTo>
                    <a:pt x="13670" y="9571"/>
                  </a:lnTo>
                  <a:lnTo>
                    <a:pt x="15066" y="8165"/>
                  </a:lnTo>
                  <a:lnTo>
                    <a:pt x="16618" y="3957"/>
                  </a:lnTo>
                  <a:lnTo>
                    <a:pt x="19016" y="2438"/>
                  </a:lnTo>
                  <a:lnTo>
                    <a:pt x="37123" y="0"/>
                  </a:lnTo>
                  <a:lnTo>
                    <a:pt x="72799" y="471"/>
                  </a:lnTo>
                  <a:lnTo>
                    <a:pt x="111525" y="11839"/>
                  </a:lnTo>
                  <a:lnTo>
                    <a:pt x="153696" y="41268"/>
                  </a:lnTo>
                  <a:lnTo>
                    <a:pt x="183449" y="84626"/>
                  </a:lnTo>
                  <a:lnTo>
                    <a:pt x="185713" y="91187"/>
                  </a:lnTo>
                  <a:lnTo>
                    <a:pt x="184072" y="100056"/>
                  </a:lnTo>
                  <a:lnTo>
                    <a:pt x="180217" y="116205"/>
                  </a:lnTo>
                  <a:lnTo>
                    <a:pt x="178323" y="126720"/>
                  </a:lnTo>
                  <a:lnTo>
                    <a:pt x="174174" y="134700"/>
                  </a:lnTo>
                  <a:lnTo>
                    <a:pt x="161519" y="144771"/>
                  </a:lnTo>
                  <a:lnTo>
                    <a:pt x="128047" y="165067"/>
                  </a:lnTo>
                  <a:lnTo>
                    <a:pt x="95985" y="173857"/>
                  </a:lnTo>
                  <a:lnTo>
                    <a:pt x="71487" y="169070"/>
                  </a:lnTo>
                  <a:lnTo>
                    <a:pt x="93800" y="170056"/>
                  </a:lnTo>
                  <a:lnTo>
                    <a:pt x="134035" y="187155"/>
                  </a:lnTo>
                  <a:lnTo>
                    <a:pt x="151831" y="198568"/>
                  </a:lnTo>
                  <a:lnTo>
                    <a:pt x="175622" y="224942"/>
                  </a:lnTo>
                  <a:lnTo>
                    <a:pt x="195670" y="260525"/>
                  </a:lnTo>
                  <a:lnTo>
                    <a:pt x="211598" y="302415"/>
                  </a:lnTo>
                  <a:lnTo>
                    <a:pt x="212114" y="314651"/>
                  </a:lnTo>
                  <a:lnTo>
                    <a:pt x="209036" y="326704"/>
                  </a:lnTo>
                  <a:lnTo>
                    <a:pt x="191846" y="350611"/>
                  </a:lnTo>
                  <a:lnTo>
                    <a:pt x="169342" y="371796"/>
                  </a:lnTo>
                  <a:lnTo>
                    <a:pt x="163496" y="375656"/>
                  </a:lnTo>
                  <a:lnTo>
                    <a:pt x="120285" y="387439"/>
                  </a:lnTo>
                  <a:lnTo>
                    <a:pt x="105054" y="387497"/>
                  </a:lnTo>
                  <a:lnTo>
                    <a:pt x="63223" y="382927"/>
                  </a:lnTo>
                  <a:lnTo>
                    <a:pt x="20721" y="372384"/>
                  </a:lnTo>
                  <a:lnTo>
                    <a:pt x="13178" y="368569"/>
                  </a:lnTo>
                  <a:lnTo>
                    <a:pt x="6518" y="366874"/>
                  </a:lnTo>
                  <a:lnTo>
                    <a:pt x="4345" y="365429"/>
                  </a:lnTo>
                  <a:lnTo>
                    <a:pt x="2897" y="363474"/>
                  </a:lnTo>
                  <a:lnTo>
                    <a:pt x="0" y="35658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51"/>
            <p:cNvSpPr/>
            <p:nvPr>
              <p:custDataLst>
                <p:tags r:id="rId44"/>
              </p:custDataLst>
            </p:nvPr>
          </p:nvSpPr>
          <p:spPr>
            <a:xfrm>
              <a:off x="4250531" y="4518421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52"/>
            <p:cNvSpPr/>
            <p:nvPr>
              <p:custDataLst>
                <p:tags r:id="rId45"/>
              </p:custDataLst>
            </p:nvPr>
          </p:nvSpPr>
          <p:spPr>
            <a:xfrm>
              <a:off x="4384508" y="4205882"/>
              <a:ext cx="150835" cy="316326"/>
            </a:xfrm>
            <a:custGeom>
              <a:avLst/>
              <a:gdLst/>
              <a:ahLst/>
              <a:cxnLst/>
              <a:rect l="0" t="0" r="0" b="0"/>
              <a:pathLst>
                <a:path w="150835" h="316326">
                  <a:moveTo>
                    <a:pt x="17827" y="0"/>
                  </a:moveTo>
                  <a:lnTo>
                    <a:pt x="17827" y="0"/>
                  </a:lnTo>
                  <a:lnTo>
                    <a:pt x="9266" y="0"/>
                  </a:lnTo>
                  <a:lnTo>
                    <a:pt x="8900" y="41867"/>
                  </a:lnTo>
                  <a:lnTo>
                    <a:pt x="8898" y="74015"/>
                  </a:lnTo>
                  <a:lnTo>
                    <a:pt x="6252" y="80190"/>
                  </a:lnTo>
                  <a:lnTo>
                    <a:pt x="77" y="89139"/>
                  </a:lnTo>
                  <a:lnTo>
                    <a:pt x="0" y="93991"/>
                  </a:lnTo>
                  <a:lnTo>
                    <a:pt x="982" y="95403"/>
                  </a:lnTo>
                  <a:lnTo>
                    <a:pt x="2628" y="96344"/>
                  </a:lnTo>
                  <a:lnTo>
                    <a:pt x="8096" y="97390"/>
                  </a:lnTo>
                  <a:lnTo>
                    <a:pt x="22330" y="98971"/>
                  </a:lnTo>
                  <a:lnTo>
                    <a:pt x="65211" y="116304"/>
                  </a:lnTo>
                  <a:lnTo>
                    <a:pt x="93994" y="128035"/>
                  </a:lnTo>
                  <a:lnTo>
                    <a:pt x="112715" y="146416"/>
                  </a:lnTo>
                  <a:lnTo>
                    <a:pt x="141076" y="189076"/>
                  </a:lnTo>
                  <a:lnTo>
                    <a:pt x="148604" y="210032"/>
                  </a:lnTo>
                  <a:lnTo>
                    <a:pt x="150834" y="233550"/>
                  </a:lnTo>
                  <a:lnTo>
                    <a:pt x="139261" y="278183"/>
                  </a:lnTo>
                  <a:lnTo>
                    <a:pt x="130999" y="289993"/>
                  </a:lnTo>
                  <a:lnTo>
                    <a:pt x="103764" y="308946"/>
                  </a:lnTo>
                  <a:lnTo>
                    <a:pt x="92071" y="315242"/>
                  </a:lnTo>
                  <a:lnTo>
                    <a:pt x="86175" y="316325"/>
                  </a:lnTo>
                  <a:lnTo>
                    <a:pt x="56696" y="312010"/>
                  </a:lnTo>
                  <a:lnTo>
                    <a:pt x="46347" y="308005"/>
                  </a:lnTo>
                  <a:lnTo>
                    <a:pt x="42794" y="305548"/>
                  </a:lnTo>
                  <a:lnTo>
                    <a:pt x="35687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53"/>
            <p:cNvSpPr/>
            <p:nvPr>
              <p:custDataLst>
                <p:tags r:id="rId46"/>
              </p:custDataLst>
            </p:nvPr>
          </p:nvSpPr>
          <p:spPr>
            <a:xfrm>
              <a:off x="4384476" y="4161282"/>
              <a:ext cx="142876" cy="17812"/>
            </a:xfrm>
            <a:custGeom>
              <a:avLst/>
              <a:gdLst/>
              <a:ahLst/>
              <a:cxnLst/>
              <a:rect l="0" t="0" r="0" b="0"/>
              <a:pathLst>
                <a:path w="142876" h="17812">
                  <a:moveTo>
                    <a:pt x="0" y="8882"/>
                  </a:moveTo>
                  <a:lnTo>
                    <a:pt x="0" y="8882"/>
                  </a:lnTo>
                  <a:lnTo>
                    <a:pt x="7689" y="1193"/>
                  </a:lnTo>
                  <a:lnTo>
                    <a:pt x="47710" y="0"/>
                  </a:lnTo>
                  <a:lnTo>
                    <a:pt x="72345" y="2612"/>
                  </a:lnTo>
                  <a:lnTo>
                    <a:pt x="115213" y="14192"/>
                  </a:lnTo>
                  <a:lnTo>
                    <a:pt x="142875" y="1781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54"/>
            <p:cNvSpPr/>
            <p:nvPr>
              <p:custDataLst>
                <p:tags r:id="rId47"/>
              </p:custDataLst>
            </p:nvPr>
          </p:nvSpPr>
          <p:spPr>
            <a:xfrm>
              <a:off x="4589859" y="4321968"/>
              <a:ext cx="71438" cy="17861"/>
            </a:xfrm>
            <a:custGeom>
              <a:avLst/>
              <a:gdLst/>
              <a:ahLst/>
              <a:cxnLst/>
              <a:rect l="0" t="0" r="0" b="0"/>
              <a:pathLst>
                <a:path w="71438" h="17861">
                  <a:moveTo>
                    <a:pt x="0" y="0"/>
                  </a:moveTo>
                  <a:lnTo>
                    <a:pt x="0" y="0"/>
                  </a:lnTo>
                  <a:lnTo>
                    <a:pt x="20990" y="0"/>
                  </a:lnTo>
                  <a:lnTo>
                    <a:pt x="60100" y="11024"/>
                  </a:lnTo>
                  <a:lnTo>
                    <a:pt x="7143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55"/>
            <p:cNvSpPr/>
            <p:nvPr>
              <p:custDataLst>
                <p:tags r:id="rId48"/>
              </p:custDataLst>
            </p:nvPr>
          </p:nvSpPr>
          <p:spPr>
            <a:xfrm>
              <a:off x="4607718" y="4366617"/>
              <a:ext cx="71439" cy="35719"/>
            </a:xfrm>
            <a:custGeom>
              <a:avLst/>
              <a:gdLst/>
              <a:ahLst/>
              <a:cxnLst/>
              <a:rect l="0" t="0" r="0" b="0"/>
              <a:pathLst>
                <a:path w="71439" h="35719">
                  <a:moveTo>
                    <a:pt x="0" y="0"/>
                  </a:moveTo>
                  <a:lnTo>
                    <a:pt x="0" y="0"/>
                  </a:lnTo>
                  <a:lnTo>
                    <a:pt x="20991" y="0"/>
                  </a:lnTo>
                  <a:lnTo>
                    <a:pt x="63880" y="29552"/>
                  </a:lnTo>
                  <a:lnTo>
                    <a:pt x="71438" y="357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56"/>
            <p:cNvSpPr/>
            <p:nvPr>
              <p:custDataLst>
                <p:tags r:id="rId49"/>
              </p:custDataLst>
            </p:nvPr>
          </p:nvSpPr>
          <p:spPr>
            <a:xfrm>
              <a:off x="4868569" y="4063385"/>
              <a:ext cx="199012" cy="203195"/>
            </a:xfrm>
            <a:custGeom>
              <a:avLst/>
              <a:gdLst/>
              <a:ahLst/>
              <a:cxnLst/>
              <a:rect l="0" t="0" r="0" b="0"/>
              <a:pathLst>
                <a:path w="199012" h="203195">
                  <a:moveTo>
                    <a:pt x="51688" y="17482"/>
                  </a:moveTo>
                  <a:lnTo>
                    <a:pt x="51688" y="17482"/>
                  </a:lnTo>
                  <a:lnTo>
                    <a:pt x="56429" y="12741"/>
                  </a:lnTo>
                  <a:lnTo>
                    <a:pt x="61402" y="10414"/>
                  </a:lnTo>
                  <a:lnTo>
                    <a:pt x="74124" y="6070"/>
                  </a:lnTo>
                  <a:lnTo>
                    <a:pt x="83488" y="2488"/>
                  </a:lnTo>
                  <a:lnTo>
                    <a:pt x="111488" y="0"/>
                  </a:lnTo>
                  <a:lnTo>
                    <a:pt x="129159" y="4475"/>
                  </a:lnTo>
                  <a:lnTo>
                    <a:pt x="152907" y="15868"/>
                  </a:lnTo>
                  <a:lnTo>
                    <a:pt x="182659" y="41865"/>
                  </a:lnTo>
                  <a:lnTo>
                    <a:pt x="189272" y="56100"/>
                  </a:lnTo>
                  <a:lnTo>
                    <a:pt x="199011" y="92094"/>
                  </a:lnTo>
                  <a:lnTo>
                    <a:pt x="195330" y="115657"/>
                  </a:lnTo>
                  <a:lnTo>
                    <a:pt x="176574" y="160179"/>
                  </a:lnTo>
                  <a:lnTo>
                    <a:pt x="169701" y="171192"/>
                  </a:lnTo>
                  <a:lnTo>
                    <a:pt x="149120" y="186347"/>
                  </a:lnTo>
                  <a:lnTo>
                    <a:pt x="121205" y="198894"/>
                  </a:lnTo>
                  <a:lnTo>
                    <a:pt x="100508" y="203194"/>
                  </a:lnTo>
                  <a:lnTo>
                    <a:pt x="56011" y="197158"/>
                  </a:lnTo>
                  <a:lnTo>
                    <a:pt x="46003" y="193911"/>
                  </a:lnTo>
                  <a:lnTo>
                    <a:pt x="32144" y="183858"/>
                  </a:lnTo>
                  <a:lnTo>
                    <a:pt x="22166" y="175763"/>
                  </a:lnTo>
                  <a:lnTo>
                    <a:pt x="10971" y="169220"/>
                  </a:lnTo>
                  <a:lnTo>
                    <a:pt x="0" y="154162"/>
                  </a:lnTo>
                  <a:lnTo>
                    <a:pt x="362" y="152258"/>
                  </a:lnTo>
                  <a:lnTo>
                    <a:pt x="5965" y="143979"/>
                  </a:lnTo>
                  <a:lnTo>
                    <a:pt x="31803" y="142627"/>
                  </a:lnTo>
                  <a:lnTo>
                    <a:pt x="71395" y="154938"/>
                  </a:lnTo>
                  <a:lnTo>
                    <a:pt x="114948" y="166176"/>
                  </a:lnTo>
                  <a:lnTo>
                    <a:pt x="123126" y="1692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57"/>
            <p:cNvSpPr/>
            <p:nvPr>
              <p:custDataLst>
                <p:tags r:id="rId50"/>
              </p:custDataLst>
            </p:nvPr>
          </p:nvSpPr>
          <p:spPr>
            <a:xfrm>
              <a:off x="5099655" y="4045269"/>
              <a:ext cx="142072" cy="239170"/>
            </a:xfrm>
            <a:custGeom>
              <a:avLst/>
              <a:gdLst/>
              <a:ahLst/>
              <a:cxnLst/>
              <a:rect l="0" t="0" r="0" b="0"/>
              <a:pathLst>
                <a:path w="142072" h="239170">
                  <a:moveTo>
                    <a:pt x="142071" y="26668"/>
                  </a:moveTo>
                  <a:lnTo>
                    <a:pt x="142071" y="26668"/>
                  </a:lnTo>
                  <a:lnTo>
                    <a:pt x="142071" y="21928"/>
                  </a:lnTo>
                  <a:lnTo>
                    <a:pt x="139425" y="16954"/>
                  </a:lnTo>
                  <a:lnTo>
                    <a:pt x="128768" y="4545"/>
                  </a:lnTo>
                  <a:lnTo>
                    <a:pt x="120946" y="1952"/>
                  </a:lnTo>
                  <a:lnTo>
                    <a:pt x="90037" y="0"/>
                  </a:lnTo>
                  <a:lnTo>
                    <a:pt x="73186" y="4655"/>
                  </a:lnTo>
                  <a:lnTo>
                    <a:pt x="43789" y="27688"/>
                  </a:lnTo>
                  <a:lnTo>
                    <a:pt x="32906" y="40020"/>
                  </a:lnTo>
                  <a:lnTo>
                    <a:pt x="14598" y="80828"/>
                  </a:lnTo>
                  <a:lnTo>
                    <a:pt x="3267" y="117072"/>
                  </a:lnTo>
                  <a:lnTo>
                    <a:pt x="0" y="156128"/>
                  </a:lnTo>
                  <a:lnTo>
                    <a:pt x="546" y="170526"/>
                  </a:lnTo>
                  <a:lnTo>
                    <a:pt x="11672" y="202022"/>
                  </a:lnTo>
                  <a:lnTo>
                    <a:pt x="19954" y="211429"/>
                  </a:lnTo>
                  <a:lnTo>
                    <a:pt x="58897" y="234866"/>
                  </a:lnTo>
                  <a:lnTo>
                    <a:pt x="76637" y="239169"/>
                  </a:lnTo>
                  <a:lnTo>
                    <a:pt x="85869" y="237530"/>
                  </a:lnTo>
                  <a:lnTo>
                    <a:pt x="116864" y="219943"/>
                  </a:lnTo>
                  <a:lnTo>
                    <a:pt x="126775" y="206414"/>
                  </a:lnTo>
                  <a:lnTo>
                    <a:pt x="131255" y="194579"/>
                  </a:lnTo>
                  <a:lnTo>
                    <a:pt x="130892" y="191194"/>
                  </a:lnTo>
                  <a:lnTo>
                    <a:pt x="127842" y="184788"/>
                  </a:lnTo>
                  <a:lnTo>
                    <a:pt x="112102" y="166598"/>
                  </a:lnTo>
                  <a:lnTo>
                    <a:pt x="106262" y="163273"/>
                  </a:lnTo>
                  <a:lnTo>
                    <a:pt x="94428" y="161138"/>
                  </a:lnTo>
                  <a:lnTo>
                    <a:pt x="80771" y="165509"/>
                  </a:lnTo>
                  <a:lnTo>
                    <a:pt x="68896" y="173088"/>
                  </a:lnTo>
                  <a:lnTo>
                    <a:pt x="64901" y="178725"/>
                  </a:lnTo>
                  <a:lnTo>
                    <a:pt x="63835" y="181618"/>
                  </a:lnTo>
                  <a:lnTo>
                    <a:pt x="62133" y="183546"/>
                  </a:lnTo>
                  <a:lnTo>
                    <a:pt x="52774" y="18740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58"/>
            <p:cNvSpPr/>
            <p:nvPr>
              <p:custDataLst>
                <p:tags r:id="rId51"/>
              </p:custDataLst>
            </p:nvPr>
          </p:nvSpPr>
          <p:spPr>
            <a:xfrm>
              <a:off x="5331023" y="429517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59"/>
            <p:cNvSpPr/>
            <p:nvPr>
              <p:custDataLst>
                <p:tags r:id="rId52"/>
              </p:custDataLst>
            </p:nvPr>
          </p:nvSpPr>
          <p:spPr>
            <a:xfrm>
              <a:off x="5411817" y="4090400"/>
              <a:ext cx="158131" cy="204124"/>
            </a:xfrm>
            <a:custGeom>
              <a:avLst/>
              <a:gdLst/>
              <a:ahLst/>
              <a:cxnLst/>
              <a:rect l="0" t="0" r="0" b="0"/>
              <a:pathLst>
                <a:path w="158131" h="204124">
                  <a:moveTo>
                    <a:pt x="17433" y="26185"/>
                  </a:moveTo>
                  <a:lnTo>
                    <a:pt x="17433" y="26185"/>
                  </a:lnTo>
                  <a:lnTo>
                    <a:pt x="17433" y="18497"/>
                  </a:lnTo>
                  <a:lnTo>
                    <a:pt x="25121" y="9676"/>
                  </a:lnTo>
                  <a:lnTo>
                    <a:pt x="39383" y="2456"/>
                  </a:lnTo>
                  <a:lnTo>
                    <a:pt x="55429" y="0"/>
                  </a:lnTo>
                  <a:lnTo>
                    <a:pt x="83217" y="468"/>
                  </a:lnTo>
                  <a:lnTo>
                    <a:pt x="112722" y="11836"/>
                  </a:lnTo>
                  <a:lnTo>
                    <a:pt x="121960" y="20139"/>
                  </a:lnTo>
                  <a:lnTo>
                    <a:pt x="139126" y="48393"/>
                  </a:lnTo>
                  <a:lnTo>
                    <a:pt x="156309" y="91868"/>
                  </a:lnTo>
                  <a:lnTo>
                    <a:pt x="158130" y="115431"/>
                  </a:lnTo>
                  <a:lnTo>
                    <a:pt x="144972" y="159056"/>
                  </a:lnTo>
                  <a:lnTo>
                    <a:pt x="130783" y="179247"/>
                  </a:lnTo>
                  <a:lnTo>
                    <a:pt x="113906" y="197311"/>
                  </a:lnTo>
                  <a:lnTo>
                    <a:pt x="101982" y="201460"/>
                  </a:lnTo>
                  <a:lnTo>
                    <a:pt x="79554" y="204123"/>
                  </a:lnTo>
                  <a:lnTo>
                    <a:pt x="35160" y="193730"/>
                  </a:lnTo>
                  <a:lnTo>
                    <a:pt x="20039" y="186292"/>
                  </a:lnTo>
                  <a:lnTo>
                    <a:pt x="13630" y="180688"/>
                  </a:lnTo>
                  <a:lnTo>
                    <a:pt x="2816" y="156946"/>
                  </a:lnTo>
                  <a:lnTo>
                    <a:pt x="0" y="144400"/>
                  </a:lnTo>
                  <a:lnTo>
                    <a:pt x="850" y="143690"/>
                  </a:lnTo>
                  <a:lnTo>
                    <a:pt x="4440" y="142902"/>
                  </a:lnTo>
                  <a:lnTo>
                    <a:pt x="33004" y="142327"/>
                  </a:lnTo>
                  <a:lnTo>
                    <a:pt x="71885" y="159060"/>
                  </a:lnTo>
                  <a:lnTo>
                    <a:pt x="115659" y="1690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660"/>
            <p:cNvSpPr/>
            <p:nvPr>
              <p:custDataLst>
                <p:tags r:id="rId53"/>
              </p:custDataLst>
            </p:nvPr>
          </p:nvSpPr>
          <p:spPr>
            <a:xfrm>
              <a:off x="4848820" y="4393416"/>
              <a:ext cx="776884" cy="44639"/>
            </a:xfrm>
            <a:custGeom>
              <a:avLst/>
              <a:gdLst/>
              <a:ahLst/>
              <a:cxnLst/>
              <a:rect l="0" t="0" r="0" b="0"/>
              <a:pathLst>
                <a:path w="776884" h="44639">
                  <a:moveTo>
                    <a:pt x="776883" y="8919"/>
                  </a:moveTo>
                  <a:lnTo>
                    <a:pt x="776883" y="8919"/>
                  </a:lnTo>
                  <a:lnTo>
                    <a:pt x="772142" y="8919"/>
                  </a:lnTo>
                  <a:lnTo>
                    <a:pt x="742881" y="17022"/>
                  </a:lnTo>
                  <a:lnTo>
                    <a:pt x="704495" y="22481"/>
                  </a:lnTo>
                  <a:lnTo>
                    <a:pt x="662409" y="19793"/>
                  </a:lnTo>
                  <a:lnTo>
                    <a:pt x="626658" y="18425"/>
                  </a:lnTo>
                  <a:lnTo>
                    <a:pt x="585087" y="17027"/>
                  </a:lnTo>
                  <a:lnTo>
                    <a:pt x="541350" y="11763"/>
                  </a:lnTo>
                  <a:lnTo>
                    <a:pt x="511798" y="10183"/>
                  </a:lnTo>
                  <a:lnTo>
                    <a:pt x="479481" y="6835"/>
                  </a:lnTo>
                  <a:lnTo>
                    <a:pt x="446267" y="3032"/>
                  </a:lnTo>
                  <a:lnTo>
                    <a:pt x="414968" y="1342"/>
                  </a:lnTo>
                  <a:lnTo>
                    <a:pt x="381876" y="591"/>
                  </a:lnTo>
                  <a:lnTo>
                    <a:pt x="347324" y="257"/>
                  </a:lnTo>
                  <a:lnTo>
                    <a:pt x="312124" y="108"/>
                  </a:lnTo>
                  <a:lnTo>
                    <a:pt x="276635" y="42"/>
                  </a:lnTo>
                  <a:lnTo>
                    <a:pt x="242012" y="13"/>
                  </a:lnTo>
                  <a:lnTo>
                    <a:pt x="210086" y="0"/>
                  </a:lnTo>
                  <a:lnTo>
                    <a:pt x="179362" y="2640"/>
                  </a:lnTo>
                  <a:lnTo>
                    <a:pt x="149169" y="6129"/>
                  </a:lnTo>
                  <a:lnTo>
                    <a:pt x="106265" y="9085"/>
                  </a:lnTo>
                  <a:lnTo>
                    <a:pt x="64096" y="18470"/>
                  </a:lnTo>
                  <a:lnTo>
                    <a:pt x="20053" y="26676"/>
                  </a:lnTo>
                  <a:lnTo>
                    <a:pt x="9574" y="31033"/>
                  </a:lnTo>
                  <a:lnTo>
                    <a:pt x="6382" y="33584"/>
                  </a:lnTo>
                  <a:lnTo>
                    <a:pt x="0" y="446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661"/>
            <p:cNvSpPr/>
            <p:nvPr>
              <p:custDataLst>
                <p:tags r:id="rId54"/>
              </p:custDataLst>
            </p:nvPr>
          </p:nvSpPr>
          <p:spPr>
            <a:xfrm>
              <a:off x="5152429" y="4509495"/>
              <a:ext cx="186956" cy="257036"/>
            </a:xfrm>
            <a:custGeom>
              <a:avLst/>
              <a:gdLst/>
              <a:ahLst/>
              <a:cxnLst/>
              <a:rect l="0" t="0" r="0" b="0"/>
              <a:pathLst>
                <a:path w="186956" h="257036">
                  <a:moveTo>
                    <a:pt x="178594" y="8926"/>
                  </a:moveTo>
                  <a:lnTo>
                    <a:pt x="178594" y="8926"/>
                  </a:lnTo>
                  <a:lnTo>
                    <a:pt x="136900" y="8926"/>
                  </a:lnTo>
                  <a:lnTo>
                    <a:pt x="121150" y="7934"/>
                  </a:lnTo>
                  <a:lnTo>
                    <a:pt x="86243" y="824"/>
                  </a:lnTo>
                  <a:lnTo>
                    <a:pt x="48884" y="3"/>
                  </a:lnTo>
                  <a:lnTo>
                    <a:pt x="50831" y="0"/>
                  </a:lnTo>
                  <a:lnTo>
                    <a:pt x="51747" y="991"/>
                  </a:lnTo>
                  <a:lnTo>
                    <a:pt x="54028" y="7126"/>
                  </a:lnTo>
                  <a:lnTo>
                    <a:pt x="58077" y="12425"/>
                  </a:lnTo>
                  <a:lnTo>
                    <a:pt x="98519" y="45449"/>
                  </a:lnTo>
                  <a:lnTo>
                    <a:pt x="133971" y="87502"/>
                  </a:lnTo>
                  <a:lnTo>
                    <a:pt x="162722" y="125953"/>
                  </a:lnTo>
                  <a:lnTo>
                    <a:pt x="181048" y="169784"/>
                  </a:lnTo>
                  <a:lnTo>
                    <a:pt x="186955" y="210820"/>
                  </a:lnTo>
                  <a:lnTo>
                    <a:pt x="182615" y="229040"/>
                  </a:lnTo>
                  <a:lnTo>
                    <a:pt x="175045" y="242266"/>
                  </a:lnTo>
                  <a:lnTo>
                    <a:pt x="161778" y="252468"/>
                  </a:lnTo>
                  <a:lnTo>
                    <a:pt x="145279" y="257035"/>
                  </a:lnTo>
                  <a:lnTo>
                    <a:pt x="123082" y="253647"/>
                  </a:lnTo>
                  <a:lnTo>
                    <a:pt x="83697" y="237917"/>
                  </a:lnTo>
                  <a:lnTo>
                    <a:pt x="39968" y="212556"/>
                  </a:lnTo>
                  <a:lnTo>
                    <a:pt x="0" y="17859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11"/>
          <p:cNvGrpSpPr/>
          <p:nvPr/>
        </p:nvGrpSpPr>
        <p:grpSpPr>
          <a:xfrm>
            <a:off x="5866972" y="3973710"/>
            <a:ext cx="392161" cy="473275"/>
            <a:chOff x="5866972" y="3973710"/>
            <a:chExt cx="392161" cy="473275"/>
          </a:xfrm>
        </p:grpSpPr>
        <p:sp>
          <p:nvSpPr>
            <p:cNvPr id="66" name="SMARTInkShape-662"/>
            <p:cNvSpPr/>
            <p:nvPr>
              <p:custDataLst>
                <p:tags r:id="rId40"/>
              </p:custDataLst>
            </p:nvPr>
          </p:nvSpPr>
          <p:spPr>
            <a:xfrm>
              <a:off x="5866972" y="4018359"/>
              <a:ext cx="124849" cy="428626"/>
            </a:xfrm>
            <a:custGeom>
              <a:avLst/>
              <a:gdLst/>
              <a:ahLst/>
              <a:cxnLst/>
              <a:rect l="0" t="0" r="0" b="0"/>
              <a:pathLst>
                <a:path w="124849" h="428626">
                  <a:moveTo>
                    <a:pt x="124848" y="0"/>
                  </a:moveTo>
                  <a:lnTo>
                    <a:pt x="124848" y="0"/>
                  </a:lnTo>
                  <a:lnTo>
                    <a:pt x="124848" y="7689"/>
                  </a:lnTo>
                  <a:lnTo>
                    <a:pt x="118711" y="15813"/>
                  </a:lnTo>
                  <a:lnTo>
                    <a:pt x="103598" y="51160"/>
                  </a:lnTo>
                  <a:lnTo>
                    <a:pt x="73687" y="91109"/>
                  </a:lnTo>
                  <a:lnTo>
                    <a:pt x="51475" y="134184"/>
                  </a:lnTo>
                  <a:lnTo>
                    <a:pt x="29215" y="174451"/>
                  </a:lnTo>
                  <a:lnTo>
                    <a:pt x="12839" y="213494"/>
                  </a:lnTo>
                  <a:lnTo>
                    <a:pt x="2696" y="252515"/>
                  </a:lnTo>
                  <a:lnTo>
                    <a:pt x="680" y="286485"/>
                  </a:lnTo>
                  <a:lnTo>
                    <a:pt x="0" y="328780"/>
                  </a:lnTo>
                  <a:lnTo>
                    <a:pt x="4622" y="356708"/>
                  </a:lnTo>
                  <a:lnTo>
                    <a:pt x="28516" y="398295"/>
                  </a:lnTo>
                  <a:lnTo>
                    <a:pt x="42947" y="416551"/>
                  </a:lnTo>
                  <a:lnTo>
                    <a:pt x="51406" y="423259"/>
                  </a:lnTo>
                  <a:lnTo>
                    <a:pt x="6234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63"/>
            <p:cNvSpPr/>
            <p:nvPr>
              <p:custDataLst>
                <p:tags r:id="rId41"/>
              </p:custDataLst>
            </p:nvPr>
          </p:nvSpPr>
          <p:spPr>
            <a:xfrm>
              <a:off x="5982969" y="4196953"/>
              <a:ext cx="89219" cy="195928"/>
            </a:xfrm>
            <a:custGeom>
              <a:avLst/>
              <a:gdLst/>
              <a:ahLst/>
              <a:cxnLst/>
              <a:rect l="0" t="0" r="0" b="0"/>
              <a:pathLst>
                <a:path w="89219" h="195928">
                  <a:moveTo>
                    <a:pt x="89218" y="8929"/>
                  </a:moveTo>
                  <a:lnTo>
                    <a:pt x="89218" y="8929"/>
                  </a:lnTo>
                  <a:lnTo>
                    <a:pt x="84478" y="4189"/>
                  </a:lnTo>
                  <a:lnTo>
                    <a:pt x="79505" y="1862"/>
                  </a:lnTo>
                  <a:lnTo>
                    <a:pt x="37884" y="14"/>
                  </a:lnTo>
                  <a:lnTo>
                    <a:pt x="2965" y="0"/>
                  </a:lnTo>
                  <a:lnTo>
                    <a:pt x="1950" y="992"/>
                  </a:lnTo>
                  <a:lnTo>
                    <a:pt x="189" y="7688"/>
                  </a:lnTo>
                  <a:lnTo>
                    <a:pt x="0" y="13302"/>
                  </a:lnTo>
                  <a:lnTo>
                    <a:pt x="4685" y="25990"/>
                  </a:lnTo>
                  <a:lnTo>
                    <a:pt x="34474" y="68885"/>
                  </a:lnTo>
                  <a:lnTo>
                    <a:pt x="67312" y="110157"/>
                  </a:lnTo>
                  <a:lnTo>
                    <a:pt x="85155" y="139716"/>
                  </a:lnTo>
                  <a:lnTo>
                    <a:pt x="88682" y="162315"/>
                  </a:lnTo>
                  <a:lnTo>
                    <a:pt x="86334" y="169043"/>
                  </a:lnTo>
                  <a:lnTo>
                    <a:pt x="68213" y="190463"/>
                  </a:lnTo>
                  <a:lnTo>
                    <a:pt x="62354" y="193791"/>
                  </a:lnTo>
                  <a:lnTo>
                    <a:pt x="50831" y="195664"/>
                  </a:lnTo>
                  <a:lnTo>
                    <a:pt x="45767" y="195927"/>
                  </a:lnTo>
                  <a:lnTo>
                    <a:pt x="37496" y="193573"/>
                  </a:lnTo>
                  <a:lnTo>
                    <a:pt x="17943" y="180987"/>
                  </a:lnTo>
                  <a:lnTo>
                    <a:pt x="14912" y="180189"/>
                  </a:lnTo>
                  <a:lnTo>
                    <a:pt x="12892" y="178665"/>
                  </a:lnTo>
                  <a:lnTo>
                    <a:pt x="8851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64"/>
            <p:cNvSpPr/>
            <p:nvPr>
              <p:custDataLst>
                <p:tags r:id="rId42"/>
              </p:custDataLst>
            </p:nvPr>
          </p:nvSpPr>
          <p:spPr>
            <a:xfrm>
              <a:off x="6116835" y="3973710"/>
              <a:ext cx="142298" cy="464345"/>
            </a:xfrm>
            <a:custGeom>
              <a:avLst/>
              <a:gdLst/>
              <a:ahLst/>
              <a:cxnLst/>
              <a:rect l="0" t="0" r="0" b="0"/>
              <a:pathLst>
                <a:path w="142298" h="464345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2646" y="9714"/>
                  </a:lnTo>
                  <a:lnTo>
                    <a:pt x="7689" y="16251"/>
                  </a:lnTo>
                  <a:lnTo>
                    <a:pt x="17798" y="38929"/>
                  </a:lnTo>
                  <a:lnTo>
                    <a:pt x="43755" y="74718"/>
                  </a:lnTo>
                  <a:lnTo>
                    <a:pt x="62243" y="108128"/>
                  </a:lnTo>
                  <a:lnTo>
                    <a:pt x="82935" y="145809"/>
                  </a:lnTo>
                  <a:lnTo>
                    <a:pt x="105272" y="188393"/>
                  </a:lnTo>
                  <a:lnTo>
                    <a:pt x="121812" y="229784"/>
                  </a:lnTo>
                  <a:lnTo>
                    <a:pt x="132996" y="269829"/>
                  </a:lnTo>
                  <a:lnTo>
                    <a:pt x="139948" y="310468"/>
                  </a:lnTo>
                  <a:lnTo>
                    <a:pt x="142297" y="355015"/>
                  </a:lnTo>
                  <a:lnTo>
                    <a:pt x="135632" y="397622"/>
                  </a:lnTo>
                  <a:lnTo>
                    <a:pt x="118950" y="439900"/>
                  </a:lnTo>
                  <a:lnTo>
                    <a:pt x="107157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112"/>
          <p:cNvGrpSpPr/>
          <p:nvPr/>
        </p:nvGrpSpPr>
        <p:grpSpPr>
          <a:xfrm>
            <a:off x="3625912" y="3848695"/>
            <a:ext cx="274100" cy="392907"/>
            <a:chOff x="3625912" y="3848695"/>
            <a:chExt cx="274100" cy="392907"/>
          </a:xfrm>
        </p:grpSpPr>
        <p:sp>
          <p:nvSpPr>
            <p:cNvPr id="70" name="SMARTInkShape-665"/>
            <p:cNvSpPr/>
            <p:nvPr>
              <p:custDataLst>
                <p:tags r:id="rId37"/>
              </p:custDataLst>
            </p:nvPr>
          </p:nvSpPr>
          <p:spPr>
            <a:xfrm>
              <a:off x="3625912" y="3857625"/>
              <a:ext cx="151346" cy="312540"/>
            </a:xfrm>
            <a:custGeom>
              <a:avLst/>
              <a:gdLst/>
              <a:ahLst/>
              <a:cxnLst/>
              <a:rect l="0" t="0" r="0" b="0"/>
              <a:pathLst>
                <a:path w="151346" h="312540">
                  <a:moveTo>
                    <a:pt x="151345" y="0"/>
                  </a:moveTo>
                  <a:lnTo>
                    <a:pt x="151345" y="0"/>
                  </a:lnTo>
                  <a:lnTo>
                    <a:pt x="134540" y="15813"/>
                  </a:lnTo>
                  <a:lnTo>
                    <a:pt x="94571" y="43472"/>
                  </a:lnTo>
                  <a:lnTo>
                    <a:pt x="56338" y="85237"/>
                  </a:lnTo>
                  <a:lnTo>
                    <a:pt x="20398" y="129632"/>
                  </a:lnTo>
                  <a:lnTo>
                    <a:pt x="13772" y="144926"/>
                  </a:lnTo>
                  <a:lnTo>
                    <a:pt x="3031" y="187793"/>
                  </a:lnTo>
                  <a:lnTo>
                    <a:pt x="0" y="232207"/>
                  </a:lnTo>
                  <a:lnTo>
                    <a:pt x="6760" y="266905"/>
                  </a:lnTo>
                  <a:lnTo>
                    <a:pt x="2633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66"/>
            <p:cNvSpPr/>
            <p:nvPr>
              <p:custDataLst>
                <p:tags r:id="rId38"/>
              </p:custDataLst>
            </p:nvPr>
          </p:nvSpPr>
          <p:spPr>
            <a:xfrm>
              <a:off x="3706451" y="4027289"/>
              <a:ext cx="61878" cy="125016"/>
            </a:xfrm>
            <a:custGeom>
              <a:avLst/>
              <a:gdLst/>
              <a:ahLst/>
              <a:cxnLst/>
              <a:rect l="0" t="0" r="0" b="0"/>
              <a:pathLst>
                <a:path w="61878" h="125016">
                  <a:moveTo>
                    <a:pt x="61877" y="0"/>
                  </a:moveTo>
                  <a:lnTo>
                    <a:pt x="61877" y="0"/>
                  </a:lnTo>
                  <a:lnTo>
                    <a:pt x="18427" y="0"/>
                  </a:lnTo>
                  <a:lnTo>
                    <a:pt x="1500" y="0"/>
                  </a:lnTo>
                  <a:lnTo>
                    <a:pt x="789" y="992"/>
                  </a:lnTo>
                  <a:lnTo>
                    <a:pt x="0" y="4740"/>
                  </a:lnTo>
                  <a:lnTo>
                    <a:pt x="782" y="6136"/>
                  </a:lnTo>
                  <a:lnTo>
                    <a:pt x="2295" y="7067"/>
                  </a:lnTo>
                  <a:lnTo>
                    <a:pt x="4296" y="7688"/>
                  </a:lnTo>
                  <a:lnTo>
                    <a:pt x="5630" y="9094"/>
                  </a:lnTo>
                  <a:lnTo>
                    <a:pt x="7113" y="13302"/>
                  </a:lnTo>
                  <a:lnTo>
                    <a:pt x="13063" y="18479"/>
                  </a:lnTo>
                  <a:lnTo>
                    <a:pt x="28312" y="29888"/>
                  </a:lnTo>
                  <a:lnTo>
                    <a:pt x="55902" y="65119"/>
                  </a:lnTo>
                  <a:lnTo>
                    <a:pt x="59221" y="73921"/>
                  </a:lnTo>
                  <a:lnTo>
                    <a:pt x="61722" y="100825"/>
                  </a:lnTo>
                  <a:lnTo>
                    <a:pt x="59162" y="106988"/>
                  </a:lnTo>
                  <a:lnTo>
                    <a:pt x="49434" y="119029"/>
                  </a:lnTo>
                  <a:lnTo>
                    <a:pt x="41133" y="122354"/>
                  </a:lnTo>
                  <a:lnTo>
                    <a:pt x="8299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67"/>
            <p:cNvSpPr/>
            <p:nvPr>
              <p:custDataLst>
                <p:tags r:id="rId39"/>
              </p:custDataLst>
            </p:nvPr>
          </p:nvSpPr>
          <p:spPr>
            <a:xfrm>
              <a:off x="3812976" y="3848695"/>
              <a:ext cx="87036" cy="392907"/>
            </a:xfrm>
            <a:custGeom>
              <a:avLst/>
              <a:gdLst/>
              <a:ahLst/>
              <a:cxnLst/>
              <a:rect l="0" t="0" r="0" b="0"/>
              <a:pathLst>
                <a:path w="87036" h="392907">
                  <a:moveTo>
                    <a:pt x="0" y="0"/>
                  </a:moveTo>
                  <a:lnTo>
                    <a:pt x="0" y="0"/>
                  </a:lnTo>
                  <a:lnTo>
                    <a:pt x="7689" y="7688"/>
                  </a:lnTo>
                  <a:lnTo>
                    <a:pt x="18595" y="47710"/>
                  </a:lnTo>
                  <a:lnTo>
                    <a:pt x="38976" y="90692"/>
                  </a:lnTo>
                  <a:lnTo>
                    <a:pt x="53046" y="134809"/>
                  </a:lnTo>
                  <a:lnTo>
                    <a:pt x="64996" y="169920"/>
                  </a:lnTo>
                  <a:lnTo>
                    <a:pt x="75813" y="205458"/>
                  </a:lnTo>
                  <a:lnTo>
                    <a:pt x="81664" y="241123"/>
                  </a:lnTo>
                  <a:lnTo>
                    <a:pt x="87035" y="276827"/>
                  </a:lnTo>
                  <a:lnTo>
                    <a:pt x="85981" y="312540"/>
                  </a:lnTo>
                  <a:lnTo>
                    <a:pt x="76736" y="355424"/>
                  </a:lnTo>
                  <a:lnTo>
                    <a:pt x="71438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113"/>
          <p:cNvGrpSpPr/>
          <p:nvPr/>
        </p:nvGrpSpPr>
        <p:grpSpPr>
          <a:xfrm>
            <a:off x="3973710" y="4879394"/>
            <a:ext cx="1124573" cy="450613"/>
            <a:chOff x="3973710" y="4879394"/>
            <a:chExt cx="1124573" cy="450613"/>
          </a:xfrm>
        </p:grpSpPr>
        <p:sp>
          <p:nvSpPr>
            <p:cNvPr id="74" name="SMARTInkShape-668"/>
            <p:cNvSpPr/>
            <p:nvPr>
              <p:custDataLst>
                <p:tags r:id="rId29"/>
              </p:custDataLst>
            </p:nvPr>
          </p:nvSpPr>
          <p:spPr>
            <a:xfrm>
              <a:off x="3973710" y="4879394"/>
              <a:ext cx="151605" cy="370606"/>
            </a:xfrm>
            <a:custGeom>
              <a:avLst/>
              <a:gdLst/>
              <a:ahLst/>
              <a:cxnLst/>
              <a:rect l="0" t="0" r="0" b="0"/>
              <a:pathLst>
                <a:path w="151605" h="370606">
                  <a:moveTo>
                    <a:pt x="0" y="5145"/>
                  </a:moveTo>
                  <a:lnTo>
                    <a:pt x="0" y="5145"/>
                  </a:lnTo>
                  <a:lnTo>
                    <a:pt x="4741" y="404"/>
                  </a:lnTo>
                  <a:lnTo>
                    <a:pt x="8122" y="0"/>
                  </a:lnTo>
                  <a:lnTo>
                    <a:pt x="46622" y="12101"/>
                  </a:lnTo>
                  <a:lnTo>
                    <a:pt x="65188" y="21317"/>
                  </a:lnTo>
                  <a:lnTo>
                    <a:pt x="107139" y="58973"/>
                  </a:lnTo>
                  <a:lnTo>
                    <a:pt x="135928" y="94658"/>
                  </a:lnTo>
                  <a:lnTo>
                    <a:pt x="146660" y="114460"/>
                  </a:lnTo>
                  <a:lnTo>
                    <a:pt x="151128" y="144935"/>
                  </a:lnTo>
                  <a:lnTo>
                    <a:pt x="151604" y="162871"/>
                  </a:lnTo>
                  <a:lnTo>
                    <a:pt x="149687" y="167842"/>
                  </a:lnTo>
                  <a:lnTo>
                    <a:pt x="131670" y="186189"/>
                  </a:lnTo>
                  <a:lnTo>
                    <a:pt x="112766" y="195489"/>
                  </a:lnTo>
                  <a:lnTo>
                    <a:pt x="86841" y="200391"/>
                  </a:lnTo>
                  <a:lnTo>
                    <a:pt x="68616" y="200248"/>
                  </a:lnTo>
                  <a:lnTo>
                    <a:pt x="26798" y="193198"/>
                  </a:lnTo>
                  <a:lnTo>
                    <a:pt x="15879" y="191911"/>
                  </a:lnTo>
                  <a:lnTo>
                    <a:pt x="201" y="183850"/>
                  </a:lnTo>
                  <a:lnTo>
                    <a:pt x="4801" y="188512"/>
                  </a:lnTo>
                  <a:lnTo>
                    <a:pt x="12387" y="190820"/>
                  </a:lnTo>
                  <a:lnTo>
                    <a:pt x="17187" y="191436"/>
                  </a:lnTo>
                  <a:lnTo>
                    <a:pt x="58493" y="212677"/>
                  </a:lnTo>
                  <a:lnTo>
                    <a:pt x="89276" y="233368"/>
                  </a:lnTo>
                  <a:lnTo>
                    <a:pt x="121645" y="273691"/>
                  </a:lnTo>
                  <a:lnTo>
                    <a:pt x="142039" y="310702"/>
                  </a:lnTo>
                  <a:lnTo>
                    <a:pt x="149876" y="335377"/>
                  </a:lnTo>
                  <a:lnTo>
                    <a:pt x="148302" y="345721"/>
                  </a:lnTo>
                  <a:lnTo>
                    <a:pt x="141837" y="360057"/>
                  </a:lnTo>
                  <a:lnTo>
                    <a:pt x="136461" y="366281"/>
                  </a:lnTo>
                  <a:lnTo>
                    <a:pt x="130764" y="369049"/>
                  </a:lnTo>
                  <a:lnTo>
                    <a:pt x="117238" y="370605"/>
                  </a:lnTo>
                  <a:lnTo>
                    <a:pt x="78444" y="358775"/>
                  </a:lnTo>
                  <a:lnTo>
                    <a:pt x="37971" y="335521"/>
                  </a:lnTo>
                  <a:lnTo>
                    <a:pt x="31759" y="329579"/>
                  </a:lnTo>
                  <a:lnTo>
                    <a:pt x="26790" y="31768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69"/>
            <p:cNvSpPr/>
            <p:nvPr>
              <p:custDataLst>
                <p:tags r:id="rId30"/>
              </p:custDataLst>
            </p:nvPr>
          </p:nvSpPr>
          <p:spPr>
            <a:xfrm>
              <a:off x="4188023" y="527744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893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70"/>
            <p:cNvSpPr/>
            <p:nvPr>
              <p:custDataLst>
                <p:tags r:id="rId31"/>
              </p:custDataLst>
            </p:nvPr>
          </p:nvSpPr>
          <p:spPr>
            <a:xfrm>
              <a:off x="4286653" y="5009554"/>
              <a:ext cx="123597" cy="267203"/>
            </a:xfrm>
            <a:custGeom>
              <a:avLst/>
              <a:gdLst/>
              <a:ahLst/>
              <a:cxnLst/>
              <a:rect l="0" t="0" r="0" b="0"/>
              <a:pathLst>
                <a:path w="123597" h="267203">
                  <a:moveTo>
                    <a:pt x="35315" y="0"/>
                  </a:moveTo>
                  <a:lnTo>
                    <a:pt x="35315" y="0"/>
                  </a:lnTo>
                  <a:lnTo>
                    <a:pt x="9909" y="25406"/>
                  </a:lnTo>
                  <a:lnTo>
                    <a:pt x="0" y="26753"/>
                  </a:lnTo>
                  <a:lnTo>
                    <a:pt x="4457" y="26778"/>
                  </a:lnTo>
                  <a:lnTo>
                    <a:pt x="9363" y="29430"/>
                  </a:lnTo>
                  <a:lnTo>
                    <a:pt x="14851" y="32924"/>
                  </a:lnTo>
                  <a:lnTo>
                    <a:pt x="34152" y="40092"/>
                  </a:lnTo>
                  <a:lnTo>
                    <a:pt x="74117" y="74844"/>
                  </a:lnTo>
                  <a:lnTo>
                    <a:pt x="103790" y="108976"/>
                  </a:lnTo>
                  <a:lnTo>
                    <a:pt x="116899" y="134485"/>
                  </a:lnTo>
                  <a:lnTo>
                    <a:pt x="123596" y="176019"/>
                  </a:lnTo>
                  <a:lnTo>
                    <a:pt x="123486" y="214158"/>
                  </a:lnTo>
                  <a:lnTo>
                    <a:pt x="119812" y="227803"/>
                  </a:lnTo>
                  <a:lnTo>
                    <a:pt x="103232" y="251741"/>
                  </a:lnTo>
                  <a:lnTo>
                    <a:pt x="95928" y="260051"/>
                  </a:lnTo>
                  <a:lnTo>
                    <a:pt x="86728" y="264406"/>
                  </a:lnTo>
                  <a:lnTo>
                    <a:pt x="64653" y="267202"/>
                  </a:lnTo>
                  <a:lnTo>
                    <a:pt x="55630" y="264939"/>
                  </a:lnTo>
                  <a:lnTo>
                    <a:pt x="35315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71"/>
            <p:cNvSpPr/>
            <p:nvPr>
              <p:custDataLst>
                <p:tags r:id="rId32"/>
              </p:custDataLst>
            </p:nvPr>
          </p:nvSpPr>
          <p:spPr>
            <a:xfrm>
              <a:off x="4295179" y="4947046"/>
              <a:ext cx="107157" cy="44650"/>
            </a:xfrm>
            <a:custGeom>
              <a:avLst/>
              <a:gdLst/>
              <a:ahLst/>
              <a:cxnLst/>
              <a:rect l="0" t="0" r="0" b="0"/>
              <a:pathLst>
                <a:path w="107157" h="44650">
                  <a:moveTo>
                    <a:pt x="0" y="0"/>
                  </a:moveTo>
                  <a:lnTo>
                    <a:pt x="0" y="0"/>
                  </a:lnTo>
                  <a:lnTo>
                    <a:pt x="15377" y="0"/>
                  </a:lnTo>
                  <a:lnTo>
                    <a:pt x="50188" y="12429"/>
                  </a:lnTo>
                  <a:lnTo>
                    <a:pt x="93972" y="37500"/>
                  </a:lnTo>
                  <a:lnTo>
                    <a:pt x="107156" y="4464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72"/>
            <p:cNvSpPr/>
            <p:nvPr>
              <p:custDataLst>
                <p:tags r:id="rId33"/>
              </p:custDataLst>
            </p:nvPr>
          </p:nvSpPr>
          <p:spPr>
            <a:xfrm>
              <a:off x="4438054" y="5098851"/>
              <a:ext cx="151273" cy="231156"/>
            </a:xfrm>
            <a:custGeom>
              <a:avLst/>
              <a:gdLst/>
              <a:ahLst/>
              <a:cxnLst/>
              <a:rect l="0" t="0" r="0" b="0"/>
              <a:pathLst>
                <a:path w="151273" h="231156">
                  <a:moveTo>
                    <a:pt x="133946" y="0"/>
                  </a:moveTo>
                  <a:lnTo>
                    <a:pt x="133946" y="0"/>
                  </a:lnTo>
                  <a:lnTo>
                    <a:pt x="129205" y="0"/>
                  </a:lnTo>
                  <a:lnTo>
                    <a:pt x="124232" y="2646"/>
                  </a:lnTo>
                  <a:lnTo>
                    <a:pt x="118714" y="6137"/>
                  </a:lnTo>
                  <a:lnTo>
                    <a:pt x="110030" y="9094"/>
                  </a:lnTo>
                  <a:lnTo>
                    <a:pt x="100181" y="14821"/>
                  </a:lnTo>
                  <a:lnTo>
                    <a:pt x="55603" y="17807"/>
                  </a:lnTo>
                  <a:lnTo>
                    <a:pt x="35884" y="17859"/>
                  </a:lnTo>
                  <a:lnTo>
                    <a:pt x="35768" y="22600"/>
                  </a:lnTo>
                  <a:lnTo>
                    <a:pt x="38387" y="27573"/>
                  </a:lnTo>
                  <a:lnTo>
                    <a:pt x="43850" y="33090"/>
                  </a:lnTo>
                  <a:lnTo>
                    <a:pt x="86522" y="61309"/>
                  </a:lnTo>
                  <a:lnTo>
                    <a:pt x="118910" y="101307"/>
                  </a:lnTo>
                  <a:lnTo>
                    <a:pt x="139624" y="143068"/>
                  </a:lnTo>
                  <a:lnTo>
                    <a:pt x="149105" y="169114"/>
                  </a:lnTo>
                  <a:lnTo>
                    <a:pt x="151272" y="193368"/>
                  </a:lnTo>
                  <a:lnTo>
                    <a:pt x="146906" y="211303"/>
                  </a:lnTo>
                  <a:lnTo>
                    <a:pt x="139375" y="220582"/>
                  </a:lnTo>
                  <a:lnTo>
                    <a:pt x="129413" y="227020"/>
                  </a:lnTo>
                  <a:lnTo>
                    <a:pt x="106849" y="231155"/>
                  </a:lnTo>
                  <a:lnTo>
                    <a:pt x="94122" y="230727"/>
                  </a:lnTo>
                  <a:lnTo>
                    <a:pt x="51417" y="217893"/>
                  </a:lnTo>
                  <a:lnTo>
                    <a:pt x="32984" y="213389"/>
                  </a:lnTo>
                  <a:lnTo>
                    <a:pt x="5166" y="197209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73"/>
            <p:cNvSpPr/>
            <p:nvPr>
              <p:custDataLst>
                <p:tags r:id="rId34"/>
              </p:custDataLst>
            </p:nvPr>
          </p:nvSpPr>
          <p:spPr>
            <a:xfrm>
              <a:off x="4705945" y="5125640"/>
              <a:ext cx="53579" cy="17861"/>
            </a:xfrm>
            <a:custGeom>
              <a:avLst/>
              <a:gdLst/>
              <a:ahLst/>
              <a:cxnLst/>
              <a:rect l="0" t="0" r="0" b="0"/>
              <a:pathLst>
                <a:path w="53579" h="17861">
                  <a:moveTo>
                    <a:pt x="0" y="0"/>
                  </a:moveTo>
                  <a:lnTo>
                    <a:pt x="0" y="0"/>
                  </a:lnTo>
                  <a:lnTo>
                    <a:pt x="8561" y="0"/>
                  </a:lnTo>
                  <a:lnTo>
                    <a:pt x="13561" y="4741"/>
                  </a:lnTo>
                  <a:lnTo>
                    <a:pt x="21241" y="7068"/>
                  </a:lnTo>
                  <a:lnTo>
                    <a:pt x="30276" y="9094"/>
                  </a:lnTo>
                  <a:lnTo>
                    <a:pt x="44161" y="15834"/>
                  </a:lnTo>
                  <a:lnTo>
                    <a:pt x="53578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74"/>
            <p:cNvSpPr/>
            <p:nvPr>
              <p:custDataLst>
                <p:tags r:id="rId35"/>
              </p:custDataLst>
            </p:nvPr>
          </p:nvSpPr>
          <p:spPr>
            <a:xfrm>
              <a:off x="4679156" y="5206007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48055" y="17010"/>
                  </a:lnTo>
                  <a:lnTo>
                    <a:pt x="65612" y="18600"/>
                  </a:lnTo>
                  <a:lnTo>
                    <a:pt x="8929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75"/>
            <p:cNvSpPr/>
            <p:nvPr>
              <p:custDataLst>
                <p:tags r:id="rId36"/>
              </p:custDataLst>
            </p:nvPr>
          </p:nvSpPr>
          <p:spPr>
            <a:xfrm>
              <a:off x="4884708" y="5018592"/>
              <a:ext cx="213575" cy="267784"/>
            </a:xfrm>
            <a:custGeom>
              <a:avLst/>
              <a:gdLst/>
              <a:ahLst/>
              <a:cxnLst/>
              <a:rect l="0" t="0" r="0" b="0"/>
              <a:pathLst>
                <a:path w="213575" h="267784">
                  <a:moveTo>
                    <a:pt x="62338" y="8822"/>
                  </a:moveTo>
                  <a:lnTo>
                    <a:pt x="62338" y="8822"/>
                  </a:lnTo>
                  <a:lnTo>
                    <a:pt x="67079" y="4081"/>
                  </a:lnTo>
                  <a:lnTo>
                    <a:pt x="72052" y="1753"/>
                  </a:lnTo>
                  <a:lnTo>
                    <a:pt x="104579" y="0"/>
                  </a:lnTo>
                  <a:lnTo>
                    <a:pt x="140918" y="9620"/>
                  </a:lnTo>
                  <a:lnTo>
                    <a:pt x="172236" y="24801"/>
                  </a:lnTo>
                  <a:lnTo>
                    <a:pt x="184273" y="34444"/>
                  </a:lnTo>
                  <a:lnTo>
                    <a:pt x="197466" y="55770"/>
                  </a:lnTo>
                  <a:lnTo>
                    <a:pt x="209819" y="89643"/>
                  </a:lnTo>
                  <a:lnTo>
                    <a:pt x="213574" y="129157"/>
                  </a:lnTo>
                  <a:lnTo>
                    <a:pt x="209234" y="152955"/>
                  </a:lnTo>
                  <a:lnTo>
                    <a:pt x="186316" y="189442"/>
                  </a:lnTo>
                  <a:lnTo>
                    <a:pt x="163336" y="218794"/>
                  </a:lnTo>
                  <a:lnTo>
                    <a:pt x="140881" y="232872"/>
                  </a:lnTo>
                  <a:lnTo>
                    <a:pt x="106626" y="245526"/>
                  </a:lnTo>
                  <a:lnTo>
                    <a:pt x="67031" y="249344"/>
                  </a:lnTo>
                  <a:lnTo>
                    <a:pt x="41841" y="248816"/>
                  </a:lnTo>
                  <a:lnTo>
                    <a:pt x="24736" y="242760"/>
                  </a:lnTo>
                  <a:lnTo>
                    <a:pt x="6320" y="228928"/>
                  </a:lnTo>
                  <a:lnTo>
                    <a:pt x="2715" y="223063"/>
                  </a:lnTo>
                  <a:lnTo>
                    <a:pt x="400" y="211214"/>
                  </a:lnTo>
                  <a:lnTo>
                    <a:pt x="0" y="202294"/>
                  </a:lnTo>
                  <a:lnTo>
                    <a:pt x="1927" y="199318"/>
                  </a:lnTo>
                  <a:lnTo>
                    <a:pt x="9361" y="193367"/>
                  </a:lnTo>
                  <a:lnTo>
                    <a:pt x="16634" y="190060"/>
                  </a:lnTo>
                  <a:lnTo>
                    <a:pt x="34128" y="187938"/>
                  </a:lnTo>
                  <a:lnTo>
                    <a:pt x="73169" y="199890"/>
                  </a:lnTo>
                  <a:lnTo>
                    <a:pt x="100233" y="212332"/>
                  </a:lnTo>
                  <a:lnTo>
                    <a:pt x="142658" y="247516"/>
                  </a:lnTo>
                  <a:lnTo>
                    <a:pt x="169495" y="26778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114"/>
          <p:cNvGrpSpPr/>
          <p:nvPr/>
        </p:nvGrpSpPr>
        <p:grpSpPr>
          <a:xfrm>
            <a:off x="5143787" y="5063132"/>
            <a:ext cx="499776" cy="392908"/>
            <a:chOff x="5143787" y="5063132"/>
            <a:chExt cx="499776" cy="392908"/>
          </a:xfrm>
        </p:grpSpPr>
        <p:sp>
          <p:nvSpPr>
            <p:cNvPr id="83" name="SMARTInkShape-676"/>
            <p:cNvSpPr/>
            <p:nvPr>
              <p:custDataLst>
                <p:tags r:id="rId26"/>
              </p:custDataLst>
            </p:nvPr>
          </p:nvSpPr>
          <p:spPr>
            <a:xfrm>
              <a:off x="5143787" y="5063132"/>
              <a:ext cx="178307" cy="271459"/>
            </a:xfrm>
            <a:custGeom>
              <a:avLst/>
              <a:gdLst/>
              <a:ahLst/>
              <a:cxnLst/>
              <a:rect l="0" t="0" r="0" b="0"/>
              <a:pathLst>
                <a:path w="178307" h="271459">
                  <a:moveTo>
                    <a:pt x="178306" y="0"/>
                  </a:moveTo>
                  <a:lnTo>
                    <a:pt x="178306" y="0"/>
                  </a:lnTo>
                  <a:lnTo>
                    <a:pt x="152239" y="0"/>
                  </a:lnTo>
                  <a:lnTo>
                    <a:pt x="141586" y="5292"/>
                  </a:lnTo>
                  <a:lnTo>
                    <a:pt x="100857" y="34294"/>
                  </a:lnTo>
                  <a:lnTo>
                    <a:pt x="58248" y="75497"/>
                  </a:lnTo>
                  <a:lnTo>
                    <a:pt x="21559" y="119236"/>
                  </a:lnTo>
                  <a:lnTo>
                    <a:pt x="7067" y="142816"/>
                  </a:lnTo>
                  <a:lnTo>
                    <a:pt x="1891" y="163803"/>
                  </a:lnTo>
                  <a:lnTo>
                    <a:pt x="0" y="201047"/>
                  </a:lnTo>
                  <a:lnTo>
                    <a:pt x="4539" y="219863"/>
                  </a:lnTo>
                  <a:lnTo>
                    <a:pt x="12166" y="238006"/>
                  </a:lnTo>
                  <a:lnTo>
                    <a:pt x="20461" y="247333"/>
                  </a:lnTo>
                  <a:lnTo>
                    <a:pt x="49122" y="267654"/>
                  </a:lnTo>
                  <a:lnTo>
                    <a:pt x="56465" y="270709"/>
                  </a:lnTo>
                  <a:lnTo>
                    <a:pt x="69915" y="271458"/>
                  </a:lnTo>
                  <a:lnTo>
                    <a:pt x="112750" y="263359"/>
                  </a:lnTo>
                  <a:lnTo>
                    <a:pt x="129491" y="252700"/>
                  </a:lnTo>
                  <a:lnTo>
                    <a:pt x="136105" y="246919"/>
                  </a:lnTo>
                  <a:lnTo>
                    <a:pt x="139706" y="241041"/>
                  </a:lnTo>
                  <a:lnTo>
                    <a:pt x="141734" y="229508"/>
                  </a:lnTo>
                  <a:lnTo>
                    <a:pt x="142019" y="224443"/>
                  </a:lnTo>
                  <a:lnTo>
                    <a:pt x="139689" y="216169"/>
                  </a:lnTo>
                  <a:lnTo>
                    <a:pt x="127323" y="199674"/>
                  </a:lnTo>
                  <a:lnTo>
                    <a:pt x="118662" y="191565"/>
                  </a:lnTo>
                  <a:lnTo>
                    <a:pt x="112771" y="189320"/>
                  </a:lnTo>
                  <a:lnTo>
                    <a:pt x="99137" y="188056"/>
                  </a:lnTo>
                  <a:lnTo>
                    <a:pt x="95761" y="188871"/>
                  </a:lnTo>
                  <a:lnTo>
                    <a:pt x="93510" y="190406"/>
                  </a:lnTo>
                  <a:lnTo>
                    <a:pt x="92010" y="192422"/>
                  </a:lnTo>
                  <a:lnTo>
                    <a:pt x="90017" y="193766"/>
                  </a:lnTo>
                  <a:lnTo>
                    <a:pt x="8008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77"/>
            <p:cNvSpPr/>
            <p:nvPr>
              <p:custDataLst>
                <p:tags r:id="rId27"/>
              </p:custDataLst>
            </p:nvPr>
          </p:nvSpPr>
          <p:spPr>
            <a:xfrm>
              <a:off x="5375671" y="535781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893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78"/>
            <p:cNvSpPr/>
            <p:nvPr>
              <p:custDataLst>
                <p:tags r:id="rId28"/>
              </p:custDataLst>
            </p:nvPr>
          </p:nvSpPr>
          <p:spPr>
            <a:xfrm>
              <a:off x="5429454" y="5100214"/>
              <a:ext cx="214109" cy="355826"/>
            </a:xfrm>
            <a:custGeom>
              <a:avLst/>
              <a:gdLst/>
              <a:ahLst/>
              <a:cxnLst/>
              <a:rect l="0" t="0" r="0" b="0"/>
              <a:pathLst>
                <a:path w="214109" h="355826">
                  <a:moveTo>
                    <a:pt x="44444" y="34356"/>
                  </a:moveTo>
                  <a:lnTo>
                    <a:pt x="44444" y="34356"/>
                  </a:lnTo>
                  <a:lnTo>
                    <a:pt x="66567" y="12233"/>
                  </a:lnTo>
                  <a:lnTo>
                    <a:pt x="71805" y="9640"/>
                  </a:lnTo>
                  <a:lnTo>
                    <a:pt x="104532" y="0"/>
                  </a:lnTo>
                  <a:lnTo>
                    <a:pt x="134035" y="6035"/>
                  </a:lnTo>
                  <a:lnTo>
                    <a:pt x="153782" y="14940"/>
                  </a:lnTo>
                  <a:lnTo>
                    <a:pt x="171208" y="29705"/>
                  </a:lnTo>
                  <a:lnTo>
                    <a:pt x="183097" y="47640"/>
                  </a:lnTo>
                  <a:lnTo>
                    <a:pt x="198648" y="77218"/>
                  </a:lnTo>
                  <a:lnTo>
                    <a:pt x="203802" y="83767"/>
                  </a:lnTo>
                  <a:lnTo>
                    <a:pt x="209528" y="98981"/>
                  </a:lnTo>
                  <a:lnTo>
                    <a:pt x="213203" y="133000"/>
                  </a:lnTo>
                  <a:lnTo>
                    <a:pt x="206800" y="173528"/>
                  </a:lnTo>
                  <a:lnTo>
                    <a:pt x="193094" y="213834"/>
                  </a:lnTo>
                  <a:lnTo>
                    <a:pt x="184594" y="225910"/>
                  </a:lnTo>
                  <a:lnTo>
                    <a:pt x="156202" y="251183"/>
                  </a:lnTo>
                  <a:lnTo>
                    <a:pt x="132458" y="261540"/>
                  </a:lnTo>
                  <a:lnTo>
                    <a:pt x="88923" y="265871"/>
                  </a:lnTo>
                  <a:lnTo>
                    <a:pt x="47067" y="259373"/>
                  </a:lnTo>
                  <a:lnTo>
                    <a:pt x="27362" y="255478"/>
                  </a:lnTo>
                  <a:lnTo>
                    <a:pt x="11601" y="248040"/>
                  </a:lnTo>
                  <a:lnTo>
                    <a:pt x="5043" y="242436"/>
                  </a:lnTo>
                  <a:lnTo>
                    <a:pt x="2127" y="236638"/>
                  </a:lnTo>
                  <a:lnTo>
                    <a:pt x="102" y="221862"/>
                  </a:lnTo>
                  <a:lnTo>
                    <a:pt x="0" y="218892"/>
                  </a:lnTo>
                  <a:lnTo>
                    <a:pt x="2532" y="212944"/>
                  </a:lnTo>
                  <a:lnTo>
                    <a:pt x="4596" y="209970"/>
                  </a:lnTo>
                  <a:lnTo>
                    <a:pt x="16983" y="201042"/>
                  </a:lnTo>
                  <a:lnTo>
                    <a:pt x="33220" y="196854"/>
                  </a:lnTo>
                  <a:lnTo>
                    <a:pt x="44747" y="198519"/>
                  </a:lnTo>
                  <a:lnTo>
                    <a:pt x="81378" y="211416"/>
                  </a:lnTo>
                  <a:lnTo>
                    <a:pt x="106320" y="227157"/>
                  </a:lnTo>
                  <a:lnTo>
                    <a:pt x="143960" y="267222"/>
                  </a:lnTo>
                  <a:lnTo>
                    <a:pt x="177651" y="307528"/>
                  </a:lnTo>
                  <a:lnTo>
                    <a:pt x="214108" y="3558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115"/>
          <p:cNvGrpSpPr/>
          <p:nvPr/>
        </p:nvGrpSpPr>
        <p:grpSpPr>
          <a:xfrm>
            <a:off x="4009429" y="5438179"/>
            <a:ext cx="1678782" cy="578391"/>
            <a:chOff x="4009429" y="5438179"/>
            <a:chExt cx="1678782" cy="578391"/>
          </a:xfrm>
        </p:grpSpPr>
        <p:sp>
          <p:nvSpPr>
            <p:cNvPr id="87" name="SMARTInkShape-679"/>
            <p:cNvSpPr/>
            <p:nvPr>
              <p:custDataLst>
                <p:tags r:id="rId16"/>
              </p:custDataLst>
            </p:nvPr>
          </p:nvSpPr>
          <p:spPr>
            <a:xfrm>
              <a:off x="4009429" y="5438179"/>
              <a:ext cx="687587" cy="62509"/>
            </a:xfrm>
            <a:custGeom>
              <a:avLst/>
              <a:gdLst/>
              <a:ahLst/>
              <a:cxnLst/>
              <a:rect l="0" t="0" r="0" b="0"/>
              <a:pathLst>
                <a:path w="687587" h="62509">
                  <a:moveTo>
                    <a:pt x="687586" y="0"/>
                  </a:moveTo>
                  <a:lnTo>
                    <a:pt x="687586" y="0"/>
                  </a:lnTo>
                  <a:lnTo>
                    <a:pt x="653584" y="992"/>
                  </a:lnTo>
                  <a:lnTo>
                    <a:pt x="615199" y="7689"/>
                  </a:lnTo>
                  <a:lnTo>
                    <a:pt x="579250" y="8685"/>
                  </a:lnTo>
                  <a:lnTo>
                    <a:pt x="534960" y="8881"/>
                  </a:lnTo>
                  <a:lnTo>
                    <a:pt x="499819" y="11561"/>
                  </a:lnTo>
                  <a:lnTo>
                    <a:pt x="461626" y="15993"/>
                  </a:lnTo>
                  <a:lnTo>
                    <a:pt x="421536" y="17307"/>
                  </a:lnTo>
                  <a:lnTo>
                    <a:pt x="381876" y="20342"/>
                  </a:lnTo>
                  <a:lnTo>
                    <a:pt x="338706" y="24879"/>
                  </a:lnTo>
                  <a:lnTo>
                    <a:pt x="297141" y="28869"/>
                  </a:lnTo>
                  <a:lnTo>
                    <a:pt x="259690" y="33690"/>
                  </a:lnTo>
                  <a:lnTo>
                    <a:pt x="220813" y="37763"/>
                  </a:lnTo>
                  <a:lnTo>
                    <a:pt x="180520" y="42608"/>
                  </a:lnTo>
                  <a:lnTo>
                    <a:pt x="143446" y="46690"/>
                  </a:lnTo>
                  <a:lnTo>
                    <a:pt x="100103" y="52217"/>
                  </a:lnTo>
                  <a:lnTo>
                    <a:pt x="57734" y="54302"/>
                  </a:lnTo>
                  <a:lnTo>
                    <a:pt x="16501" y="61657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680"/>
            <p:cNvSpPr/>
            <p:nvPr>
              <p:custDataLst>
                <p:tags r:id="rId17"/>
              </p:custDataLst>
            </p:nvPr>
          </p:nvSpPr>
          <p:spPr>
            <a:xfrm>
              <a:off x="4179093" y="5589984"/>
              <a:ext cx="210078" cy="285394"/>
            </a:xfrm>
            <a:custGeom>
              <a:avLst/>
              <a:gdLst/>
              <a:ahLst/>
              <a:cxnLst/>
              <a:rect l="0" t="0" r="0" b="0"/>
              <a:pathLst>
                <a:path w="210078" h="285394">
                  <a:moveTo>
                    <a:pt x="89297" y="0"/>
                  </a:moveTo>
                  <a:lnTo>
                    <a:pt x="89297" y="0"/>
                  </a:lnTo>
                  <a:lnTo>
                    <a:pt x="131614" y="0"/>
                  </a:lnTo>
                  <a:lnTo>
                    <a:pt x="154909" y="7129"/>
                  </a:lnTo>
                  <a:lnTo>
                    <a:pt x="184564" y="20990"/>
                  </a:lnTo>
                  <a:lnTo>
                    <a:pt x="193815" y="29504"/>
                  </a:lnTo>
                  <a:lnTo>
                    <a:pt x="200242" y="38909"/>
                  </a:lnTo>
                  <a:lnTo>
                    <a:pt x="209446" y="60931"/>
                  </a:lnTo>
                  <a:lnTo>
                    <a:pt x="210077" y="65425"/>
                  </a:lnTo>
                  <a:lnTo>
                    <a:pt x="208130" y="73064"/>
                  </a:lnTo>
                  <a:lnTo>
                    <a:pt x="198797" y="86054"/>
                  </a:lnTo>
                  <a:lnTo>
                    <a:pt x="193195" y="92155"/>
                  </a:lnTo>
                  <a:lnTo>
                    <a:pt x="187399" y="95528"/>
                  </a:lnTo>
                  <a:lnTo>
                    <a:pt x="170852" y="102434"/>
                  </a:lnTo>
                  <a:lnTo>
                    <a:pt x="153620" y="112360"/>
                  </a:lnTo>
                  <a:lnTo>
                    <a:pt x="113661" y="115759"/>
                  </a:lnTo>
                  <a:lnTo>
                    <a:pt x="71680" y="116080"/>
                  </a:lnTo>
                  <a:lnTo>
                    <a:pt x="64320" y="116084"/>
                  </a:lnTo>
                  <a:lnTo>
                    <a:pt x="70356" y="116086"/>
                  </a:lnTo>
                  <a:lnTo>
                    <a:pt x="86301" y="125799"/>
                  </a:lnTo>
                  <a:lnTo>
                    <a:pt x="127399" y="142943"/>
                  </a:lnTo>
                  <a:lnTo>
                    <a:pt x="161205" y="159535"/>
                  </a:lnTo>
                  <a:lnTo>
                    <a:pt x="188425" y="181921"/>
                  </a:lnTo>
                  <a:lnTo>
                    <a:pt x="197185" y="193632"/>
                  </a:lnTo>
                  <a:lnTo>
                    <a:pt x="201739" y="205452"/>
                  </a:lnTo>
                  <a:lnTo>
                    <a:pt x="205170" y="247058"/>
                  </a:lnTo>
                  <a:lnTo>
                    <a:pt x="202643" y="256316"/>
                  </a:lnTo>
                  <a:lnTo>
                    <a:pt x="200579" y="260174"/>
                  </a:lnTo>
                  <a:lnTo>
                    <a:pt x="188195" y="270345"/>
                  </a:lnTo>
                  <a:lnTo>
                    <a:pt x="166232" y="281678"/>
                  </a:lnTo>
                  <a:lnTo>
                    <a:pt x="123800" y="285393"/>
                  </a:lnTo>
                  <a:lnTo>
                    <a:pt x="89057" y="283033"/>
                  </a:lnTo>
                  <a:lnTo>
                    <a:pt x="45412" y="270298"/>
                  </a:lnTo>
                  <a:lnTo>
                    <a:pt x="27016" y="265958"/>
                  </a:lnTo>
                  <a:lnTo>
                    <a:pt x="11643" y="258388"/>
                  </a:lnTo>
                  <a:lnTo>
                    <a:pt x="5175" y="252753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681"/>
            <p:cNvSpPr/>
            <p:nvPr>
              <p:custDataLst>
                <p:tags r:id="rId18"/>
              </p:custDataLst>
            </p:nvPr>
          </p:nvSpPr>
          <p:spPr>
            <a:xfrm>
              <a:off x="4420195" y="591145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682"/>
            <p:cNvSpPr/>
            <p:nvPr>
              <p:custDataLst>
                <p:tags r:id="rId19"/>
              </p:custDataLst>
            </p:nvPr>
          </p:nvSpPr>
          <p:spPr>
            <a:xfrm>
              <a:off x="4518421" y="5661421"/>
              <a:ext cx="96973" cy="271484"/>
            </a:xfrm>
            <a:custGeom>
              <a:avLst/>
              <a:gdLst/>
              <a:ahLst/>
              <a:cxnLst/>
              <a:rect l="0" t="0" r="0" b="0"/>
              <a:pathLst>
                <a:path w="96973" h="271484">
                  <a:moveTo>
                    <a:pt x="62508" y="0"/>
                  </a:moveTo>
                  <a:lnTo>
                    <a:pt x="62508" y="0"/>
                  </a:lnTo>
                  <a:lnTo>
                    <a:pt x="57768" y="0"/>
                  </a:lnTo>
                  <a:lnTo>
                    <a:pt x="56371" y="992"/>
                  </a:lnTo>
                  <a:lnTo>
                    <a:pt x="55440" y="2646"/>
                  </a:lnTo>
                  <a:lnTo>
                    <a:pt x="53947" y="7689"/>
                  </a:lnTo>
                  <a:lnTo>
                    <a:pt x="48947" y="13303"/>
                  </a:lnTo>
                  <a:lnTo>
                    <a:pt x="43913" y="15834"/>
                  </a:lnTo>
                  <a:lnTo>
                    <a:pt x="29669" y="18585"/>
                  </a:lnTo>
                  <a:lnTo>
                    <a:pt x="19611" y="25513"/>
                  </a:lnTo>
                  <a:lnTo>
                    <a:pt x="13638" y="26411"/>
                  </a:lnTo>
                  <a:lnTo>
                    <a:pt x="13061" y="27530"/>
                  </a:lnTo>
                  <a:lnTo>
                    <a:pt x="13668" y="29267"/>
                  </a:lnTo>
                  <a:lnTo>
                    <a:pt x="17032" y="34444"/>
                  </a:lnTo>
                  <a:lnTo>
                    <a:pt x="22528" y="52776"/>
                  </a:lnTo>
                  <a:lnTo>
                    <a:pt x="34069" y="68707"/>
                  </a:lnTo>
                  <a:lnTo>
                    <a:pt x="69871" y="113235"/>
                  </a:lnTo>
                  <a:lnTo>
                    <a:pt x="91875" y="156528"/>
                  </a:lnTo>
                  <a:lnTo>
                    <a:pt x="96972" y="188457"/>
                  </a:lnTo>
                  <a:lnTo>
                    <a:pt x="96863" y="213597"/>
                  </a:lnTo>
                  <a:lnTo>
                    <a:pt x="93321" y="227555"/>
                  </a:lnTo>
                  <a:lnTo>
                    <a:pt x="76826" y="251692"/>
                  </a:lnTo>
                  <a:lnTo>
                    <a:pt x="65207" y="263642"/>
                  </a:lnTo>
                  <a:lnTo>
                    <a:pt x="55109" y="270302"/>
                  </a:lnTo>
                  <a:lnTo>
                    <a:pt x="49638" y="271483"/>
                  </a:lnTo>
                  <a:lnTo>
                    <a:pt x="25450" y="268560"/>
                  </a:lnTo>
                  <a:lnTo>
                    <a:pt x="18587" y="265542"/>
                  </a:lnTo>
                  <a:lnTo>
                    <a:pt x="12230" y="26188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683"/>
            <p:cNvSpPr/>
            <p:nvPr>
              <p:custDataLst>
                <p:tags r:id="rId20"/>
              </p:custDataLst>
            </p:nvPr>
          </p:nvSpPr>
          <p:spPr>
            <a:xfrm>
              <a:off x="4598789" y="5643562"/>
              <a:ext cx="142876" cy="35720"/>
            </a:xfrm>
            <a:custGeom>
              <a:avLst/>
              <a:gdLst/>
              <a:ahLst/>
              <a:cxnLst/>
              <a:rect l="0" t="0" r="0" b="0"/>
              <a:pathLst>
                <a:path w="142876" h="35720">
                  <a:moveTo>
                    <a:pt x="0" y="0"/>
                  </a:moveTo>
                  <a:lnTo>
                    <a:pt x="0" y="0"/>
                  </a:lnTo>
                  <a:lnTo>
                    <a:pt x="17215" y="992"/>
                  </a:lnTo>
                  <a:lnTo>
                    <a:pt x="54669" y="7689"/>
                  </a:lnTo>
                  <a:lnTo>
                    <a:pt x="98370" y="22902"/>
                  </a:lnTo>
                  <a:lnTo>
                    <a:pt x="14287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84"/>
            <p:cNvSpPr/>
            <p:nvPr>
              <p:custDataLst>
                <p:tags r:id="rId21"/>
              </p:custDataLst>
            </p:nvPr>
          </p:nvSpPr>
          <p:spPr>
            <a:xfrm>
              <a:off x="4875609" y="5527585"/>
              <a:ext cx="705446" cy="71330"/>
            </a:xfrm>
            <a:custGeom>
              <a:avLst/>
              <a:gdLst/>
              <a:ahLst/>
              <a:cxnLst/>
              <a:rect l="0" t="0" r="0" b="0"/>
              <a:pathLst>
                <a:path w="705446" h="71330">
                  <a:moveTo>
                    <a:pt x="705445" y="17750"/>
                  </a:moveTo>
                  <a:lnTo>
                    <a:pt x="705445" y="17750"/>
                  </a:lnTo>
                  <a:lnTo>
                    <a:pt x="696884" y="17750"/>
                  </a:lnTo>
                  <a:lnTo>
                    <a:pt x="696548" y="10062"/>
                  </a:lnTo>
                  <a:lnTo>
                    <a:pt x="654535" y="8853"/>
                  </a:lnTo>
                  <a:lnTo>
                    <a:pt x="615324" y="1757"/>
                  </a:lnTo>
                  <a:lnTo>
                    <a:pt x="575526" y="260"/>
                  </a:lnTo>
                  <a:lnTo>
                    <a:pt x="536423" y="0"/>
                  </a:lnTo>
                  <a:lnTo>
                    <a:pt x="493417" y="4664"/>
                  </a:lnTo>
                  <a:lnTo>
                    <a:pt x="449255" y="7589"/>
                  </a:lnTo>
                  <a:lnTo>
                    <a:pt x="404752" y="13196"/>
                  </a:lnTo>
                  <a:lnTo>
                    <a:pt x="360146" y="16401"/>
                  </a:lnTo>
                  <a:lnTo>
                    <a:pt x="327744" y="19796"/>
                  </a:lnTo>
                  <a:lnTo>
                    <a:pt x="294492" y="24613"/>
                  </a:lnTo>
                  <a:lnTo>
                    <a:pt x="263177" y="30061"/>
                  </a:lnTo>
                  <a:lnTo>
                    <a:pt x="232722" y="35790"/>
                  </a:lnTo>
                  <a:lnTo>
                    <a:pt x="202651" y="41643"/>
                  </a:lnTo>
                  <a:lnTo>
                    <a:pt x="158822" y="50516"/>
                  </a:lnTo>
                  <a:lnTo>
                    <a:pt x="120260" y="59429"/>
                  </a:lnTo>
                  <a:lnTo>
                    <a:pt x="83698" y="67362"/>
                  </a:lnTo>
                  <a:lnTo>
                    <a:pt x="41080" y="70545"/>
                  </a:lnTo>
                  <a:lnTo>
                    <a:pt x="0" y="713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685"/>
            <p:cNvSpPr/>
            <p:nvPr>
              <p:custDataLst>
                <p:tags r:id="rId22"/>
              </p:custDataLst>
            </p:nvPr>
          </p:nvSpPr>
          <p:spPr>
            <a:xfrm>
              <a:off x="5161359" y="5536406"/>
              <a:ext cx="194235" cy="396512"/>
            </a:xfrm>
            <a:custGeom>
              <a:avLst/>
              <a:gdLst/>
              <a:ahLst/>
              <a:cxnLst/>
              <a:rect l="0" t="0" r="0" b="0"/>
              <a:pathLst>
                <a:path w="194235" h="396512">
                  <a:moveTo>
                    <a:pt x="53578" y="0"/>
                  </a:moveTo>
                  <a:lnTo>
                    <a:pt x="53578" y="0"/>
                  </a:lnTo>
                  <a:lnTo>
                    <a:pt x="58318" y="4740"/>
                  </a:lnTo>
                  <a:lnTo>
                    <a:pt x="63291" y="7068"/>
                  </a:lnTo>
                  <a:lnTo>
                    <a:pt x="66007" y="7688"/>
                  </a:lnTo>
                  <a:lnTo>
                    <a:pt x="67817" y="9094"/>
                  </a:lnTo>
                  <a:lnTo>
                    <a:pt x="69828" y="13302"/>
                  </a:lnTo>
                  <a:lnTo>
                    <a:pt x="76014" y="18479"/>
                  </a:lnTo>
                  <a:lnTo>
                    <a:pt x="118117" y="51160"/>
                  </a:lnTo>
                  <a:lnTo>
                    <a:pt x="155710" y="87508"/>
                  </a:lnTo>
                  <a:lnTo>
                    <a:pt x="185220" y="131926"/>
                  </a:lnTo>
                  <a:lnTo>
                    <a:pt x="191461" y="144954"/>
                  </a:lnTo>
                  <a:lnTo>
                    <a:pt x="194234" y="157359"/>
                  </a:lnTo>
                  <a:lnTo>
                    <a:pt x="192821" y="166841"/>
                  </a:lnTo>
                  <a:lnTo>
                    <a:pt x="191055" y="170758"/>
                  </a:lnTo>
                  <a:lnTo>
                    <a:pt x="183801" y="177757"/>
                  </a:lnTo>
                  <a:lnTo>
                    <a:pt x="162976" y="190334"/>
                  </a:lnTo>
                  <a:lnTo>
                    <a:pt x="145634" y="194640"/>
                  </a:lnTo>
                  <a:lnTo>
                    <a:pt x="133848" y="193001"/>
                  </a:lnTo>
                  <a:lnTo>
                    <a:pt x="113411" y="189146"/>
                  </a:lnTo>
                  <a:lnTo>
                    <a:pt x="91149" y="185358"/>
                  </a:lnTo>
                  <a:lnTo>
                    <a:pt x="49319" y="172119"/>
                  </a:lnTo>
                  <a:lnTo>
                    <a:pt x="30381" y="168995"/>
                  </a:lnTo>
                  <a:lnTo>
                    <a:pt x="17981" y="162660"/>
                  </a:lnTo>
                  <a:lnTo>
                    <a:pt x="14963" y="162018"/>
                  </a:lnTo>
                  <a:lnTo>
                    <a:pt x="12953" y="162582"/>
                  </a:lnTo>
                  <a:lnTo>
                    <a:pt x="11612" y="163950"/>
                  </a:lnTo>
                  <a:lnTo>
                    <a:pt x="10718" y="165855"/>
                  </a:lnTo>
                  <a:lnTo>
                    <a:pt x="11114" y="167124"/>
                  </a:lnTo>
                  <a:lnTo>
                    <a:pt x="12370" y="167971"/>
                  </a:lnTo>
                  <a:lnTo>
                    <a:pt x="14200" y="168535"/>
                  </a:lnTo>
                  <a:lnTo>
                    <a:pt x="55924" y="190625"/>
                  </a:lnTo>
                  <a:lnTo>
                    <a:pt x="89760" y="210552"/>
                  </a:lnTo>
                  <a:lnTo>
                    <a:pt x="129266" y="250712"/>
                  </a:lnTo>
                  <a:lnTo>
                    <a:pt x="147316" y="286876"/>
                  </a:lnTo>
                  <a:lnTo>
                    <a:pt x="160435" y="325917"/>
                  </a:lnTo>
                  <a:lnTo>
                    <a:pt x="166930" y="346930"/>
                  </a:lnTo>
                  <a:lnTo>
                    <a:pt x="167456" y="359574"/>
                  </a:lnTo>
                  <a:lnTo>
                    <a:pt x="162175" y="376856"/>
                  </a:lnTo>
                  <a:lnTo>
                    <a:pt x="157075" y="385111"/>
                  </a:lnTo>
                  <a:lnTo>
                    <a:pt x="143885" y="395337"/>
                  </a:lnTo>
                  <a:lnTo>
                    <a:pt x="138588" y="396511"/>
                  </a:lnTo>
                  <a:lnTo>
                    <a:pt x="97928" y="392361"/>
                  </a:lnTo>
                  <a:lnTo>
                    <a:pt x="77192" y="384917"/>
                  </a:lnTo>
                  <a:lnTo>
                    <a:pt x="33639" y="359907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686"/>
            <p:cNvSpPr/>
            <p:nvPr>
              <p:custDataLst>
                <p:tags r:id="rId23"/>
              </p:custDataLst>
            </p:nvPr>
          </p:nvSpPr>
          <p:spPr>
            <a:xfrm>
              <a:off x="5375671" y="598289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87"/>
            <p:cNvSpPr/>
            <p:nvPr>
              <p:custDataLst>
                <p:tags r:id="rId24"/>
              </p:custDataLst>
            </p:nvPr>
          </p:nvSpPr>
          <p:spPr>
            <a:xfrm>
              <a:off x="5509617" y="5750718"/>
              <a:ext cx="79004" cy="265852"/>
            </a:xfrm>
            <a:custGeom>
              <a:avLst/>
              <a:gdLst/>
              <a:ahLst/>
              <a:cxnLst/>
              <a:rect l="0" t="0" r="0" b="0"/>
              <a:pathLst>
                <a:path w="79004" h="265852">
                  <a:moveTo>
                    <a:pt x="53578" y="0"/>
                  </a:moveTo>
                  <a:lnTo>
                    <a:pt x="53578" y="0"/>
                  </a:lnTo>
                  <a:lnTo>
                    <a:pt x="23431" y="0"/>
                  </a:lnTo>
                  <a:lnTo>
                    <a:pt x="17689" y="2646"/>
                  </a:lnTo>
                  <a:lnTo>
                    <a:pt x="10660" y="7689"/>
                  </a:lnTo>
                  <a:lnTo>
                    <a:pt x="9698" y="11024"/>
                  </a:lnTo>
                  <a:lnTo>
                    <a:pt x="9082" y="21249"/>
                  </a:lnTo>
                  <a:lnTo>
                    <a:pt x="11642" y="26973"/>
                  </a:lnTo>
                  <a:lnTo>
                    <a:pt x="13715" y="29888"/>
                  </a:lnTo>
                  <a:lnTo>
                    <a:pt x="30882" y="71976"/>
                  </a:lnTo>
                  <a:lnTo>
                    <a:pt x="52121" y="108599"/>
                  </a:lnTo>
                  <a:lnTo>
                    <a:pt x="67585" y="148304"/>
                  </a:lnTo>
                  <a:lnTo>
                    <a:pt x="77548" y="179961"/>
                  </a:lnTo>
                  <a:lnTo>
                    <a:pt x="79003" y="217285"/>
                  </a:lnTo>
                  <a:lnTo>
                    <a:pt x="72629" y="249872"/>
                  </a:lnTo>
                  <a:lnTo>
                    <a:pt x="70248" y="253893"/>
                  </a:lnTo>
                  <a:lnTo>
                    <a:pt x="62309" y="261008"/>
                  </a:lnTo>
                  <a:lnTo>
                    <a:pt x="54813" y="264832"/>
                  </a:lnTo>
                  <a:lnTo>
                    <a:pt x="51424" y="265851"/>
                  </a:lnTo>
                  <a:lnTo>
                    <a:pt x="42368" y="264339"/>
                  </a:lnTo>
                  <a:lnTo>
                    <a:pt x="15574" y="252540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88"/>
            <p:cNvSpPr/>
            <p:nvPr>
              <p:custDataLst>
                <p:tags r:id="rId25"/>
              </p:custDataLst>
            </p:nvPr>
          </p:nvSpPr>
          <p:spPr>
            <a:xfrm>
              <a:off x="5572125" y="5759648"/>
              <a:ext cx="116086" cy="71438"/>
            </a:xfrm>
            <a:custGeom>
              <a:avLst/>
              <a:gdLst/>
              <a:ahLst/>
              <a:cxnLst/>
              <a:rect l="0" t="0" r="0" b="0"/>
              <a:pathLst>
                <a:path w="116086" h="71438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23938" y="7689"/>
                  </a:lnTo>
                  <a:lnTo>
                    <a:pt x="66178" y="39319"/>
                  </a:lnTo>
                  <a:lnTo>
                    <a:pt x="116085" y="7143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116"/>
          <p:cNvGrpSpPr/>
          <p:nvPr/>
        </p:nvGrpSpPr>
        <p:grpSpPr>
          <a:xfrm>
            <a:off x="6536531" y="3339703"/>
            <a:ext cx="713025" cy="408761"/>
            <a:chOff x="6536531" y="3339703"/>
            <a:chExt cx="713025" cy="408761"/>
          </a:xfrm>
        </p:grpSpPr>
        <p:sp>
          <p:nvSpPr>
            <p:cNvPr id="98" name="SMARTInkShape-689"/>
            <p:cNvSpPr/>
            <p:nvPr>
              <p:custDataLst>
                <p:tags r:id="rId11"/>
              </p:custDataLst>
            </p:nvPr>
          </p:nvSpPr>
          <p:spPr>
            <a:xfrm>
              <a:off x="6536531" y="3429000"/>
              <a:ext cx="241102" cy="319464"/>
            </a:xfrm>
            <a:custGeom>
              <a:avLst/>
              <a:gdLst/>
              <a:ahLst/>
              <a:cxnLst/>
              <a:rect l="0" t="0" r="0" b="0"/>
              <a:pathLst>
                <a:path w="241102" h="319464">
                  <a:moveTo>
                    <a:pt x="241101" y="0"/>
                  </a:moveTo>
                  <a:lnTo>
                    <a:pt x="241101" y="0"/>
                  </a:lnTo>
                  <a:lnTo>
                    <a:pt x="231620" y="0"/>
                  </a:lnTo>
                  <a:lnTo>
                    <a:pt x="224319" y="2645"/>
                  </a:lnTo>
                  <a:lnTo>
                    <a:pt x="220984" y="4740"/>
                  </a:lnTo>
                  <a:lnTo>
                    <a:pt x="178104" y="15813"/>
                  </a:lnTo>
                  <a:lnTo>
                    <a:pt x="149650" y="24327"/>
                  </a:lnTo>
                  <a:lnTo>
                    <a:pt x="127023" y="28705"/>
                  </a:lnTo>
                  <a:lnTo>
                    <a:pt x="86827" y="44816"/>
                  </a:lnTo>
                  <a:lnTo>
                    <a:pt x="58581" y="52423"/>
                  </a:lnTo>
                  <a:lnTo>
                    <a:pt x="32821" y="53533"/>
                  </a:lnTo>
                  <a:lnTo>
                    <a:pt x="31802" y="54540"/>
                  </a:lnTo>
                  <a:lnTo>
                    <a:pt x="32116" y="56203"/>
                  </a:lnTo>
                  <a:lnTo>
                    <a:pt x="36236" y="62669"/>
                  </a:lnTo>
                  <a:lnTo>
                    <a:pt x="43699" y="69390"/>
                  </a:lnTo>
                  <a:lnTo>
                    <a:pt x="86515" y="92309"/>
                  </a:lnTo>
                  <a:lnTo>
                    <a:pt x="129744" y="117824"/>
                  </a:lnTo>
                  <a:lnTo>
                    <a:pt x="160676" y="138845"/>
                  </a:lnTo>
                  <a:lnTo>
                    <a:pt x="198171" y="181816"/>
                  </a:lnTo>
                  <a:lnTo>
                    <a:pt x="219893" y="225325"/>
                  </a:lnTo>
                  <a:lnTo>
                    <a:pt x="228093" y="243813"/>
                  </a:lnTo>
                  <a:lnTo>
                    <a:pt x="230359" y="255866"/>
                  </a:lnTo>
                  <a:lnTo>
                    <a:pt x="228720" y="267838"/>
                  </a:lnTo>
                  <a:lnTo>
                    <a:pt x="222220" y="283088"/>
                  </a:lnTo>
                  <a:lnTo>
                    <a:pt x="206393" y="301870"/>
                  </a:lnTo>
                  <a:lnTo>
                    <a:pt x="195579" y="307797"/>
                  </a:lnTo>
                  <a:lnTo>
                    <a:pt x="153590" y="319190"/>
                  </a:lnTo>
                  <a:lnTo>
                    <a:pt x="139700" y="319463"/>
                  </a:lnTo>
                  <a:lnTo>
                    <a:pt x="97808" y="313646"/>
                  </a:lnTo>
                  <a:lnTo>
                    <a:pt x="53523" y="305617"/>
                  </a:lnTo>
                  <a:lnTo>
                    <a:pt x="29418" y="301558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690"/>
            <p:cNvSpPr/>
            <p:nvPr>
              <p:custDataLst>
                <p:tags r:id="rId12"/>
              </p:custDataLst>
            </p:nvPr>
          </p:nvSpPr>
          <p:spPr>
            <a:xfrm>
              <a:off x="6884789" y="3527226"/>
              <a:ext cx="62508" cy="26790"/>
            </a:xfrm>
            <a:custGeom>
              <a:avLst/>
              <a:gdLst/>
              <a:ahLst/>
              <a:cxnLst/>
              <a:rect l="0" t="0" r="0" b="0"/>
              <a:pathLst>
                <a:path w="62508" h="2679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984" y="6137"/>
                  </a:lnTo>
                  <a:lnTo>
                    <a:pt x="13265" y="9094"/>
                  </a:lnTo>
                  <a:lnTo>
                    <a:pt x="24325" y="14821"/>
                  </a:lnTo>
                  <a:lnTo>
                    <a:pt x="6250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691"/>
            <p:cNvSpPr/>
            <p:nvPr>
              <p:custDataLst>
                <p:tags r:id="rId13"/>
              </p:custDataLst>
            </p:nvPr>
          </p:nvSpPr>
          <p:spPr>
            <a:xfrm>
              <a:off x="6831210" y="3625453"/>
              <a:ext cx="44650" cy="8930"/>
            </a:xfrm>
            <a:custGeom>
              <a:avLst/>
              <a:gdLst/>
              <a:ahLst/>
              <a:cxnLst/>
              <a:rect l="0" t="0" r="0" b="0"/>
              <a:pathLst>
                <a:path w="44650" h="8930">
                  <a:moveTo>
                    <a:pt x="0" y="0"/>
                  </a:moveTo>
                  <a:lnTo>
                    <a:pt x="0" y="0"/>
                  </a:lnTo>
                  <a:lnTo>
                    <a:pt x="15378" y="7688"/>
                  </a:lnTo>
                  <a:lnTo>
                    <a:pt x="44649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92"/>
            <p:cNvSpPr/>
            <p:nvPr>
              <p:custDataLst>
                <p:tags r:id="rId14"/>
              </p:custDataLst>
            </p:nvPr>
          </p:nvSpPr>
          <p:spPr>
            <a:xfrm>
              <a:off x="7054453" y="3339703"/>
              <a:ext cx="195103" cy="392907"/>
            </a:xfrm>
            <a:custGeom>
              <a:avLst/>
              <a:gdLst/>
              <a:ahLst/>
              <a:cxnLst/>
              <a:rect l="0" t="0" r="0" b="0"/>
              <a:pathLst>
                <a:path w="195103" h="392907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9713" y="7067"/>
                  </a:lnTo>
                  <a:lnTo>
                    <a:pt x="54141" y="15985"/>
                  </a:lnTo>
                  <a:lnTo>
                    <a:pt x="90742" y="29911"/>
                  </a:lnTo>
                  <a:lnTo>
                    <a:pt x="131490" y="44667"/>
                  </a:lnTo>
                  <a:lnTo>
                    <a:pt x="151076" y="56229"/>
                  </a:lnTo>
                  <a:lnTo>
                    <a:pt x="174345" y="77556"/>
                  </a:lnTo>
                  <a:lnTo>
                    <a:pt x="190332" y="104593"/>
                  </a:lnTo>
                  <a:lnTo>
                    <a:pt x="194639" y="122161"/>
                  </a:lnTo>
                  <a:lnTo>
                    <a:pt x="195102" y="146867"/>
                  </a:lnTo>
                  <a:lnTo>
                    <a:pt x="183977" y="183308"/>
                  </a:lnTo>
                  <a:lnTo>
                    <a:pt x="159875" y="223862"/>
                  </a:lnTo>
                  <a:lnTo>
                    <a:pt x="136752" y="263824"/>
                  </a:lnTo>
                  <a:lnTo>
                    <a:pt x="114068" y="302806"/>
                  </a:lnTo>
                  <a:lnTo>
                    <a:pt x="91027" y="343411"/>
                  </a:lnTo>
                  <a:lnTo>
                    <a:pt x="59653" y="386381"/>
                  </a:lnTo>
                  <a:lnTo>
                    <a:pt x="53578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93"/>
            <p:cNvSpPr/>
            <p:nvPr>
              <p:custDataLst>
                <p:tags r:id="rId15"/>
              </p:custDataLst>
            </p:nvPr>
          </p:nvSpPr>
          <p:spPr>
            <a:xfrm>
              <a:off x="7241976" y="3714750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0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17"/>
          <p:cNvGrpSpPr/>
          <p:nvPr/>
        </p:nvGrpSpPr>
        <p:grpSpPr>
          <a:xfrm>
            <a:off x="6451377" y="3134320"/>
            <a:ext cx="2423451" cy="1035801"/>
            <a:chOff x="6451377" y="3134320"/>
            <a:chExt cx="2423451" cy="1035801"/>
          </a:xfrm>
        </p:grpSpPr>
        <p:sp>
          <p:nvSpPr>
            <p:cNvPr id="104" name="SMARTInkShape-694"/>
            <p:cNvSpPr/>
            <p:nvPr>
              <p:custDataLst>
                <p:tags r:id="rId2"/>
              </p:custDataLst>
            </p:nvPr>
          </p:nvSpPr>
          <p:spPr>
            <a:xfrm>
              <a:off x="7393936" y="3384351"/>
              <a:ext cx="142721" cy="151806"/>
            </a:xfrm>
            <a:custGeom>
              <a:avLst/>
              <a:gdLst/>
              <a:ahLst/>
              <a:cxnLst/>
              <a:rect l="0" t="0" r="0" b="0"/>
              <a:pathLst>
                <a:path w="142721" h="151806">
                  <a:moveTo>
                    <a:pt x="62353" y="0"/>
                  </a:moveTo>
                  <a:lnTo>
                    <a:pt x="62353" y="0"/>
                  </a:lnTo>
                  <a:lnTo>
                    <a:pt x="62353" y="4740"/>
                  </a:lnTo>
                  <a:lnTo>
                    <a:pt x="61360" y="6137"/>
                  </a:lnTo>
                  <a:lnTo>
                    <a:pt x="59707" y="7068"/>
                  </a:lnTo>
                  <a:lnTo>
                    <a:pt x="57612" y="7689"/>
                  </a:lnTo>
                  <a:lnTo>
                    <a:pt x="56216" y="9094"/>
                  </a:lnTo>
                  <a:lnTo>
                    <a:pt x="51328" y="18480"/>
                  </a:lnTo>
                  <a:lnTo>
                    <a:pt x="17688" y="61961"/>
                  </a:lnTo>
                  <a:lnTo>
                    <a:pt x="3811" y="77319"/>
                  </a:lnTo>
                  <a:lnTo>
                    <a:pt x="1020" y="86299"/>
                  </a:lnTo>
                  <a:lnTo>
                    <a:pt x="0" y="96460"/>
                  </a:lnTo>
                  <a:lnTo>
                    <a:pt x="7004" y="105006"/>
                  </a:lnTo>
                  <a:lnTo>
                    <a:pt x="20840" y="119171"/>
                  </a:lnTo>
                  <a:lnTo>
                    <a:pt x="29350" y="122418"/>
                  </a:lnTo>
                  <a:lnTo>
                    <a:pt x="68465" y="132552"/>
                  </a:lnTo>
                  <a:lnTo>
                    <a:pt x="98092" y="136407"/>
                  </a:lnTo>
                  <a:lnTo>
                    <a:pt x="115937" y="140959"/>
                  </a:lnTo>
                  <a:lnTo>
                    <a:pt x="135004" y="142496"/>
                  </a:lnTo>
                  <a:lnTo>
                    <a:pt x="137576" y="143615"/>
                  </a:lnTo>
                  <a:lnTo>
                    <a:pt x="139291" y="145352"/>
                  </a:lnTo>
                  <a:lnTo>
                    <a:pt x="142720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95"/>
            <p:cNvSpPr/>
            <p:nvPr>
              <p:custDataLst>
                <p:tags r:id="rId3"/>
              </p:custDataLst>
            </p:nvPr>
          </p:nvSpPr>
          <p:spPr>
            <a:xfrm>
              <a:off x="7492007" y="3366492"/>
              <a:ext cx="62509" cy="383977"/>
            </a:xfrm>
            <a:custGeom>
              <a:avLst/>
              <a:gdLst/>
              <a:ahLst/>
              <a:cxnLst/>
              <a:rect l="0" t="0" r="0" b="0"/>
              <a:pathLst>
                <a:path w="62509" h="383977">
                  <a:moveTo>
                    <a:pt x="62508" y="0"/>
                  </a:moveTo>
                  <a:lnTo>
                    <a:pt x="62508" y="0"/>
                  </a:lnTo>
                  <a:lnTo>
                    <a:pt x="54819" y="7688"/>
                  </a:lnTo>
                  <a:lnTo>
                    <a:pt x="53947" y="13302"/>
                  </a:lnTo>
                  <a:lnTo>
                    <a:pt x="53589" y="55901"/>
                  </a:lnTo>
                  <a:lnTo>
                    <a:pt x="47443" y="90747"/>
                  </a:lnTo>
                  <a:lnTo>
                    <a:pt x="45201" y="134819"/>
                  </a:lnTo>
                  <a:lnTo>
                    <a:pt x="42167" y="172569"/>
                  </a:lnTo>
                  <a:lnTo>
                    <a:pt x="34983" y="212527"/>
                  </a:lnTo>
                  <a:lnTo>
                    <a:pt x="23667" y="256844"/>
                  </a:lnTo>
                  <a:lnTo>
                    <a:pt x="12870" y="294261"/>
                  </a:lnTo>
                  <a:lnTo>
                    <a:pt x="9449" y="334532"/>
                  </a:lnTo>
                  <a:lnTo>
                    <a:pt x="8040" y="358812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96"/>
            <p:cNvSpPr/>
            <p:nvPr>
              <p:custDataLst>
                <p:tags r:id="rId4"/>
              </p:custDataLst>
            </p:nvPr>
          </p:nvSpPr>
          <p:spPr>
            <a:xfrm>
              <a:off x="7608665" y="3375573"/>
              <a:ext cx="186953" cy="356004"/>
            </a:xfrm>
            <a:custGeom>
              <a:avLst/>
              <a:gdLst/>
              <a:ahLst/>
              <a:cxnLst/>
              <a:rect l="0" t="0" r="0" b="0"/>
              <a:pathLst>
                <a:path w="186953" h="356004">
                  <a:moveTo>
                    <a:pt x="151233" y="44497"/>
                  </a:moveTo>
                  <a:lnTo>
                    <a:pt x="151233" y="44497"/>
                  </a:lnTo>
                  <a:lnTo>
                    <a:pt x="151233" y="32068"/>
                  </a:lnTo>
                  <a:lnTo>
                    <a:pt x="150241" y="30257"/>
                  </a:lnTo>
                  <a:lnTo>
                    <a:pt x="148587" y="29051"/>
                  </a:lnTo>
                  <a:lnTo>
                    <a:pt x="144104" y="26718"/>
                  </a:lnTo>
                  <a:lnTo>
                    <a:pt x="108992" y="5688"/>
                  </a:lnTo>
                  <a:lnTo>
                    <a:pt x="79499" y="1002"/>
                  </a:lnTo>
                  <a:lnTo>
                    <a:pt x="47406" y="0"/>
                  </a:lnTo>
                  <a:lnTo>
                    <a:pt x="37950" y="2561"/>
                  </a:lnTo>
                  <a:lnTo>
                    <a:pt x="23794" y="12291"/>
                  </a:lnTo>
                  <a:lnTo>
                    <a:pt x="20179" y="20592"/>
                  </a:lnTo>
                  <a:lnTo>
                    <a:pt x="17859" y="37349"/>
                  </a:lnTo>
                  <a:lnTo>
                    <a:pt x="29767" y="73468"/>
                  </a:lnTo>
                  <a:lnTo>
                    <a:pt x="53865" y="116222"/>
                  </a:lnTo>
                  <a:lnTo>
                    <a:pt x="81729" y="151710"/>
                  </a:lnTo>
                  <a:lnTo>
                    <a:pt x="114903" y="194512"/>
                  </a:lnTo>
                  <a:lnTo>
                    <a:pt x="141595" y="238538"/>
                  </a:lnTo>
                  <a:lnTo>
                    <a:pt x="161235" y="271452"/>
                  </a:lnTo>
                  <a:lnTo>
                    <a:pt x="162955" y="287248"/>
                  </a:lnTo>
                  <a:lnTo>
                    <a:pt x="157762" y="329608"/>
                  </a:lnTo>
                  <a:lnTo>
                    <a:pt x="155585" y="335774"/>
                  </a:lnTo>
                  <a:lnTo>
                    <a:pt x="147877" y="345271"/>
                  </a:lnTo>
                  <a:lnTo>
                    <a:pt x="137835" y="351807"/>
                  </a:lnTo>
                  <a:lnTo>
                    <a:pt x="115220" y="356003"/>
                  </a:lnTo>
                  <a:lnTo>
                    <a:pt x="84718" y="355908"/>
                  </a:lnTo>
                  <a:lnTo>
                    <a:pt x="41924" y="341793"/>
                  </a:lnTo>
                  <a:lnTo>
                    <a:pt x="16183" y="327223"/>
                  </a:lnTo>
                  <a:lnTo>
                    <a:pt x="5936" y="313586"/>
                  </a:lnTo>
                  <a:lnTo>
                    <a:pt x="1357" y="296978"/>
                  </a:lnTo>
                  <a:lnTo>
                    <a:pt x="0" y="279489"/>
                  </a:lnTo>
                  <a:lnTo>
                    <a:pt x="11907" y="239172"/>
                  </a:lnTo>
                  <a:lnTo>
                    <a:pt x="41673" y="194904"/>
                  </a:lnTo>
                  <a:lnTo>
                    <a:pt x="80654" y="154115"/>
                  </a:lnTo>
                  <a:lnTo>
                    <a:pt x="124557" y="123204"/>
                  </a:lnTo>
                  <a:lnTo>
                    <a:pt x="159626" y="109334"/>
                  </a:lnTo>
                  <a:lnTo>
                    <a:pt x="186952" y="1070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97"/>
            <p:cNvSpPr/>
            <p:nvPr>
              <p:custDataLst>
                <p:tags r:id="rId5"/>
              </p:custDataLst>
            </p:nvPr>
          </p:nvSpPr>
          <p:spPr>
            <a:xfrm>
              <a:off x="7911706" y="3563156"/>
              <a:ext cx="239176" cy="223032"/>
            </a:xfrm>
            <a:custGeom>
              <a:avLst/>
              <a:gdLst/>
              <a:ahLst/>
              <a:cxnLst/>
              <a:rect l="0" t="0" r="0" b="0"/>
              <a:pathLst>
                <a:path w="239176" h="223032">
                  <a:moveTo>
                    <a:pt x="17856" y="44437"/>
                  </a:moveTo>
                  <a:lnTo>
                    <a:pt x="17856" y="44437"/>
                  </a:lnTo>
                  <a:lnTo>
                    <a:pt x="16864" y="86132"/>
                  </a:lnTo>
                  <a:lnTo>
                    <a:pt x="3034" y="129660"/>
                  </a:lnTo>
                  <a:lnTo>
                    <a:pt x="0" y="142649"/>
                  </a:lnTo>
                  <a:lnTo>
                    <a:pt x="989" y="120303"/>
                  </a:lnTo>
                  <a:lnTo>
                    <a:pt x="15227" y="79838"/>
                  </a:lnTo>
                  <a:lnTo>
                    <a:pt x="38906" y="35557"/>
                  </a:lnTo>
                  <a:lnTo>
                    <a:pt x="50772" y="16561"/>
                  </a:lnTo>
                  <a:lnTo>
                    <a:pt x="60928" y="7904"/>
                  </a:lnTo>
                  <a:lnTo>
                    <a:pt x="72056" y="3396"/>
                  </a:lnTo>
                  <a:lnTo>
                    <a:pt x="100714" y="0"/>
                  </a:lnTo>
                  <a:lnTo>
                    <a:pt x="106937" y="2529"/>
                  </a:lnTo>
                  <a:lnTo>
                    <a:pt x="109985" y="4592"/>
                  </a:lnTo>
                  <a:lnTo>
                    <a:pt x="119016" y="16977"/>
                  </a:lnTo>
                  <a:lnTo>
                    <a:pt x="130798" y="57471"/>
                  </a:lnTo>
                  <a:lnTo>
                    <a:pt x="133666" y="100176"/>
                  </a:lnTo>
                  <a:lnTo>
                    <a:pt x="132868" y="117617"/>
                  </a:lnTo>
                  <a:lnTo>
                    <a:pt x="125022" y="133716"/>
                  </a:lnTo>
                  <a:lnTo>
                    <a:pt x="125013" y="121303"/>
                  </a:lnTo>
                  <a:lnTo>
                    <a:pt x="127658" y="115641"/>
                  </a:lnTo>
                  <a:lnTo>
                    <a:pt x="148928" y="76822"/>
                  </a:lnTo>
                  <a:lnTo>
                    <a:pt x="158777" y="60206"/>
                  </a:lnTo>
                  <a:lnTo>
                    <a:pt x="183719" y="39815"/>
                  </a:lnTo>
                  <a:lnTo>
                    <a:pt x="193228" y="36784"/>
                  </a:lnTo>
                  <a:lnTo>
                    <a:pt x="199318" y="36075"/>
                  </a:lnTo>
                  <a:lnTo>
                    <a:pt x="205331" y="38406"/>
                  </a:lnTo>
                  <a:lnTo>
                    <a:pt x="217276" y="47986"/>
                  </a:lnTo>
                  <a:lnTo>
                    <a:pt x="226212" y="61253"/>
                  </a:lnTo>
                  <a:lnTo>
                    <a:pt x="237957" y="102097"/>
                  </a:lnTo>
                  <a:lnTo>
                    <a:pt x="239175" y="125021"/>
                  </a:lnTo>
                  <a:lnTo>
                    <a:pt x="233287" y="161924"/>
                  </a:lnTo>
                  <a:lnTo>
                    <a:pt x="223239" y="2230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98"/>
            <p:cNvSpPr/>
            <p:nvPr>
              <p:custDataLst>
                <p:tags r:id="rId6"/>
              </p:custDataLst>
            </p:nvPr>
          </p:nvSpPr>
          <p:spPr>
            <a:xfrm>
              <a:off x="8215312" y="3661171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893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99"/>
            <p:cNvSpPr/>
            <p:nvPr>
              <p:custDataLst>
                <p:tags r:id="rId7"/>
              </p:custDataLst>
            </p:nvPr>
          </p:nvSpPr>
          <p:spPr>
            <a:xfrm>
              <a:off x="8179593" y="3482578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8930" y="0"/>
                  </a:lnTo>
                  <a:lnTo>
                    <a:pt x="8930" y="7688"/>
                  </a:lnTo>
                  <a:lnTo>
                    <a:pt x="7938" y="8102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700"/>
            <p:cNvSpPr/>
            <p:nvPr>
              <p:custDataLst>
                <p:tags r:id="rId8"/>
              </p:custDataLst>
            </p:nvPr>
          </p:nvSpPr>
          <p:spPr>
            <a:xfrm>
              <a:off x="8295679" y="3429000"/>
              <a:ext cx="151806" cy="321469"/>
            </a:xfrm>
            <a:custGeom>
              <a:avLst/>
              <a:gdLst/>
              <a:ahLst/>
              <a:cxnLst/>
              <a:rect l="0" t="0" r="0" b="0"/>
              <a:pathLst>
                <a:path w="151806" h="321469">
                  <a:moveTo>
                    <a:pt x="151805" y="0"/>
                  </a:moveTo>
                  <a:lnTo>
                    <a:pt x="151805" y="0"/>
                  </a:lnTo>
                  <a:lnTo>
                    <a:pt x="151805" y="7688"/>
                  </a:lnTo>
                  <a:lnTo>
                    <a:pt x="144676" y="21950"/>
                  </a:lnTo>
                  <a:lnTo>
                    <a:pt x="127889" y="49629"/>
                  </a:lnTo>
                  <a:lnTo>
                    <a:pt x="113096" y="89952"/>
                  </a:lnTo>
                  <a:lnTo>
                    <a:pt x="95063" y="132274"/>
                  </a:lnTo>
                  <a:lnTo>
                    <a:pt x="78272" y="176205"/>
                  </a:lnTo>
                  <a:lnTo>
                    <a:pt x="56141" y="218581"/>
                  </a:lnTo>
                  <a:lnTo>
                    <a:pt x="36448" y="260208"/>
                  </a:lnTo>
                  <a:lnTo>
                    <a:pt x="29098" y="275390"/>
                  </a:lnTo>
                  <a:lnTo>
                    <a:pt x="4825" y="299984"/>
                  </a:lnTo>
                  <a:lnTo>
                    <a:pt x="2145" y="306297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701"/>
            <p:cNvSpPr/>
            <p:nvPr>
              <p:custDataLst>
                <p:tags r:id="rId9"/>
              </p:custDataLst>
            </p:nvPr>
          </p:nvSpPr>
          <p:spPr>
            <a:xfrm>
              <a:off x="8447603" y="3455789"/>
              <a:ext cx="142713" cy="357188"/>
            </a:xfrm>
            <a:custGeom>
              <a:avLst/>
              <a:gdLst/>
              <a:ahLst/>
              <a:cxnLst/>
              <a:rect l="0" t="0" r="0" b="0"/>
              <a:pathLst>
                <a:path w="142713" h="357188">
                  <a:moveTo>
                    <a:pt x="44529" y="0"/>
                  </a:moveTo>
                  <a:lnTo>
                    <a:pt x="44529" y="0"/>
                  </a:lnTo>
                  <a:lnTo>
                    <a:pt x="44529" y="20990"/>
                  </a:lnTo>
                  <a:lnTo>
                    <a:pt x="49674" y="41886"/>
                  </a:lnTo>
                  <a:lnTo>
                    <a:pt x="45839" y="79527"/>
                  </a:lnTo>
                  <a:lnTo>
                    <a:pt x="42271" y="112199"/>
                  </a:lnTo>
                  <a:lnTo>
                    <a:pt x="34931" y="150652"/>
                  </a:lnTo>
                  <a:lnTo>
                    <a:pt x="28301" y="194461"/>
                  </a:lnTo>
                  <a:lnTo>
                    <a:pt x="19816" y="238193"/>
                  </a:lnTo>
                  <a:lnTo>
                    <a:pt x="15709" y="258099"/>
                  </a:lnTo>
                  <a:lnTo>
                    <a:pt x="8727" y="280491"/>
                  </a:lnTo>
                  <a:lnTo>
                    <a:pt x="6770" y="282244"/>
                  </a:lnTo>
                  <a:lnTo>
                    <a:pt x="0" y="285688"/>
                  </a:lnTo>
                  <a:lnTo>
                    <a:pt x="4656" y="280991"/>
                  </a:lnTo>
                  <a:lnTo>
                    <a:pt x="6965" y="276028"/>
                  </a:lnTo>
                  <a:lnTo>
                    <a:pt x="13185" y="255276"/>
                  </a:lnTo>
                  <a:lnTo>
                    <a:pt x="42198" y="212747"/>
                  </a:lnTo>
                  <a:lnTo>
                    <a:pt x="71404" y="174749"/>
                  </a:lnTo>
                  <a:lnTo>
                    <a:pt x="83263" y="166963"/>
                  </a:lnTo>
                  <a:lnTo>
                    <a:pt x="104399" y="161964"/>
                  </a:lnTo>
                  <a:lnTo>
                    <a:pt x="118422" y="160977"/>
                  </a:lnTo>
                  <a:lnTo>
                    <a:pt x="120580" y="162880"/>
                  </a:lnTo>
                  <a:lnTo>
                    <a:pt x="140268" y="206074"/>
                  </a:lnTo>
                  <a:lnTo>
                    <a:pt x="142428" y="242368"/>
                  </a:lnTo>
                  <a:lnTo>
                    <a:pt x="142712" y="285916"/>
                  </a:lnTo>
                  <a:lnTo>
                    <a:pt x="135064" y="326913"/>
                  </a:lnTo>
                  <a:lnTo>
                    <a:pt x="124897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02"/>
            <p:cNvSpPr/>
            <p:nvPr>
              <p:custDataLst>
                <p:tags r:id="rId10"/>
              </p:custDataLst>
            </p:nvPr>
          </p:nvSpPr>
          <p:spPr>
            <a:xfrm>
              <a:off x="6451377" y="3134320"/>
              <a:ext cx="2423451" cy="1035801"/>
            </a:xfrm>
            <a:custGeom>
              <a:avLst/>
              <a:gdLst/>
              <a:ahLst/>
              <a:cxnLst/>
              <a:rect l="0" t="0" r="0" b="0"/>
              <a:pathLst>
                <a:path w="2423451" h="1035801">
                  <a:moveTo>
                    <a:pt x="2371154" y="267890"/>
                  </a:moveTo>
                  <a:lnTo>
                    <a:pt x="2371154" y="267890"/>
                  </a:lnTo>
                  <a:lnTo>
                    <a:pt x="2366413" y="267890"/>
                  </a:lnTo>
                  <a:lnTo>
                    <a:pt x="2361440" y="265244"/>
                  </a:lnTo>
                  <a:lnTo>
                    <a:pt x="2358725" y="263150"/>
                  </a:lnTo>
                  <a:lnTo>
                    <a:pt x="2355707" y="258177"/>
                  </a:lnTo>
                  <a:lnTo>
                    <a:pt x="2353375" y="252659"/>
                  </a:lnTo>
                  <a:lnTo>
                    <a:pt x="2349030" y="246899"/>
                  </a:lnTo>
                  <a:lnTo>
                    <a:pt x="2308363" y="223236"/>
                  </a:lnTo>
                  <a:lnTo>
                    <a:pt x="2265835" y="205382"/>
                  </a:lnTo>
                  <a:lnTo>
                    <a:pt x="2227345" y="190499"/>
                  </a:lnTo>
                  <a:lnTo>
                    <a:pt x="2189729" y="178594"/>
                  </a:lnTo>
                  <a:lnTo>
                    <a:pt x="2149116" y="166687"/>
                  </a:lnTo>
                  <a:lnTo>
                    <a:pt x="2105302" y="154781"/>
                  </a:lnTo>
                  <a:lnTo>
                    <a:pt x="2069250" y="145851"/>
                  </a:lnTo>
                  <a:lnTo>
                    <a:pt x="2027590" y="136922"/>
                  </a:lnTo>
                  <a:lnTo>
                    <a:pt x="1984820" y="127992"/>
                  </a:lnTo>
                  <a:lnTo>
                    <a:pt x="1945578" y="119062"/>
                  </a:lnTo>
                  <a:lnTo>
                    <a:pt x="1902973" y="110133"/>
                  </a:lnTo>
                  <a:lnTo>
                    <a:pt x="1859922" y="102195"/>
                  </a:lnTo>
                  <a:lnTo>
                    <a:pt x="1820598" y="98410"/>
                  </a:lnTo>
                  <a:lnTo>
                    <a:pt x="1777968" y="91446"/>
                  </a:lnTo>
                  <a:lnTo>
                    <a:pt x="1733917" y="84091"/>
                  </a:lnTo>
                  <a:lnTo>
                    <a:pt x="1689447" y="80478"/>
                  </a:lnTo>
                  <a:lnTo>
                    <a:pt x="1644851" y="73565"/>
                  </a:lnTo>
                  <a:lnTo>
                    <a:pt x="1600217" y="66224"/>
                  </a:lnTo>
                  <a:lnTo>
                    <a:pt x="1556565" y="63609"/>
                  </a:lnTo>
                  <a:lnTo>
                    <a:pt x="1516071" y="61842"/>
                  </a:lnTo>
                  <a:lnTo>
                    <a:pt x="1484109" y="57912"/>
                  </a:lnTo>
                  <a:lnTo>
                    <a:pt x="1442127" y="54862"/>
                  </a:lnTo>
                  <a:lnTo>
                    <a:pt x="1399811" y="49218"/>
                  </a:lnTo>
                  <a:lnTo>
                    <a:pt x="1355854" y="46002"/>
                  </a:lnTo>
                  <a:lnTo>
                    <a:pt x="1311411" y="40309"/>
                  </a:lnTo>
                  <a:lnTo>
                    <a:pt x="1266823" y="37079"/>
                  </a:lnTo>
                  <a:lnTo>
                    <a:pt x="1226934" y="36121"/>
                  </a:lnTo>
                  <a:lnTo>
                    <a:pt x="1185239" y="35838"/>
                  </a:lnTo>
                  <a:lnTo>
                    <a:pt x="1146205" y="31013"/>
                  </a:lnTo>
                  <a:lnTo>
                    <a:pt x="1104764" y="28041"/>
                  </a:lnTo>
                  <a:lnTo>
                    <a:pt x="1065807" y="27160"/>
                  </a:lnTo>
                  <a:lnTo>
                    <a:pt x="1029128" y="26899"/>
                  </a:lnTo>
                  <a:lnTo>
                    <a:pt x="988385" y="26821"/>
                  </a:lnTo>
                  <a:lnTo>
                    <a:pt x="949634" y="22058"/>
                  </a:lnTo>
                  <a:lnTo>
                    <a:pt x="913016" y="19103"/>
                  </a:lnTo>
                  <a:lnTo>
                    <a:pt x="877032" y="13487"/>
                  </a:lnTo>
                  <a:lnTo>
                    <a:pt x="841234" y="10280"/>
                  </a:lnTo>
                  <a:lnTo>
                    <a:pt x="800751" y="9329"/>
                  </a:lnTo>
                  <a:lnTo>
                    <a:pt x="762078" y="9048"/>
                  </a:lnTo>
                  <a:lnTo>
                    <a:pt x="725484" y="4224"/>
                  </a:lnTo>
                  <a:lnTo>
                    <a:pt x="689505" y="1251"/>
                  </a:lnTo>
                  <a:lnTo>
                    <a:pt x="653709" y="371"/>
                  </a:lnTo>
                  <a:lnTo>
                    <a:pt x="617969" y="110"/>
                  </a:lnTo>
                  <a:lnTo>
                    <a:pt x="582243" y="32"/>
                  </a:lnTo>
                  <a:lnTo>
                    <a:pt x="546522" y="10"/>
                  </a:lnTo>
                  <a:lnTo>
                    <a:pt x="505033" y="2"/>
                  </a:lnTo>
                  <a:lnTo>
                    <a:pt x="471280" y="0"/>
                  </a:lnTo>
                  <a:lnTo>
                    <a:pt x="426964" y="2646"/>
                  </a:lnTo>
                  <a:lnTo>
                    <a:pt x="384513" y="7688"/>
                  </a:lnTo>
                  <a:lnTo>
                    <a:pt x="349690" y="13302"/>
                  </a:lnTo>
                  <a:lnTo>
                    <a:pt x="309497" y="24088"/>
                  </a:lnTo>
                  <a:lnTo>
                    <a:pt x="272894" y="35773"/>
                  </a:lnTo>
                  <a:lnTo>
                    <a:pt x="232261" y="47636"/>
                  </a:lnTo>
                  <a:lnTo>
                    <a:pt x="193146" y="65670"/>
                  </a:lnTo>
                  <a:lnTo>
                    <a:pt x="156756" y="82462"/>
                  </a:lnTo>
                  <a:lnTo>
                    <a:pt x="118101" y="110409"/>
                  </a:lnTo>
                  <a:lnTo>
                    <a:pt x="74180" y="146868"/>
                  </a:lnTo>
                  <a:lnTo>
                    <a:pt x="38602" y="190666"/>
                  </a:lnTo>
                  <a:lnTo>
                    <a:pt x="17049" y="235240"/>
                  </a:lnTo>
                  <a:lnTo>
                    <a:pt x="7503" y="268497"/>
                  </a:lnTo>
                  <a:lnTo>
                    <a:pt x="0" y="312619"/>
                  </a:lnTo>
                  <a:lnTo>
                    <a:pt x="3960" y="357198"/>
                  </a:lnTo>
                  <a:lnTo>
                    <a:pt x="11752" y="393900"/>
                  </a:lnTo>
                  <a:lnTo>
                    <a:pt x="25492" y="435693"/>
                  </a:lnTo>
                  <a:lnTo>
                    <a:pt x="47020" y="472905"/>
                  </a:lnTo>
                  <a:lnTo>
                    <a:pt x="70382" y="508919"/>
                  </a:lnTo>
                  <a:lnTo>
                    <a:pt x="96751" y="544696"/>
                  </a:lnTo>
                  <a:lnTo>
                    <a:pt x="130329" y="585167"/>
                  </a:lnTo>
                  <a:lnTo>
                    <a:pt x="165625" y="623258"/>
                  </a:lnTo>
                  <a:lnTo>
                    <a:pt x="203906" y="653565"/>
                  </a:lnTo>
                  <a:lnTo>
                    <a:pt x="237748" y="679159"/>
                  </a:lnTo>
                  <a:lnTo>
                    <a:pt x="272911" y="702948"/>
                  </a:lnTo>
                  <a:lnTo>
                    <a:pt x="308465" y="725211"/>
                  </a:lnTo>
                  <a:lnTo>
                    <a:pt x="346781" y="748012"/>
                  </a:lnTo>
                  <a:lnTo>
                    <a:pt x="389553" y="767336"/>
                  </a:lnTo>
                  <a:lnTo>
                    <a:pt x="419872" y="779585"/>
                  </a:lnTo>
                  <a:lnTo>
                    <a:pt x="453191" y="791644"/>
                  </a:lnTo>
                  <a:lnTo>
                    <a:pt x="485198" y="803617"/>
                  </a:lnTo>
                  <a:lnTo>
                    <a:pt x="515958" y="815554"/>
                  </a:lnTo>
                  <a:lnTo>
                    <a:pt x="546167" y="827473"/>
                  </a:lnTo>
                  <a:lnTo>
                    <a:pt x="578776" y="839385"/>
                  </a:lnTo>
                  <a:lnTo>
                    <a:pt x="612119" y="851294"/>
                  </a:lnTo>
                  <a:lnTo>
                    <a:pt x="643475" y="863202"/>
                  </a:lnTo>
                  <a:lnTo>
                    <a:pt x="679240" y="875108"/>
                  </a:lnTo>
                  <a:lnTo>
                    <a:pt x="717293" y="887015"/>
                  </a:lnTo>
                  <a:lnTo>
                    <a:pt x="754050" y="898921"/>
                  </a:lnTo>
                  <a:lnTo>
                    <a:pt x="790230" y="910828"/>
                  </a:lnTo>
                  <a:lnTo>
                    <a:pt x="826153" y="921742"/>
                  </a:lnTo>
                  <a:lnTo>
                    <a:pt x="861964" y="929900"/>
                  </a:lnTo>
                  <a:lnTo>
                    <a:pt x="900368" y="939479"/>
                  </a:lnTo>
                  <a:lnTo>
                    <a:pt x="939596" y="949359"/>
                  </a:lnTo>
                  <a:lnTo>
                    <a:pt x="976875" y="957057"/>
                  </a:lnTo>
                  <a:lnTo>
                    <a:pt x="1015933" y="963786"/>
                  </a:lnTo>
                  <a:lnTo>
                    <a:pt x="1056443" y="970083"/>
                  </a:lnTo>
                  <a:lnTo>
                    <a:pt x="1097597" y="976189"/>
                  </a:lnTo>
                  <a:lnTo>
                    <a:pt x="1136395" y="984857"/>
                  </a:lnTo>
                  <a:lnTo>
                    <a:pt x="1174473" y="994331"/>
                  </a:lnTo>
                  <a:lnTo>
                    <a:pt x="1214548" y="1001850"/>
                  </a:lnTo>
                  <a:lnTo>
                    <a:pt x="1255511" y="1008498"/>
                  </a:lnTo>
                  <a:lnTo>
                    <a:pt x="1296867" y="1013768"/>
                  </a:lnTo>
                  <a:lnTo>
                    <a:pt x="1338399" y="1016111"/>
                  </a:lnTo>
                  <a:lnTo>
                    <a:pt x="1380008" y="1019797"/>
                  </a:lnTo>
                  <a:lnTo>
                    <a:pt x="1421652" y="1024743"/>
                  </a:lnTo>
                  <a:lnTo>
                    <a:pt x="1463312" y="1030249"/>
                  </a:lnTo>
                  <a:lnTo>
                    <a:pt x="1504978" y="1033357"/>
                  </a:lnTo>
                  <a:lnTo>
                    <a:pt x="1546647" y="1034738"/>
                  </a:lnTo>
                  <a:lnTo>
                    <a:pt x="1588319" y="1035352"/>
                  </a:lnTo>
                  <a:lnTo>
                    <a:pt x="1629990" y="1035625"/>
                  </a:lnTo>
                  <a:lnTo>
                    <a:pt x="1670669" y="1035746"/>
                  </a:lnTo>
                  <a:lnTo>
                    <a:pt x="1708593" y="1035800"/>
                  </a:lnTo>
                  <a:lnTo>
                    <a:pt x="1747937" y="1033178"/>
                  </a:lnTo>
                  <a:lnTo>
                    <a:pt x="1787582" y="1029698"/>
                  </a:lnTo>
                  <a:lnTo>
                    <a:pt x="1825047" y="1028151"/>
                  </a:lnTo>
                  <a:lnTo>
                    <a:pt x="1861541" y="1024818"/>
                  </a:lnTo>
                  <a:lnTo>
                    <a:pt x="1896612" y="1019037"/>
                  </a:lnTo>
                  <a:lnTo>
                    <a:pt x="1928736" y="1009853"/>
                  </a:lnTo>
                  <a:lnTo>
                    <a:pt x="1962195" y="1001802"/>
                  </a:lnTo>
                  <a:lnTo>
                    <a:pt x="1996910" y="994917"/>
                  </a:lnTo>
                  <a:lnTo>
                    <a:pt x="2032182" y="988550"/>
                  </a:lnTo>
                  <a:lnTo>
                    <a:pt x="2065057" y="979767"/>
                  </a:lnTo>
                  <a:lnTo>
                    <a:pt x="2096205" y="969249"/>
                  </a:lnTo>
                  <a:lnTo>
                    <a:pt x="2140638" y="952171"/>
                  </a:lnTo>
                  <a:lnTo>
                    <a:pt x="2179381" y="934543"/>
                  </a:lnTo>
                  <a:lnTo>
                    <a:pt x="2215995" y="916752"/>
                  </a:lnTo>
                  <a:lnTo>
                    <a:pt x="2251979" y="897921"/>
                  </a:lnTo>
                  <a:lnTo>
                    <a:pt x="2286784" y="873931"/>
                  </a:lnTo>
                  <a:lnTo>
                    <a:pt x="2325715" y="839158"/>
                  </a:lnTo>
                  <a:lnTo>
                    <a:pt x="2357328" y="803626"/>
                  </a:lnTo>
                  <a:lnTo>
                    <a:pt x="2382680" y="761807"/>
                  </a:lnTo>
                  <a:lnTo>
                    <a:pt x="2404152" y="721209"/>
                  </a:lnTo>
                  <a:lnTo>
                    <a:pt x="2418241" y="680006"/>
                  </a:lnTo>
                  <a:lnTo>
                    <a:pt x="2423450" y="636075"/>
                  </a:lnTo>
                  <a:lnTo>
                    <a:pt x="2423360" y="600003"/>
                  </a:lnTo>
                  <a:lnTo>
                    <a:pt x="2417490" y="559330"/>
                  </a:lnTo>
                  <a:lnTo>
                    <a:pt x="2408475" y="520710"/>
                  </a:lnTo>
                  <a:lnTo>
                    <a:pt x="2393677" y="478288"/>
                  </a:lnTo>
                  <a:lnTo>
                    <a:pt x="2382486" y="449044"/>
                  </a:lnTo>
                  <a:lnTo>
                    <a:pt x="2365608" y="416864"/>
                  </a:lnTo>
                  <a:lnTo>
                    <a:pt x="2344876" y="382718"/>
                  </a:lnTo>
                  <a:lnTo>
                    <a:pt x="2322433" y="347698"/>
                  </a:lnTo>
                  <a:lnTo>
                    <a:pt x="2299229" y="312290"/>
                  </a:lnTo>
                  <a:lnTo>
                    <a:pt x="2272710" y="276710"/>
                  </a:lnTo>
                  <a:lnTo>
                    <a:pt x="2237774" y="241052"/>
                  </a:lnTo>
                  <a:lnTo>
                    <a:pt x="2199095" y="208006"/>
                  </a:lnTo>
                  <a:lnTo>
                    <a:pt x="2160738" y="177775"/>
                  </a:lnTo>
                  <a:lnTo>
                    <a:pt x="2127153" y="151110"/>
                  </a:lnTo>
                  <a:lnTo>
                    <a:pt x="2085096" y="118526"/>
                  </a:lnTo>
                  <a:lnTo>
                    <a:pt x="2058615" y="9822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time </a:t>
            </a:r>
            <a:r>
              <a:rPr lang="en-US" altLang="en-US" b="1" i="1"/>
              <a:t>t</a:t>
            </a:r>
            <a:r>
              <a:rPr lang="en-US" altLang="en-US" b="1"/>
              <a:t> that it takes for a group of volunteers to construct a house varies inversely as the number </a:t>
            </a:r>
            <a:br>
              <a:rPr lang="en-US" altLang="en-US" b="1"/>
            </a:br>
            <a:r>
              <a:rPr lang="en-US" altLang="en-US" b="1"/>
              <a:t>of volunteers </a:t>
            </a:r>
            <a:r>
              <a:rPr lang="en-US" altLang="en-US" b="1" i="1"/>
              <a:t>v</a:t>
            </a:r>
            <a:r>
              <a:rPr lang="en-US" altLang="en-US" b="1"/>
              <a:t>. If 20 volunteers can build a house in 62.5 working hours, how many working hours would it take 15 volunteers to build a house?</a:t>
            </a:r>
            <a:endParaRPr lang="en-US" altLang="en-US"/>
          </a:p>
        </p:txBody>
      </p:sp>
      <p:sp>
        <p:nvSpPr>
          <p:cNvPr id="29715" name="Text Box 3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788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variation, the </a:t>
            </a:r>
            <a:r>
              <a:rPr lang="en-US" i="1" dirty="0"/>
              <a:t>ratio</a:t>
            </a:r>
            <a:r>
              <a:rPr lang="en-US" dirty="0"/>
              <a:t> of the two quantities is constant.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Inverse </a:t>
            </a:r>
            <a:r>
              <a:rPr lang="en-US" dirty="0"/>
              <a:t>variation, the </a:t>
            </a:r>
            <a:r>
              <a:rPr lang="en-US" i="1" dirty="0"/>
              <a:t>product</a:t>
            </a:r>
            <a:r>
              <a:rPr lang="en-US" dirty="0"/>
              <a:t> of the two quantities is constant.</a:t>
            </a:r>
          </a:p>
        </p:txBody>
      </p:sp>
      <p:pic>
        <p:nvPicPr>
          <p:cNvPr id="147462" name="Picture 6" descr="8-1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17788"/>
            <a:ext cx="80772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6: Identifying Direct and Inverse Variation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whether each data set represents a direct variation, an inverse variation, or neither.</a:t>
            </a:r>
            <a:endParaRPr lang="en-US" altLang="en-US"/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441325" y="231775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A.</a:t>
            </a:r>
          </a:p>
        </p:txBody>
      </p:sp>
      <p:graphicFrame>
        <p:nvGraphicFramePr>
          <p:cNvPr id="153627" name="Group 27"/>
          <p:cNvGraphicFramePr>
            <a:graphicFrameLocks noGrp="1"/>
          </p:cNvGraphicFramePr>
          <p:nvPr>
            <p:ph/>
          </p:nvPr>
        </p:nvGraphicFramePr>
        <p:xfrm>
          <a:off x="1066800" y="2514600"/>
          <a:ext cx="3352800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" name="Text Box 29"/>
          <p:cNvSpPr txBox="1">
            <a:spLocks noChangeArrowheads="1"/>
          </p:cNvSpPr>
          <p:nvPr/>
        </p:nvSpPr>
        <p:spPr bwMode="auto">
          <a:xfrm>
            <a:off x="365125" y="4146550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B.</a:t>
            </a:r>
          </a:p>
        </p:txBody>
      </p:sp>
      <p:graphicFrame>
        <p:nvGraphicFramePr>
          <p:cNvPr id="153630" name="Group 30"/>
          <p:cNvGraphicFramePr>
            <a:graphicFrameLocks noGrp="1"/>
          </p:cNvGraphicFramePr>
          <p:nvPr/>
        </p:nvGraphicFramePr>
        <p:xfrm>
          <a:off x="990600" y="4343400"/>
          <a:ext cx="3352800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SMARTInkShape-Group118"/>
          <p:cNvGrpSpPr/>
          <p:nvPr/>
        </p:nvGrpSpPr>
        <p:grpSpPr>
          <a:xfrm>
            <a:off x="4527351" y="2341388"/>
            <a:ext cx="910829" cy="355378"/>
            <a:chOff x="4527351" y="2341388"/>
            <a:chExt cx="910829" cy="355378"/>
          </a:xfrm>
        </p:grpSpPr>
        <p:sp>
          <p:nvSpPr>
            <p:cNvPr id="8" name="SMARTInkShape-703"/>
            <p:cNvSpPr/>
            <p:nvPr>
              <p:custDataLst>
                <p:tags r:id="rId132"/>
              </p:custDataLst>
            </p:nvPr>
          </p:nvSpPr>
          <p:spPr>
            <a:xfrm>
              <a:off x="5429250" y="2527101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4740" y="7689"/>
                  </a:lnTo>
                  <a:lnTo>
                    <a:pt x="6136" y="9094"/>
                  </a:lnTo>
                  <a:lnTo>
                    <a:pt x="8929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04"/>
            <p:cNvSpPr/>
            <p:nvPr>
              <p:custDataLst>
                <p:tags r:id="rId133"/>
              </p:custDataLst>
            </p:nvPr>
          </p:nvSpPr>
          <p:spPr>
            <a:xfrm>
              <a:off x="5429250" y="2393156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0" y="0"/>
                  </a:moveTo>
                  <a:lnTo>
                    <a:pt x="0" y="0"/>
                  </a:lnTo>
                  <a:lnTo>
                    <a:pt x="8929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05"/>
            <p:cNvSpPr/>
            <p:nvPr>
              <p:custDataLst>
                <p:tags r:id="rId134"/>
              </p:custDataLst>
            </p:nvPr>
          </p:nvSpPr>
          <p:spPr>
            <a:xfrm>
              <a:off x="5170289" y="2518549"/>
              <a:ext cx="116087" cy="17483"/>
            </a:xfrm>
            <a:custGeom>
              <a:avLst/>
              <a:gdLst/>
              <a:ahLst/>
              <a:cxnLst/>
              <a:rect l="0" t="0" r="0" b="0"/>
              <a:pathLst>
                <a:path w="116087" h="17483">
                  <a:moveTo>
                    <a:pt x="0" y="17482"/>
                  </a:moveTo>
                  <a:lnTo>
                    <a:pt x="0" y="17482"/>
                  </a:lnTo>
                  <a:lnTo>
                    <a:pt x="0" y="9793"/>
                  </a:lnTo>
                  <a:lnTo>
                    <a:pt x="992" y="9379"/>
                  </a:lnTo>
                  <a:lnTo>
                    <a:pt x="12358" y="6070"/>
                  </a:lnTo>
                  <a:lnTo>
                    <a:pt x="23352" y="2488"/>
                  </a:lnTo>
                  <a:lnTo>
                    <a:pt x="63231" y="0"/>
                  </a:lnTo>
                  <a:lnTo>
                    <a:pt x="107842" y="7747"/>
                  </a:lnTo>
                  <a:lnTo>
                    <a:pt x="116086" y="855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06"/>
            <p:cNvSpPr/>
            <p:nvPr>
              <p:custDataLst>
                <p:tags r:id="rId135"/>
              </p:custDataLst>
            </p:nvPr>
          </p:nvSpPr>
          <p:spPr>
            <a:xfrm>
              <a:off x="5241726" y="2402085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0" y="0"/>
                  </a:moveTo>
                  <a:lnTo>
                    <a:pt x="0" y="0"/>
                  </a:lnTo>
                  <a:lnTo>
                    <a:pt x="992" y="25900"/>
                  </a:lnTo>
                  <a:lnTo>
                    <a:pt x="9094" y="66999"/>
                  </a:lnTo>
                  <a:lnTo>
                    <a:pt x="15835" y="105986"/>
                  </a:lnTo>
                  <a:lnTo>
                    <a:pt x="17459" y="142644"/>
                  </a:lnTo>
                  <a:lnTo>
                    <a:pt x="24875" y="184848"/>
                  </a:lnTo>
                  <a:lnTo>
                    <a:pt x="26677" y="229039"/>
                  </a:lnTo>
                  <a:lnTo>
                    <a:pt x="26788" y="272911"/>
                  </a:lnTo>
                  <a:lnTo>
                    <a:pt x="2678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07"/>
            <p:cNvSpPr/>
            <p:nvPr>
              <p:custDataLst>
                <p:tags r:id="rId136"/>
              </p:custDataLst>
            </p:nvPr>
          </p:nvSpPr>
          <p:spPr>
            <a:xfrm>
              <a:off x="5082876" y="2571858"/>
              <a:ext cx="114203" cy="107049"/>
            </a:xfrm>
            <a:custGeom>
              <a:avLst/>
              <a:gdLst/>
              <a:ahLst/>
              <a:cxnLst/>
              <a:rect l="0" t="0" r="0" b="0"/>
              <a:pathLst>
                <a:path w="114203" h="107049">
                  <a:moveTo>
                    <a:pt x="96342" y="8821"/>
                  </a:moveTo>
                  <a:lnTo>
                    <a:pt x="96342" y="8821"/>
                  </a:lnTo>
                  <a:lnTo>
                    <a:pt x="91602" y="8821"/>
                  </a:lnTo>
                  <a:lnTo>
                    <a:pt x="86629" y="6175"/>
                  </a:lnTo>
                  <a:lnTo>
                    <a:pt x="80092" y="1133"/>
                  </a:lnTo>
                  <a:lnTo>
                    <a:pt x="53767" y="0"/>
                  </a:lnTo>
                  <a:lnTo>
                    <a:pt x="45008" y="2586"/>
                  </a:lnTo>
                  <a:lnTo>
                    <a:pt x="7655" y="26751"/>
                  </a:lnTo>
                  <a:lnTo>
                    <a:pt x="2356" y="32665"/>
                  </a:lnTo>
                  <a:lnTo>
                    <a:pt x="0" y="38601"/>
                  </a:lnTo>
                  <a:lnTo>
                    <a:pt x="1599" y="47192"/>
                  </a:lnTo>
                  <a:lnTo>
                    <a:pt x="5969" y="64136"/>
                  </a:lnTo>
                  <a:lnTo>
                    <a:pt x="11859" y="70778"/>
                  </a:lnTo>
                  <a:lnTo>
                    <a:pt x="55851" y="95120"/>
                  </a:lnTo>
                  <a:lnTo>
                    <a:pt x="85588" y="104398"/>
                  </a:lnTo>
                  <a:lnTo>
                    <a:pt x="114202" y="10704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708"/>
            <p:cNvSpPr/>
            <p:nvPr>
              <p:custDataLst>
                <p:tags r:id="rId137"/>
              </p:custDataLst>
            </p:nvPr>
          </p:nvSpPr>
          <p:spPr>
            <a:xfrm>
              <a:off x="4957775" y="2546389"/>
              <a:ext cx="117921" cy="150377"/>
            </a:xfrm>
            <a:custGeom>
              <a:avLst/>
              <a:gdLst/>
              <a:ahLst/>
              <a:cxnLst/>
              <a:rect l="0" t="0" r="0" b="0"/>
              <a:pathLst>
                <a:path w="117921" h="150377">
                  <a:moveTo>
                    <a:pt x="42850" y="87868"/>
                  </a:moveTo>
                  <a:lnTo>
                    <a:pt x="42850" y="87868"/>
                  </a:lnTo>
                  <a:lnTo>
                    <a:pt x="58080" y="73629"/>
                  </a:lnTo>
                  <a:lnTo>
                    <a:pt x="63840" y="71618"/>
                  </a:lnTo>
                  <a:lnTo>
                    <a:pt x="88888" y="68342"/>
                  </a:lnTo>
                  <a:lnTo>
                    <a:pt x="101675" y="60669"/>
                  </a:lnTo>
                  <a:lnTo>
                    <a:pt x="108682" y="53290"/>
                  </a:lnTo>
                  <a:lnTo>
                    <a:pt x="117920" y="40468"/>
                  </a:lnTo>
                  <a:lnTo>
                    <a:pt x="117702" y="36425"/>
                  </a:lnTo>
                  <a:lnTo>
                    <a:pt x="108904" y="22245"/>
                  </a:lnTo>
                  <a:lnTo>
                    <a:pt x="102634" y="14715"/>
                  </a:lnTo>
                  <a:lnTo>
                    <a:pt x="96540" y="10707"/>
                  </a:lnTo>
                  <a:lnTo>
                    <a:pt x="90524" y="7934"/>
                  </a:lnTo>
                  <a:lnTo>
                    <a:pt x="81560" y="1786"/>
                  </a:lnTo>
                  <a:lnTo>
                    <a:pt x="75598" y="0"/>
                  </a:lnTo>
                  <a:lnTo>
                    <a:pt x="66996" y="1852"/>
                  </a:lnTo>
                  <a:lnTo>
                    <a:pt x="31005" y="14410"/>
                  </a:lnTo>
                  <a:lnTo>
                    <a:pt x="23364" y="19832"/>
                  </a:lnTo>
                  <a:lnTo>
                    <a:pt x="10374" y="38527"/>
                  </a:lnTo>
                  <a:lnTo>
                    <a:pt x="2249" y="55499"/>
                  </a:lnTo>
                  <a:lnTo>
                    <a:pt x="0" y="67198"/>
                  </a:lnTo>
                  <a:lnTo>
                    <a:pt x="1647" y="76366"/>
                  </a:lnTo>
                  <a:lnTo>
                    <a:pt x="19009" y="106286"/>
                  </a:lnTo>
                  <a:lnTo>
                    <a:pt x="51779" y="15037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09"/>
            <p:cNvSpPr/>
            <p:nvPr>
              <p:custDataLst>
                <p:tags r:id="rId138"/>
              </p:custDataLst>
            </p:nvPr>
          </p:nvSpPr>
          <p:spPr>
            <a:xfrm>
              <a:off x="4850171" y="2553890"/>
              <a:ext cx="61158" cy="125017"/>
            </a:xfrm>
            <a:custGeom>
              <a:avLst/>
              <a:gdLst/>
              <a:ahLst/>
              <a:cxnLst/>
              <a:rect l="0" t="0" r="0" b="0"/>
              <a:pathLst>
                <a:path w="61158" h="125017">
                  <a:moveTo>
                    <a:pt x="25438" y="125016"/>
                  </a:moveTo>
                  <a:lnTo>
                    <a:pt x="25438" y="125016"/>
                  </a:lnTo>
                  <a:lnTo>
                    <a:pt x="17749" y="117327"/>
                  </a:lnTo>
                  <a:lnTo>
                    <a:pt x="16876" y="111713"/>
                  </a:lnTo>
                  <a:lnTo>
                    <a:pt x="15588" y="93798"/>
                  </a:lnTo>
                  <a:lnTo>
                    <a:pt x="5489" y="53493"/>
                  </a:lnTo>
                  <a:lnTo>
                    <a:pt x="0" y="34489"/>
                  </a:lnTo>
                  <a:lnTo>
                    <a:pt x="542" y="30930"/>
                  </a:lnTo>
                  <a:lnTo>
                    <a:pt x="3790" y="24330"/>
                  </a:lnTo>
                  <a:lnTo>
                    <a:pt x="19675" y="5999"/>
                  </a:lnTo>
                  <a:lnTo>
                    <a:pt x="28169" y="2666"/>
                  </a:lnTo>
                  <a:lnTo>
                    <a:pt x="6115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10"/>
            <p:cNvSpPr/>
            <p:nvPr>
              <p:custDataLst>
                <p:tags r:id="rId139"/>
              </p:custDataLst>
            </p:nvPr>
          </p:nvSpPr>
          <p:spPr>
            <a:xfrm>
              <a:off x="4795242" y="247352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11"/>
            <p:cNvSpPr/>
            <p:nvPr>
              <p:custDataLst>
                <p:tags r:id="rId140"/>
              </p:custDataLst>
            </p:nvPr>
          </p:nvSpPr>
          <p:spPr>
            <a:xfrm>
              <a:off x="4795242" y="2607468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712"/>
            <p:cNvSpPr/>
            <p:nvPr>
              <p:custDataLst>
                <p:tags r:id="rId141"/>
              </p:custDataLst>
            </p:nvPr>
          </p:nvSpPr>
          <p:spPr>
            <a:xfrm>
              <a:off x="4527351" y="2341388"/>
              <a:ext cx="229899" cy="346276"/>
            </a:xfrm>
            <a:custGeom>
              <a:avLst/>
              <a:gdLst/>
              <a:ahLst/>
              <a:cxnLst/>
              <a:rect l="0" t="0" r="0" b="0"/>
              <a:pathLst>
                <a:path w="229899" h="346276">
                  <a:moveTo>
                    <a:pt x="35719" y="24979"/>
                  </a:moveTo>
                  <a:lnTo>
                    <a:pt x="35719" y="24979"/>
                  </a:lnTo>
                  <a:lnTo>
                    <a:pt x="30978" y="24979"/>
                  </a:lnTo>
                  <a:lnTo>
                    <a:pt x="29582" y="26963"/>
                  </a:lnTo>
                  <a:lnTo>
                    <a:pt x="27157" y="45096"/>
                  </a:lnTo>
                  <a:lnTo>
                    <a:pt x="25819" y="88969"/>
                  </a:lnTo>
                  <a:lnTo>
                    <a:pt x="21651" y="114714"/>
                  </a:lnTo>
                  <a:lnTo>
                    <a:pt x="25480" y="152727"/>
                  </a:lnTo>
                  <a:lnTo>
                    <a:pt x="26401" y="186523"/>
                  </a:lnTo>
                  <a:lnTo>
                    <a:pt x="29320" y="221672"/>
                  </a:lnTo>
                  <a:lnTo>
                    <a:pt x="34455" y="264364"/>
                  </a:lnTo>
                  <a:lnTo>
                    <a:pt x="35553" y="307857"/>
                  </a:lnTo>
                  <a:lnTo>
                    <a:pt x="34653" y="320366"/>
                  </a:lnTo>
                  <a:lnTo>
                    <a:pt x="27154" y="344479"/>
                  </a:lnTo>
                  <a:lnTo>
                    <a:pt x="26040" y="345135"/>
                  </a:lnTo>
                  <a:lnTo>
                    <a:pt x="19133" y="346275"/>
                  </a:lnTo>
                  <a:lnTo>
                    <a:pt x="18708" y="345340"/>
                  </a:lnTo>
                  <a:lnTo>
                    <a:pt x="18237" y="341655"/>
                  </a:lnTo>
                  <a:lnTo>
                    <a:pt x="19103" y="340276"/>
                  </a:lnTo>
                  <a:lnTo>
                    <a:pt x="20672" y="339357"/>
                  </a:lnTo>
                  <a:lnTo>
                    <a:pt x="22711" y="338744"/>
                  </a:lnTo>
                  <a:lnTo>
                    <a:pt x="24071" y="336351"/>
                  </a:lnTo>
                  <a:lnTo>
                    <a:pt x="26252" y="315606"/>
                  </a:lnTo>
                  <a:lnTo>
                    <a:pt x="23984" y="291669"/>
                  </a:lnTo>
                  <a:lnTo>
                    <a:pt x="17674" y="248063"/>
                  </a:lnTo>
                  <a:lnTo>
                    <a:pt x="10277" y="203552"/>
                  </a:lnTo>
                  <a:lnTo>
                    <a:pt x="9196" y="161713"/>
                  </a:lnTo>
                  <a:lnTo>
                    <a:pt x="8982" y="123756"/>
                  </a:lnTo>
                  <a:lnTo>
                    <a:pt x="8934" y="79389"/>
                  </a:lnTo>
                  <a:lnTo>
                    <a:pt x="9924" y="67021"/>
                  </a:lnTo>
                  <a:lnTo>
                    <a:pt x="19954" y="27646"/>
                  </a:lnTo>
                  <a:lnTo>
                    <a:pt x="30179" y="13599"/>
                  </a:lnTo>
                  <a:lnTo>
                    <a:pt x="43559" y="4299"/>
                  </a:lnTo>
                  <a:lnTo>
                    <a:pt x="60090" y="0"/>
                  </a:lnTo>
                  <a:lnTo>
                    <a:pt x="71686" y="1640"/>
                  </a:lnTo>
                  <a:lnTo>
                    <a:pt x="109824" y="16352"/>
                  </a:lnTo>
                  <a:lnTo>
                    <a:pt x="143402" y="32755"/>
                  </a:lnTo>
                  <a:lnTo>
                    <a:pt x="171569" y="62234"/>
                  </a:lnTo>
                  <a:lnTo>
                    <a:pt x="202265" y="105548"/>
                  </a:lnTo>
                  <a:lnTo>
                    <a:pt x="219062" y="147241"/>
                  </a:lnTo>
                  <a:lnTo>
                    <a:pt x="229288" y="187815"/>
                  </a:lnTo>
                  <a:lnTo>
                    <a:pt x="229898" y="208475"/>
                  </a:lnTo>
                  <a:lnTo>
                    <a:pt x="224315" y="249062"/>
                  </a:lnTo>
                  <a:lnTo>
                    <a:pt x="218427" y="263809"/>
                  </a:lnTo>
                  <a:lnTo>
                    <a:pt x="197987" y="294554"/>
                  </a:lnTo>
                  <a:lnTo>
                    <a:pt x="157292" y="316307"/>
                  </a:lnTo>
                  <a:lnTo>
                    <a:pt x="115633" y="331515"/>
                  </a:lnTo>
                  <a:lnTo>
                    <a:pt x="74024" y="336727"/>
                  </a:lnTo>
                  <a:lnTo>
                    <a:pt x="42013" y="336421"/>
                  </a:lnTo>
                  <a:lnTo>
                    <a:pt x="13112" y="328414"/>
                  </a:lnTo>
                  <a:lnTo>
                    <a:pt x="0" y="3196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119"/>
          <p:cNvGrpSpPr/>
          <p:nvPr/>
        </p:nvGrpSpPr>
        <p:grpSpPr>
          <a:xfrm>
            <a:off x="5572125" y="2196862"/>
            <a:ext cx="941483" cy="526693"/>
            <a:chOff x="5572125" y="2196862"/>
            <a:chExt cx="941483" cy="526693"/>
          </a:xfrm>
        </p:grpSpPr>
        <p:sp>
          <p:nvSpPr>
            <p:cNvPr id="19" name="SMARTInkShape-713"/>
            <p:cNvSpPr/>
            <p:nvPr>
              <p:custDataLst>
                <p:tags r:id="rId123"/>
              </p:custDataLst>
            </p:nvPr>
          </p:nvSpPr>
          <p:spPr>
            <a:xfrm>
              <a:off x="6375796" y="2544960"/>
              <a:ext cx="137812" cy="178595"/>
            </a:xfrm>
            <a:custGeom>
              <a:avLst/>
              <a:gdLst/>
              <a:ahLst/>
              <a:cxnLst/>
              <a:rect l="0" t="0" r="0" b="0"/>
              <a:pathLst>
                <a:path w="137812" h="178595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5292"/>
                  </a:lnTo>
                  <a:lnTo>
                    <a:pt x="15231" y="12274"/>
                  </a:lnTo>
                  <a:lnTo>
                    <a:pt x="56912" y="48177"/>
                  </a:lnTo>
                  <a:lnTo>
                    <a:pt x="98248" y="91975"/>
                  </a:lnTo>
                  <a:lnTo>
                    <a:pt x="124233" y="133397"/>
                  </a:lnTo>
                  <a:lnTo>
                    <a:pt x="136767" y="157650"/>
                  </a:lnTo>
                  <a:lnTo>
                    <a:pt x="137811" y="162647"/>
                  </a:lnTo>
                  <a:lnTo>
                    <a:pt x="137514" y="166970"/>
                  </a:lnTo>
                  <a:lnTo>
                    <a:pt x="13394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14"/>
            <p:cNvSpPr/>
            <p:nvPr>
              <p:custDataLst>
                <p:tags r:id="rId124"/>
              </p:custDataLst>
            </p:nvPr>
          </p:nvSpPr>
          <p:spPr>
            <a:xfrm>
              <a:off x="6349007" y="2491382"/>
              <a:ext cx="142876" cy="98228"/>
            </a:xfrm>
            <a:custGeom>
              <a:avLst/>
              <a:gdLst/>
              <a:ahLst/>
              <a:cxnLst/>
              <a:rect l="0" t="0" r="0" b="0"/>
              <a:pathLst>
                <a:path w="142876" h="98228">
                  <a:moveTo>
                    <a:pt x="0" y="98227"/>
                  </a:moveTo>
                  <a:lnTo>
                    <a:pt x="0" y="98227"/>
                  </a:lnTo>
                  <a:lnTo>
                    <a:pt x="4741" y="98227"/>
                  </a:lnTo>
                  <a:lnTo>
                    <a:pt x="6137" y="96243"/>
                  </a:lnTo>
                  <a:lnTo>
                    <a:pt x="9094" y="85953"/>
                  </a:lnTo>
                  <a:lnTo>
                    <a:pt x="11024" y="84091"/>
                  </a:lnTo>
                  <a:lnTo>
                    <a:pt x="13303" y="82850"/>
                  </a:lnTo>
                  <a:lnTo>
                    <a:pt x="29619" y="63913"/>
                  </a:lnTo>
                  <a:lnTo>
                    <a:pt x="68627" y="34066"/>
                  </a:lnTo>
                  <a:lnTo>
                    <a:pt x="104006" y="4874"/>
                  </a:lnTo>
                  <a:lnTo>
                    <a:pt x="122924" y="96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15"/>
            <p:cNvSpPr/>
            <p:nvPr>
              <p:custDataLst>
                <p:tags r:id="rId125"/>
              </p:custDataLst>
            </p:nvPr>
          </p:nvSpPr>
          <p:spPr>
            <a:xfrm>
              <a:off x="6349007" y="2277070"/>
              <a:ext cx="35720" cy="446485"/>
            </a:xfrm>
            <a:custGeom>
              <a:avLst/>
              <a:gdLst/>
              <a:ahLst/>
              <a:cxnLst/>
              <a:rect l="0" t="0" r="0" b="0"/>
              <a:pathLst>
                <a:path w="35720" h="446485">
                  <a:moveTo>
                    <a:pt x="35719" y="0"/>
                  </a:moveTo>
                  <a:lnTo>
                    <a:pt x="35719" y="0"/>
                  </a:lnTo>
                  <a:lnTo>
                    <a:pt x="30979" y="4740"/>
                  </a:lnTo>
                  <a:lnTo>
                    <a:pt x="28651" y="9713"/>
                  </a:lnTo>
                  <a:lnTo>
                    <a:pt x="26821" y="51138"/>
                  </a:lnTo>
                  <a:lnTo>
                    <a:pt x="26793" y="92797"/>
                  </a:lnTo>
                  <a:lnTo>
                    <a:pt x="26791" y="126053"/>
                  </a:lnTo>
                  <a:lnTo>
                    <a:pt x="26790" y="161042"/>
                  </a:lnTo>
                  <a:lnTo>
                    <a:pt x="24144" y="196544"/>
                  </a:lnTo>
                  <a:lnTo>
                    <a:pt x="19721" y="232198"/>
                  </a:lnTo>
                  <a:lnTo>
                    <a:pt x="18412" y="267898"/>
                  </a:lnTo>
                  <a:lnTo>
                    <a:pt x="18023" y="303612"/>
                  </a:lnTo>
                  <a:lnTo>
                    <a:pt x="13152" y="346494"/>
                  </a:lnTo>
                  <a:lnTo>
                    <a:pt x="8772" y="383628"/>
                  </a:lnTo>
                  <a:lnTo>
                    <a:pt x="1351" y="423838"/>
                  </a:lnTo>
                  <a:lnTo>
                    <a:pt x="0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16"/>
            <p:cNvSpPr/>
            <p:nvPr>
              <p:custDataLst>
                <p:tags r:id="rId126"/>
              </p:custDataLst>
            </p:nvPr>
          </p:nvSpPr>
          <p:spPr>
            <a:xfrm>
              <a:off x="6098976" y="2536031"/>
              <a:ext cx="89298" cy="8930"/>
            </a:xfrm>
            <a:custGeom>
              <a:avLst/>
              <a:gdLst/>
              <a:ahLst/>
              <a:cxnLst/>
              <a:rect l="0" t="0" r="0" b="0"/>
              <a:pathLst>
                <a:path w="89298" h="8930">
                  <a:moveTo>
                    <a:pt x="0" y="8929"/>
                  </a:moveTo>
                  <a:lnTo>
                    <a:pt x="0" y="8929"/>
                  </a:lnTo>
                  <a:lnTo>
                    <a:pt x="4740" y="4189"/>
                  </a:lnTo>
                  <a:lnTo>
                    <a:pt x="9713" y="1862"/>
                  </a:lnTo>
                  <a:lnTo>
                    <a:pt x="53980" y="14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17"/>
            <p:cNvSpPr/>
            <p:nvPr>
              <p:custDataLst>
                <p:tags r:id="rId127"/>
              </p:custDataLst>
            </p:nvPr>
          </p:nvSpPr>
          <p:spPr>
            <a:xfrm>
              <a:off x="6152554" y="2473523"/>
              <a:ext cx="80368" cy="17860"/>
            </a:xfrm>
            <a:custGeom>
              <a:avLst/>
              <a:gdLst/>
              <a:ahLst/>
              <a:cxnLst/>
              <a:rect l="0" t="0" r="0" b="0"/>
              <a:pathLst>
                <a:path w="80368" h="17860">
                  <a:moveTo>
                    <a:pt x="0" y="0"/>
                  </a:moveTo>
                  <a:lnTo>
                    <a:pt x="0" y="0"/>
                  </a:lnTo>
                  <a:lnTo>
                    <a:pt x="43191" y="0"/>
                  </a:lnTo>
                  <a:lnTo>
                    <a:pt x="59648" y="992"/>
                  </a:lnTo>
                  <a:lnTo>
                    <a:pt x="69835" y="4740"/>
                  </a:lnTo>
                  <a:lnTo>
                    <a:pt x="73346" y="7129"/>
                  </a:lnTo>
                  <a:lnTo>
                    <a:pt x="8036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18"/>
            <p:cNvSpPr/>
            <p:nvPr>
              <p:custDataLst>
                <p:tags r:id="rId128"/>
              </p:custDataLst>
            </p:nvPr>
          </p:nvSpPr>
          <p:spPr>
            <a:xfrm>
              <a:off x="5715000" y="2527101"/>
              <a:ext cx="160735" cy="196454"/>
            </a:xfrm>
            <a:custGeom>
              <a:avLst/>
              <a:gdLst/>
              <a:ahLst/>
              <a:cxnLst/>
              <a:rect l="0" t="0" r="0" b="0"/>
              <a:pathLst>
                <a:path w="160735" h="196454">
                  <a:moveTo>
                    <a:pt x="160734" y="0"/>
                  </a:moveTo>
                  <a:lnTo>
                    <a:pt x="160734" y="0"/>
                  </a:lnTo>
                  <a:lnTo>
                    <a:pt x="155993" y="4740"/>
                  </a:lnTo>
                  <a:lnTo>
                    <a:pt x="153666" y="9713"/>
                  </a:lnTo>
                  <a:lnTo>
                    <a:pt x="153045" y="12429"/>
                  </a:lnTo>
                  <a:lnTo>
                    <a:pt x="147431" y="20991"/>
                  </a:lnTo>
                  <a:lnTo>
                    <a:pt x="113937" y="62746"/>
                  </a:lnTo>
                  <a:lnTo>
                    <a:pt x="74288" y="104194"/>
                  </a:lnTo>
                  <a:lnTo>
                    <a:pt x="33852" y="14738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19"/>
            <p:cNvSpPr/>
            <p:nvPr>
              <p:custDataLst>
                <p:tags r:id="rId129"/>
              </p:custDataLst>
            </p:nvPr>
          </p:nvSpPr>
          <p:spPr>
            <a:xfrm>
              <a:off x="5741789" y="2536031"/>
              <a:ext cx="196454" cy="178595"/>
            </a:xfrm>
            <a:custGeom>
              <a:avLst/>
              <a:gdLst/>
              <a:ahLst/>
              <a:cxnLst/>
              <a:rect l="0" t="0" r="0" b="0"/>
              <a:pathLst>
                <a:path w="196454" h="178595">
                  <a:moveTo>
                    <a:pt x="0" y="0"/>
                  </a:moveTo>
                  <a:lnTo>
                    <a:pt x="0" y="0"/>
                  </a:lnTo>
                  <a:lnTo>
                    <a:pt x="18091" y="20737"/>
                  </a:lnTo>
                  <a:lnTo>
                    <a:pt x="24907" y="30052"/>
                  </a:lnTo>
                  <a:lnTo>
                    <a:pt x="68619" y="68878"/>
                  </a:lnTo>
                  <a:lnTo>
                    <a:pt x="111882" y="104216"/>
                  </a:lnTo>
                  <a:lnTo>
                    <a:pt x="153717" y="144861"/>
                  </a:lnTo>
                  <a:lnTo>
                    <a:pt x="175262" y="165347"/>
                  </a:lnTo>
                  <a:lnTo>
                    <a:pt x="187452" y="171457"/>
                  </a:lnTo>
                  <a:lnTo>
                    <a:pt x="196453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20"/>
            <p:cNvSpPr/>
            <p:nvPr>
              <p:custDataLst>
                <p:tags r:id="rId130"/>
              </p:custDataLst>
            </p:nvPr>
          </p:nvSpPr>
          <p:spPr>
            <a:xfrm>
              <a:off x="5572125" y="2456031"/>
              <a:ext cx="491133" cy="26423"/>
            </a:xfrm>
            <a:custGeom>
              <a:avLst/>
              <a:gdLst/>
              <a:ahLst/>
              <a:cxnLst/>
              <a:rect l="0" t="0" r="0" b="0"/>
              <a:pathLst>
                <a:path w="491133" h="26423">
                  <a:moveTo>
                    <a:pt x="0" y="26422"/>
                  </a:moveTo>
                  <a:lnTo>
                    <a:pt x="0" y="26422"/>
                  </a:lnTo>
                  <a:lnTo>
                    <a:pt x="12428" y="26422"/>
                  </a:lnTo>
                  <a:lnTo>
                    <a:pt x="14239" y="25429"/>
                  </a:lnTo>
                  <a:lnTo>
                    <a:pt x="15445" y="23776"/>
                  </a:lnTo>
                  <a:lnTo>
                    <a:pt x="16250" y="21681"/>
                  </a:lnTo>
                  <a:lnTo>
                    <a:pt x="18770" y="20285"/>
                  </a:lnTo>
                  <a:lnTo>
                    <a:pt x="42575" y="17860"/>
                  </a:lnTo>
                  <a:lnTo>
                    <a:pt x="81270" y="17540"/>
                  </a:lnTo>
                  <a:lnTo>
                    <a:pt x="121005" y="17502"/>
                  </a:lnTo>
                  <a:lnTo>
                    <a:pt x="155356" y="12754"/>
                  </a:lnTo>
                  <a:lnTo>
                    <a:pt x="190670" y="9804"/>
                  </a:lnTo>
                  <a:lnTo>
                    <a:pt x="226269" y="8930"/>
                  </a:lnTo>
                  <a:lnTo>
                    <a:pt x="261952" y="8671"/>
                  </a:lnTo>
                  <a:lnTo>
                    <a:pt x="297660" y="8594"/>
                  </a:lnTo>
                  <a:lnTo>
                    <a:pt x="333376" y="8572"/>
                  </a:lnTo>
                  <a:lnTo>
                    <a:pt x="369093" y="8565"/>
                  </a:lnTo>
                  <a:lnTo>
                    <a:pt x="409589" y="2426"/>
                  </a:lnTo>
                  <a:lnTo>
                    <a:pt x="450518" y="0"/>
                  </a:lnTo>
                  <a:lnTo>
                    <a:pt x="474878" y="697"/>
                  </a:lnTo>
                  <a:lnTo>
                    <a:pt x="483247" y="4405"/>
                  </a:lnTo>
                  <a:lnTo>
                    <a:pt x="485875" y="6783"/>
                  </a:lnTo>
                  <a:lnTo>
                    <a:pt x="491132" y="1749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21"/>
            <p:cNvSpPr/>
            <p:nvPr>
              <p:custDataLst>
                <p:tags r:id="rId131"/>
              </p:custDataLst>
            </p:nvPr>
          </p:nvSpPr>
          <p:spPr>
            <a:xfrm>
              <a:off x="5741789" y="2196862"/>
              <a:ext cx="169542" cy="267732"/>
            </a:xfrm>
            <a:custGeom>
              <a:avLst/>
              <a:gdLst/>
              <a:ahLst/>
              <a:cxnLst/>
              <a:rect l="0" t="0" r="0" b="0"/>
              <a:pathLst>
                <a:path w="169542" h="267732">
                  <a:moveTo>
                    <a:pt x="0" y="35559"/>
                  </a:moveTo>
                  <a:lnTo>
                    <a:pt x="0" y="35559"/>
                  </a:lnTo>
                  <a:lnTo>
                    <a:pt x="992" y="74469"/>
                  </a:lnTo>
                  <a:lnTo>
                    <a:pt x="7067" y="91238"/>
                  </a:lnTo>
                  <a:lnTo>
                    <a:pt x="9094" y="100985"/>
                  </a:lnTo>
                  <a:lnTo>
                    <a:pt x="15813" y="112050"/>
                  </a:lnTo>
                  <a:lnTo>
                    <a:pt x="29888" y="127714"/>
                  </a:lnTo>
                  <a:lnTo>
                    <a:pt x="35773" y="131087"/>
                  </a:lnTo>
                  <a:lnTo>
                    <a:pt x="47635" y="133253"/>
                  </a:lnTo>
                  <a:lnTo>
                    <a:pt x="61297" y="128887"/>
                  </a:lnTo>
                  <a:lnTo>
                    <a:pt x="76563" y="118523"/>
                  </a:lnTo>
                  <a:lnTo>
                    <a:pt x="95177" y="100018"/>
                  </a:lnTo>
                  <a:lnTo>
                    <a:pt x="103165" y="84975"/>
                  </a:lnTo>
                  <a:lnTo>
                    <a:pt x="106922" y="44419"/>
                  </a:lnTo>
                  <a:lnTo>
                    <a:pt x="107155" y="1650"/>
                  </a:lnTo>
                  <a:lnTo>
                    <a:pt x="106163" y="1047"/>
                  </a:lnTo>
                  <a:lnTo>
                    <a:pt x="99467" y="0"/>
                  </a:lnTo>
                  <a:lnTo>
                    <a:pt x="99053" y="939"/>
                  </a:lnTo>
                  <a:lnTo>
                    <a:pt x="98594" y="4628"/>
                  </a:lnTo>
                  <a:lnTo>
                    <a:pt x="101035" y="9575"/>
                  </a:lnTo>
                  <a:lnTo>
                    <a:pt x="122148" y="40735"/>
                  </a:lnTo>
                  <a:lnTo>
                    <a:pt x="139908" y="83455"/>
                  </a:lnTo>
                  <a:lnTo>
                    <a:pt x="154782" y="125284"/>
                  </a:lnTo>
                  <a:lnTo>
                    <a:pt x="162596" y="166915"/>
                  </a:lnTo>
                  <a:lnTo>
                    <a:pt x="168268" y="192806"/>
                  </a:lnTo>
                  <a:lnTo>
                    <a:pt x="169541" y="224251"/>
                  </a:lnTo>
                  <a:lnTo>
                    <a:pt x="166963" y="231208"/>
                  </a:lnTo>
                  <a:lnTo>
                    <a:pt x="157224" y="243760"/>
                  </a:lnTo>
                  <a:lnTo>
                    <a:pt x="143929" y="252801"/>
                  </a:lnTo>
                  <a:lnTo>
                    <a:pt x="103075" y="264587"/>
                  </a:lnTo>
                  <a:lnTo>
                    <a:pt x="60417" y="267609"/>
                  </a:lnTo>
                  <a:lnTo>
                    <a:pt x="53578" y="26773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120"/>
          <p:cNvGrpSpPr/>
          <p:nvPr/>
        </p:nvGrpSpPr>
        <p:grpSpPr>
          <a:xfrm>
            <a:off x="4554140" y="2777241"/>
            <a:ext cx="687587" cy="589252"/>
            <a:chOff x="4554140" y="2777241"/>
            <a:chExt cx="687587" cy="589252"/>
          </a:xfrm>
        </p:grpSpPr>
        <p:sp>
          <p:nvSpPr>
            <p:cNvPr id="29" name="SMARTInkShape-722"/>
            <p:cNvSpPr/>
            <p:nvPr>
              <p:custDataLst>
                <p:tags r:id="rId115"/>
              </p:custDataLst>
            </p:nvPr>
          </p:nvSpPr>
          <p:spPr>
            <a:xfrm>
              <a:off x="5188148" y="3152179"/>
              <a:ext cx="53579" cy="17861"/>
            </a:xfrm>
            <a:custGeom>
              <a:avLst/>
              <a:gdLst/>
              <a:ahLst/>
              <a:cxnLst/>
              <a:rect l="0" t="0" r="0" b="0"/>
              <a:pathLst>
                <a:path w="53579" h="17861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12359" y="8378"/>
                  </a:lnTo>
                  <a:lnTo>
                    <a:pt x="22360" y="9677"/>
                  </a:lnTo>
                  <a:lnTo>
                    <a:pt x="53578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23"/>
            <p:cNvSpPr/>
            <p:nvPr>
              <p:custDataLst>
                <p:tags r:id="rId116"/>
              </p:custDataLst>
            </p:nvPr>
          </p:nvSpPr>
          <p:spPr>
            <a:xfrm>
              <a:off x="5161359" y="3080742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984" y="6137"/>
                  </a:lnTo>
                  <a:lnTo>
                    <a:pt x="42499" y="16585"/>
                  </a:lnTo>
                  <a:lnTo>
                    <a:pt x="51300" y="19939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24"/>
            <p:cNvSpPr/>
            <p:nvPr>
              <p:custDataLst>
                <p:tags r:id="rId117"/>
              </p:custDataLst>
            </p:nvPr>
          </p:nvSpPr>
          <p:spPr>
            <a:xfrm>
              <a:off x="4955976" y="3135302"/>
              <a:ext cx="125017" cy="70456"/>
            </a:xfrm>
            <a:custGeom>
              <a:avLst/>
              <a:gdLst/>
              <a:ahLst/>
              <a:cxnLst/>
              <a:rect l="0" t="0" r="0" b="0"/>
              <a:pathLst>
                <a:path w="125017" h="70456">
                  <a:moveTo>
                    <a:pt x="0" y="7948"/>
                  </a:moveTo>
                  <a:lnTo>
                    <a:pt x="0" y="7948"/>
                  </a:lnTo>
                  <a:lnTo>
                    <a:pt x="4740" y="7948"/>
                  </a:lnTo>
                  <a:lnTo>
                    <a:pt x="9713" y="5302"/>
                  </a:lnTo>
                  <a:lnTo>
                    <a:pt x="12429" y="3207"/>
                  </a:lnTo>
                  <a:lnTo>
                    <a:pt x="15231" y="2803"/>
                  </a:lnTo>
                  <a:lnTo>
                    <a:pt x="20991" y="4999"/>
                  </a:lnTo>
                  <a:lnTo>
                    <a:pt x="29504" y="3991"/>
                  </a:lnTo>
                  <a:lnTo>
                    <a:pt x="45452" y="492"/>
                  </a:lnTo>
                  <a:lnTo>
                    <a:pt x="51138" y="0"/>
                  </a:lnTo>
                  <a:lnTo>
                    <a:pt x="65392" y="7392"/>
                  </a:lnTo>
                  <a:lnTo>
                    <a:pt x="105552" y="43777"/>
                  </a:lnTo>
                  <a:lnTo>
                    <a:pt x="125016" y="7045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25"/>
            <p:cNvSpPr/>
            <p:nvPr>
              <p:custDataLst>
                <p:tags r:id="rId118"/>
              </p:custDataLst>
            </p:nvPr>
          </p:nvSpPr>
          <p:spPr>
            <a:xfrm>
              <a:off x="4903675" y="3152179"/>
              <a:ext cx="132501" cy="196454"/>
            </a:xfrm>
            <a:custGeom>
              <a:avLst/>
              <a:gdLst/>
              <a:ahLst/>
              <a:cxnLst/>
              <a:rect l="0" t="0" r="0" b="0"/>
              <a:pathLst>
                <a:path w="132501" h="196454">
                  <a:moveTo>
                    <a:pt x="25512" y="0"/>
                  </a:moveTo>
                  <a:lnTo>
                    <a:pt x="25512" y="0"/>
                  </a:lnTo>
                  <a:lnTo>
                    <a:pt x="25512" y="8562"/>
                  </a:lnTo>
                  <a:lnTo>
                    <a:pt x="20772" y="13561"/>
                  </a:lnTo>
                  <a:lnTo>
                    <a:pt x="18444" y="21241"/>
                  </a:lnTo>
                  <a:lnTo>
                    <a:pt x="17823" y="26067"/>
                  </a:lnTo>
                  <a:lnTo>
                    <a:pt x="16418" y="29284"/>
                  </a:lnTo>
                  <a:lnTo>
                    <a:pt x="14488" y="31429"/>
                  </a:lnTo>
                  <a:lnTo>
                    <a:pt x="12209" y="32859"/>
                  </a:lnTo>
                  <a:lnTo>
                    <a:pt x="10691" y="34804"/>
                  </a:lnTo>
                  <a:lnTo>
                    <a:pt x="9003" y="39612"/>
                  </a:lnTo>
                  <a:lnTo>
                    <a:pt x="8053" y="47897"/>
                  </a:lnTo>
                  <a:lnTo>
                    <a:pt x="6927" y="49791"/>
                  </a:lnTo>
                  <a:lnTo>
                    <a:pt x="5185" y="51053"/>
                  </a:lnTo>
                  <a:lnTo>
                    <a:pt x="0" y="53080"/>
                  </a:lnTo>
                  <a:lnTo>
                    <a:pt x="1936" y="56002"/>
                  </a:lnTo>
                  <a:lnTo>
                    <a:pt x="6524" y="61223"/>
                  </a:lnTo>
                  <a:lnTo>
                    <a:pt x="49605" y="67215"/>
                  </a:lnTo>
                  <a:lnTo>
                    <a:pt x="91013" y="78319"/>
                  </a:lnTo>
                  <a:lnTo>
                    <a:pt x="102910" y="83757"/>
                  </a:lnTo>
                  <a:lnTo>
                    <a:pt x="112166" y="92126"/>
                  </a:lnTo>
                  <a:lnTo>
                    <a:pt x="128351" y="113298"/>
                  </a:lnTo>
                  <a:lnTo>
                    <a:pt x="131816" y="134570"/>
                  </a:lnTo>
                  <a:lnTo>
                    <a:pt x="132500" y="153141"/>
                  </a:lnTo>
                  <a:lnTo>
                    <a:pt x="127878" y="167966"/>
                  </a:lnTo>
                  <a:lnTo>
                    <a:pt x="117427" y="183623"/>
                  </a:lnTo>
                  <a:lnTo>
                    <a:pt x="10587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26"/>
            <p:cNvSpPr/>
            <p:nvPr>
              <p:custDataLst>
                <p:tags r:id="rId119"/>
              </p:custDataLst>
            </p:nvPr>
          </p:nvSpPr>
          <p:spPr>
            <a:xfrm>
              <a:off x="4857750" y="3303984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0"/>
                  </a:moveTo>
                  <a:lnTo>
                    <a:pt x="8929" y="0"/>
                  </a:lnTo>
                  <a:lnTo>
                    <a:pt x="368" y="8562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27"/>
            <p:cNvSpPr/>
            <p:nvPr>
              <p:custDataLst>
                <p:tags r:id="rId120"/>
              </p:custDataLst>
            </p:nvPr>
          </p:nvSpPr>
          <p:spPr>
            <a:xfrm>
              <a:off x="4604154" y="3143617"/>
              <a:ext cx="191089" cy="222876"/>
            </a:xfrm>
            <a:custGeom>
              <a:avLst/>
              <a:gdLst/>
              <a:ahLst/>
              <a:cxnLst/>
              <a:rect l="0" t="0" r="0" b="0"/>
              <a:pathLst>
                <a:path w="191089" h="222876">
                  <a:moveTo>
                    <a:pt x="191088" y="8562"/>
                  </a:moveTo>
                  <a:lnTo>
                    <a:pt x="191088" y="8562"/>
                  </a:lnTo>
                  <a:lnTo>
                    <a:pt x="183399" y="874"/>
                  </a:lnTo>
                  <a:lnTo>
                    <a:pt x="177785" y="0"/>
                  </a:lnTo>
                  <a:lnTo>
                    <a:pt x="133168" y="631"/>
                  </a:lnTo>
                  <a:lnTo>
                    <a:pt x="89687" y="14864"/>
                  </a:lnTo>
                  <a:lnTo>
                    <a:pt x="66124" y="24541"/>
                  </a:lnTo>
                  <a:lnTo>
                    <a:pt x="46133" y="40527"/>
                  </a:lnTo>
                  <a:lnTo>
                    <a:pt x="16725" y="82255"/>
                  </a:lnTo>
                  <a:lnTo>
                    <a:pt x="753" y="112647"/>
                  </a:lnTo>
                  <a:lnTo>
                    <a:pt x="0" y="124606"/>
                  </a:lnTo>
                  <a:lnTo>
                    <a:pt x="5079" y="153416"/>
                  </a:lnTo>
                  <a:lnTo>
                    <a:pt x="27849" y="180046"/>
                  </a:lnTo>
                  <a:lnTo>
                    <a:pt x="61414" y="192668"/>
                  </a:lnTo>
                  <a:lnTo>
                    <a:pt x="103966" y="195786"/>
                  </a:lnTo>
                  <a:lnTo>
                    <a:pt x="122390" y="195005"/>
                  </a:lnTo>
                  <a:lnTo>
                    <a:pt x="152361" y="183645"/>
                  </a:lnTo>
                  <a:lnTo>
                    <a:pt x="158993" y="177989"/>
                  </a:lnTo>
                  <a:lnTo>
                    <a:pt x="160762" y="175091"/>
                  </a:lnTo>
                  <a:lnTo>
                    <a:pt x="162933" y="173160"/>
                  </a:lnTo>
                  <a:lnTo>
                    <a:pt x="167991" y="171014"/>
                  </a:lnTo>
                  <a:lnTo>
                    <a:pt x="169737" y="169449"/>
                  </a:lnTo>
                  <a:lnTo>
                    <a:pt x="171676" y="165065"/>
                  </a:lnTo>
                  <a:lnTo>
                    <a:pt x="172769" y="157018"/>
                  </a:lnTo>
                  <a:lnTo>
                    <a:pt x="171930" y="155158"/>
                  </a:lnTo>
                  <a:lnTo>
                    <a:pt x="170378" y="153918"/>
                  </a:lnTo>
                  <a:lnTo>
                    <a:pt x="166009" y="151547"/>
                  </a:lnTo>
                  <a:lnTo>
                    <a:pt x="157970" y="145627"/>
                  </a:lnTo>
                  <a:lnTo>
                    <a:pt x="152226" y="143894"/>
                  </a:lnTo>
                  <a:lnTo>
                    <a:pt x="149305" y="144424"/>
                  </a:lnTo>
                  <a:lnTo>
                    <a:pt x="137488" y="149757"/>
                  </a:lnTo>
                  <a:lnTo>
                    <a:pt x="134518" y="150317"/>
                  </a:lnTo>
                  <a:lnTo>
                    <a:pt x="125599" y="155845"/>
                  </a:lnTo>
                  <a:lnTo>
                    <a:pt x="107744" y="184827"/>
                  </a:lnTo>
                  <a:lnTo>
                    <a:pt x="102967" y="207128"/>
                  </a:lnTo>
                  <a:lnTo>
                    <a:pt x="101791" y="22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28"/>
            <p:cNvSpPr/>
            <p:nvPr>
              <p:custDataLst>
                <p:tags r:id="rId121"/>
              </p:custDataLst>
            </p:nvPr>
          </p:nvSpPr>
          <p:spPr>
            <a:xfrm>
              <a:off x="4554140" y="3054786"/>
              <a:ext cx="508993" cy="34886"/>
            </a:xfrm>
            <a:custGeom>
              <a:avLst/>
              <a:gdLst/>
              <a:ahLst/>
              <a:cxnLst/>
              <a:rect l="0" t="0" r="0" b="0"/>
              <a:pathLst>
                <a:path w="508993" h="34886">
                  <a:moveTo>
                    <a:pt x="0" y="17026"/>
                  </a:moveTo>
                  <a:lnTo>
                    <a:pt x="0" y="17026"/>
                  </a:lnTo>
                  <a:lnTo>
                    <a:pt x="4741" y="17026"/>
                  </a:lnTo>
                  <a:lnTo>
                    <a:pt x="9714" y="14380"/>
                  </a:lnTo>
                  <a:lnTo>
                    <a:pt x="15231" y="10889"/>
                  </a:lnTo>
                  <a:lnTo>
                    <a:pt x="20991" y="9338"/>
                  </a:lnTo>
                  <a:lnTo>
                    <a:pt x="63567" y="8205"/>
                  </a:lnTo>
                  <a:lnTo>
                    <a:pt x="105565" y="1981"/>
                  </a:lnTo>
                  <a:lnTo>
                    <a:pt x="141301" y="0"/>
                  </a:lnTo>
                  <a:lnTo>
                    <a:pt x="182868" y="406"/>
                  </a:lnTo>
                  <a:lnTo>
                    <a:pt x="225611" y="5377"/>
                  </a:lnTo>
                  <a:lnTo>
                    <a:pt x="264844" y="7290"/>
                  </a:lnTo>
                  <a:lnTo>
                    <a:pt x="307447" y="8850"/>
                  </a:lnTo>
                  <a:lnTo>
                    <a:pt x="350497" y="14162"/>
                  </a:lnTo>
                  <a:lnTo>
                    <a:pt x="388829" y="17170"/>
                  </a:lnTo>
                  <a:lnTo>
                    <a:pt x="425322" y="22911"/>
                  </a:lnTo>
                  <a:lnTo>
                    <a:pt x="460278" y="26046"/>
                  </a:lnTo>
                  <a:lnTo>
                    <a:pt x="508992" y="3488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729"/>
            <p:cNvSpPr/>
            <p:nvPr>
              <p:custDataLst>
                <p:tags r:id="rId122"/>
              </p:custDataLst>
            </p:nvPr>
          </p:nvSpPr>
          <p:spPr>
            <a:xfrm>
              <a:off x="4754830" y="2777241"/>
              <a:ext cx="183288" cy="267333"/>
            </a:xfrm>
            <a:custGeom>
              <a:avLst/>
              <a:gdLst/>
              <a:ahLst/>
              <a:cxnLst/>
              <a:rect l="0" t="0" r="0" b="0"/>
              <a:pathLst>
                <a:path w="183288" h="267333">
                  <a:moveTo>
                    <a:pt x="102920" y="8821"/>
                  </a:moveTo>
                  <a:lnTo>
                    <a:pt x="102920" y="8821"/>
                  </a:lnTo>
                  <a:lnTo>
                    <a:pt x="81929" y="8821"/>
                  </a:lnTo>
                  <a:lnTo>
                    <a:pt x="76061" y="6175"/>
                  </a:lnTo>
                  <a:lnTo>
                    <a:pt x="73108" y="4080"/>
                  </a:lnTo>
                  <a:lnTo>
                    <a:pt x="59470" y="1133"/>
                  </a:lnTo>
                  <a:lnTo>
                    <a:pt x="33061" y="0"/>
                  </a:lnTo>
                  <a:lnTo>
                    <a:pt x="24577" y="2586"/>
                  </a:lnTo>
                  <a:lnTo>
                    <a:pt x="20926" y="4664"/>
                  </a:lnTo>
                  <a:lnTo>
                    <a:pt x="18491" y="7042"/>
                  </a:lnTo>
                  <a:lnTo>
                    <a:pt x="15786" y="12330"/>
                  </a:lnTo>
                  <a:lnTo>
                    <a:pt x="13813" y="37392"/>
                  </a:lnTo>
                  <a:lnTo>
                    <a:pt x="26068" y="73510"/>
                  </a:lnTo>
                  <a:lnTo>
                    <a:pt x="55865" y="117410"/>
                  </a:lnTo>
                  <a:lnTo>
                    <a:pt x="98752" y="161992"/>
                  </a:lnTo>
                  <a:lnTo>
                    <a:pt x="130817" y="201895"/>
                  </a:lnTo>
                  <a:lnTo>
                    <a:pt x="144676" y="229364"/>
                  </a:lnTo>
                  <a:lnTo>
                    <a:pt x="147399" y="255689"/>
                  </a:lnTo>
                  <a:lnTo>
                    <a:pt x="142201" y="260092"/>
                  </a:lnTo>
                  <a:lnTo>
                    <a:pt x="134269" y="264364"/>
                  </a:lnTo>
                  <a:lnTo>
                    <a:pt x="123232" y="266769"/>
                  </a:lnTo>
                  <a:lnTo>
                    <a:pt x="113270" y="267332"/>
                  </a:lnTo>
                  <a:lnTo>
                    <a:pt x="96505" y="262908"/>
                  </a:lnTo>
                  <a:lnTo>
                    <a:pt x="55267" y="242866"/>
                  </a:lnTo>
                  <a:lnTo>
                    <a:pt x="12409" y="211591"/>
                  </a:lnTo>
                  <a:lnTo>
                    <a:pt x="8122" y="202790"/>
                  </a:lnTo>
                  <a:lnTo>
                    <a:pt x="5225" y="193256"/>
                  </a:lnTo>
                  <a:lnTo>
                    <a:pt x="630" y="185711"/>
                  </a:lnTo>
                  <a:lnTo>
                    <a:pt x="0" y="181318"/>
                  </a:lnTo>
                  <a:lnTo>
                    <a:pt x="1946" y="171145"/>
                  </a:lnTo>
                  <a:lnTo>
                    <a:pt x="16881" y="144380"/>
                  </a:lnTo>
                  <a:lnTo>
                    <a:pt x="25323" y="135877"/>
                  </a:lnTo>
                  <a:lnTo>
                    <a:pt x="64386" y="105432"/>
                  </a:lnTo>
                  <a:lnTo>
                    <a:pt x="106898" y="75212"/>
                  </a:lnTo>
                  <a:lnTo>
                    <a:pt x="149718" y="57518"/>
                  </a:lnTo>
                  <a:lnTo>
                    <a:pt x="183287" y="53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21"/>
          <p:cNvGrpSpPr/>
          <p:nvPr/>
        </p:nvGrpSpPr>
        <p:grpSpPr>
          <a:xfrm>
            <a:off x="5402460" y="2920007"/>
            <a:ext cx="383978" cy="276822"/>
            <a:chOff x="5402460" y="2920007"/>
            <a:chExt cx="383978" cy="276822"/>
          </a:xfrm>
        </p:grpSpPr>
        <p:sp>
          <p:nvSpPr>
            <p:cNvPr id="38" name="SMARTInkShape-730"/>
            <p:cNvSpPr/>
            <p:nvPr>
              <p:custDataLst>
                <p:tags r:id="rId112"/>
              </p:custDataLst>
            </p:nvPr>
          </p:nvSpPr>
          <p:spPr>
            <a:xfrm>
              <a:off x="5568259" y="2947319"/>
              <a:ext cx="218179" cy="249315"/>
            </a:xfrm>
            <a:custGeom>
              <a:avLst/>
              <a:gdLst/>
              <a:ahLst/>
              <a:cxnLst/>
              <a:rect l="0" t="0" r="0" b="0"/>
              <a:pathLst>
                <a:path w="218179" h="249315">
                  <a:moveTo>
                    <a:pt x="21725" y="70915"/>
                  </a:moveTo>
                  <a:lnTo>
                    <a:pt x="21725" y="70915"/>
                  </a:lnTo>
                  <a:lnTo>
                    <a:pt x="21725" y="40768"/>
                  </a:lnTo>
                  <a:lnTo>
                    <a:pt x="24370" y="35026"/>
                  </a:lnTo>
                  <a:lnTo>
                    <a:pt x="34154" y="23257"/>
                  </a:lnTo>
                  <a:lnTo>
                    <a:pt x="59225" y="5428"/>
                  </a:lnTo>
                  <a:lnTo>
                    <a:pt x="68488" y="2122"/>
                  </a:lnTo>
                  <a:lnTo>
                    <a:pt x="85863" y="0"/>
                  </a:lnTo>
                  <a:lnTo>
                    <a:pt x="100481" y="4372"/>
                  </a:lnTo>
                  <a:lnTo>
                    <a:pt x="108982" y="11906"/>
                  </a:lnTo>
                  <a:lnTo>
                    <a:pt x="144826" y="56344"/>
                  </a:lnTo>
                  <a:lnTo>
                    <a:pt x="152456" y="78173"/>
                  </a:lnTo>
                  <a:lnTo>
                    <a:pt x="161384" y="116519"/>
                  </a:lnTo>
                  <a:lnTo>
                    <a:pt x="162655" y="141644"/>
                  </a:lnTo>
                  <a:lnTo>
                    <a:pt x="159436" y="155597"/>
                  </a:lnTo>
                  <a:lnTo>
                    <a:pt x="135884" y="197551"/>
                  </a:lnTo>
                  <a:lnTo>
                    <a:pt x="126701" y="209218"/>
                  </a:lnTo>
                  <a:lnTo>
                    <a:pt x="87082" y="242047"/>
                  </a:lnTo>
                  <a:lnTo>
                    <a:pt x="69312" y="247298"/>
                  </a:lnTo>
                  <a:lnTo>
                    <a:pt x="33628" y="249314"/>
                  </a:lnTo>
                  <a:lnTo>
                    <a:pt x="24369" y="246777"/>
                  </a:lnTo>
                  <a:lnTo>
                    <a:pt x="10341" y="237062"/>
                  </a:lnTo>
                  <a:lnTo>
                    <a:pt x="1044" y="223772"/>
                  </a:lnTo>
                  <a:lnTo>
                    <a:pt x="0" y="219453"/>
                  </a:lnTo>
                  <a:lnTo>
                    <a:pt x="297" y="215581"/>
                  </a:lnTo>
                  <a:lnTo>
                    <a:pt x="2808" y="202745"/>
                  </a:lnTo>
                  <a:lnTo>
                    <a:pt x="4388" y="193006"/>
                  </a:lnTo>
                  <a:lnTo>
                    <a:pt x="8397" y="185370"/>
                  </a:lnTo>
                  <a:lnTo>
                    <a:pt x="32527" y="166283"/>
                  </a:lnTo>
                  <a:lnTo>
                    <a:pt x="41739" y="162910"/>
                  </a:lnTo>
                  <a:lnTo>
                    <a:pt x="46974" y="162011"/>
                  </a:lnTo>
                  <a:lnTo>
                    <a:pt x="68563" y="165485"/>
                  </a:lnTo>
                  <a:lnTo>
                    <a:pt x="112455" y="181249"/>
                  </a:lnTo>
                  <a:lnTo>
                    <a:pt x="155859" y="198603"/>
                  </a:lnTo>
                  <a:lnTo>
                    <a:pt x="199551" y="222170"/>
                  </a:lnTo>
                  <a:lnTo>
                    <a:pt x="218178" y="23164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31"/>
            <p:cNvSpPr/>
            <p:nvPr>
              <p:custDataLst>
                <p:tags r:id="rId113"/>
              </p:custDataLst>
            </p:nvPr>
          </p:nvSpPr>
          <p:spPr>
            <a:xfrm>
              <a:off x="5509617" y="317896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32"/>
            <p:cNvSpPr/>
            <p:nvPr>
              <p:custDataLst>
                <p:tags r:id="rId114"/>
              </p:custDataLst>
            </p:nvPr>
          </p:nvSpPr>
          <p:spPr>
            <a:xfrm>
              <a:off x="5402460" y="2920007"/>
              <a:ext cx="16039" cy="276822"/>
            </a:xfrm>
            <a:custGeom>
              <a:avLst/>
              <a:gdLst/>
              <a:ahLst/>
              <a:cxnLst/>
              <a:rect l="0" t="0" r="0" b="0"/>
              <a:pathLst>
                <a:path w="16039" h="276822">
                  <a:moveTo>
                    <a:pt x="0" y="0"/>
                  </a:moveTo>
                  <a:lnTo>
                    <a:pt x="0" y="0"/>
                  </a:lnTo>
                  <a:lnTo>
                    <a:pt x="993" y="39902"/>
                  </a:lnTo>
                  <a:lnTo>
                    <a:pt x="7689" y="68620"/>
                  </a:lnTo>
                  <a:lnTo>
                    <a:pt x="8685" y="105571"/>
                  </a:lnTo>
                  <a:lnTo>
                    <a:pt x="8882" y="145208"/>
                  </a:lnTo>
                  <a:lnTo>
                    <a:pt x="13661" y="186221"/>
                  </a:lnTo>
                  <a:lnTo>
                    <a:pt x="16038" y="221993"/>
                  </a:lnTo>
                  <a:lnTo>
                    <a:pt x="9434" y="264998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22"/>
          <p:cNvGrpSpPr/>
          <p:nvPr/>
        </p:nvGrpSpPr>
        <p:grpSpPr>
          <a:xfrm>
            <a:off x="6304359" y="2750343"/>
            <a:ext cx="383977" cy="607220"/>
            <a:chOff x="6304359" y="2750343"/>
            <a:chExt cx="383977" cy="607220"/>
          </a:xfrm>
        </p:grpSpPr>
        <p:sp>
          <p:nvSpPr>
            <p:cNvPr id="42" name="SMARTInkShape-733"/>
            <p:cNvSpPr/>
            <p:nvPr>
              <p:custDataLst>
                <p:tags r:id="rId107"/>
              </p:custDataLst>
            </p:nvPr>
          </p:nvSpPr>
          <p:spPr>
            <a:xfrm>
              <a:off x="6474023" y="3108814"/>
              <a:ext cx="141479" cy="221960"/>
            </a:xfrm>
            <a:custGeom>
              <a:avLst/>
              <a:gdLst/>
              <a:ahLst/>
              <a:cxnLst/>
              <a:rect l="0" t="0" r="0" b="0"/>
              <a:pathLst>
                <a:path w="141479" h="221960">
                  <a:moveTo>
                    <a:pt x="8930" y="25506"/>
                  </a:moveTo>
                  <a:lnTo>
                    <a:pt x="8930" y="25506"/>
                  </a:lnTo>
                  <a:lnTo>
                    <a:pt x="8930" y="20765"/>
                  </a:lnTo>
                  <a:lnTo>
                    <a:pt x="11575" y="15792"/>
                  </a:lnTo>
                  <a:lnTo>
                    <a:pt x="16618" y="9255"/>
                  </a:lnTo>
                  <a:lnTo>
                    <a:pt x="19953" y="8362"/>
                  </a:lnTo>
                  <a:lnTo>
                    <a:pt x="25736" y="6972"/>
                  </a:lnTo>
                  <a:lnTo>
                    <a:pt x="45617" y="641"/>
                  </a:lnTo>
                  <a:lnTo>
                    <a:pt x="51246" y="0"/>
                  </a:lnTo>
                  <a:lnTo>
                    <a:pt x="60148" y="1933"/>
                  </a:lnTo>
                  <a:lnTo>
                    <a:pt x="70738" y="5954"/>
                  </a:lnTo>
                  <a:lnTo>
                    <a:pt x="73947" y="6518"/>
                  </a:lnTo>
                  <a:lnTo>
                    <a:pt x="76088" y="7886"/>
                  </a:lnTo>
                  <a:lnTo>
                    <a:pt x="77514" y="9790"/>
                  </a:lnTo>
                  <a:lnTo>
                    <a:pt x="80091" y="14552"/>
                  </a:lnTo>
                  <a:lnTo>
                    <a:pt x="87889" y="23868"/>
                  </a:lnTo>
                  <a:lnTo>
                    <a:pt x="88880" y="34501"/>
                  </a:lnTo>
                  <a:lnTo>
                    <a:pt x="86466" y="42071"/>
                  </a:lnTo>
                  <a:lnTo>
                    <a:pt x="83077" y="48743"/>
                  </a:lnTo>
                  <a:lnTo>
                    <a:pt x="75984" y="68866"/>
                  </a:lnTo>
                  <a:lnTo>
                    <a:pt x="73476" y="72272"/>
                  </a:lnTo>
                  <a:lnTo>
                    <a:pt x="56472" y="84623"/>
                  </a:lnTo>
                  <a:lnTo>
                    <a:pt x="47600" y="88001"/>
                  </a:lnTo>
                  <a:lnTo>
                    <a:pt x="38688" y="93853"/>
                  </a:lnTo>
                  <a:lnTo>
                    <a:pt x="26944" y="96908"/>
                  </a:lnTo>
                  <a:lnTo>
                    <a:pt x="26835" y="92192"/>
                  </a:lnTo>
                  <a:lnTo>
                    <a:pt x="27811" y="90799"/>
                  </a:lnTo>
                  <a:lnTo>
                    <a:pt x="29456" y="89871"/>
                  </a:lnTo>
                  <a:lnTo>
                    <a:pt x="59799" y="79984"/>
                  </a:lnTo>
                  <a:lnTo>
                    <a:pt x="69903" y="79484"/>
                  </a:lnTo>
                  <a:lnTo>
                    <a:pt x="78363" y="81908"/>
                  </a:lnTo>
                  <a:lnTo>
                    <a:pt x="85429" y="85300"/>
                  </a:lnTo>
                  <a:lnTo>
                    <a:pt x="94986" y="88202"/>
                  </a:lnTo>
                  <a:lnTo>
                    <a:pt x="119052" y="108973"/>
                  </a:lnTo>
                  <a:lnTo>
                    <a:pt x="127989" y="122556"/>
                  </a:lnTo>
                  <a:lnTo>
                    <a:pt x="140780" y="161383"/>
                  </a:lnTo>
                  <a:lnTo>
                    <a:pt x="141478" y="166692"/>
                  </a:lnTo>
                  <a:lnTo>
                    <a:pt x="139608" y="175237"/>
                  </a:lnTo>
                  <a:lnTo>
                    <a:pt x="130324" y="188807"/>
                  </a:lnTo>
                  <a:lnTo>
                    <a:pt x="117108" y="202766"/>
                  </a:lnTo>
                  <a:lnTo>
                    <a:pt x="106288" y="208468"/>
                  </a:lnTo>
                  <a:lnTo>
                    <a:pt x="65434" y="217503"/>
                  </a:lnTo>
                  <a:lnTo>
                    <a:pt x="24802" y="221698"/>
                  </a:lnTo>
                  <a:lnTo>
                    <a:pt x="0" y="2219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34"/>
            <p:cNvSpPr/>
            <p:nvPr>
              <p:custDataLst>
                <p:tags r:id="rId108"/>
              </p:custDataLst>
            </p:nvPr>
          </p:nvSpPr>
          <p:spPr>
            <a:xfrm>
              <a:off x="6375796" y="3098601"/>
              <a:ext cx="8931" cy="258962"/>
            </a:xfrm>
            <a:custGeom>
              <a:avLst/>
              <a:gdLst/>
              <a:ahLst/>
              <a:cxnLst/>
              <a:rect l="0" t="0" r="0" b="0"/>
              <a:pathLst>
                <a:path w="8931" h="258962">
                  <a:moveTo>
                    <a:pt x="8930" y="0"/>
                  </a:moveTo>
                  <a:lnTo>
                    <a:pt x="8930" y="0"/>
                  </a:lnTo>
                  <a:lnTo>
                    <a:pt x="8930" y="39902"/>
                  </a:lnTo>
                  <a:lnTo>
                    <a:pt x="8930" y="83084"/>
                  </a:lnTo>
                  <a:lnTo>
                    <a:pt x="8930" y="127116"/>
                  </a:lnTo>
                  <a:lnTo>
                    <a:pt x="8930" y="168949"/>
                  </a:lnTo>
                  <a:lnTo>
                    <a:pt x="7938" y="209028"/>
                  </a:lnTo>
                  <a:lnTo>
                    <a:pt x="369" y="252105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35"/>
            <p:cNvSpPr/>
            <p:nvPr>
              <p:custDataLst>
                <p:tags r:id="rId109"/>
              </p:custDataLst>
            </p:nvPr>
          </p:nvSpPr>
          <p:spPr>
            <a:xfrm>
              <a:off x="6304359" y="3053953"/>
              <a:ext cx="383977" cy="1"/>
            </a:xfrm>
            <a:custGeom>
              <a:avLst/>
              <a:gdLst/>
              <a:ahLst/>
              <a:cxnLst/>
              <a:rect l="0" t="0" r="0" b="0"/>
              <a:pathLst>
                <a:path w="383977" h="1">
                  <a:moveTo>
                    <a:pt x="0" y="0"/>
                  </a:moveTo>
                  <a:lnTo>
                    <a:pt x="0" y="0"/>
                  </a:lnTo>
                  <a:lnTo>
                    <a:pt x="39292" y="0"/>
                  </a:lnTo>
                  <a:lnTo>
                    <a:pt x="83484" y="0"/>
                  </a:lnTo>
                  <a:lnTo>
                    <a:pt x="117009" y="0"/>
                  </a:lnTo>
                  <a:lnTo>
                    <a:pt x="152078" y="0"/>
                  </a:lnTo>
                  <a:lnTo>
                    <a:pt x="187604" y="0"/>
                  </a:lnTo>
                  <a:lnTo>
                    <a:pt x="223266" y="0"/>
                  </a:lnTo>
                  <a:lnTo>
                    <a:pt x="258968" y="0"/>
                  </a:lnTo>
                  <a:lnTo>
                    <a:pt x="294681" y="0"/>
                  </a:lnTo>
                  <a:lnTo>
                    <a:pt x="332825" y="0"/>
                  </a:lnTo>
                  <a:lnTo>
                    <a:pt x="375832" y="0"/>
                  </a:lnTo>
                  <a:lnTo>
                    <a:pt x="38397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736"/>
            <p:cNvSpPr/>
            <p:nvPr>
              <p:custDataLst>
                <p:tags r:id="rId110"/>
              </p:custDataLst>
            </p:nvPr>
          </p:nvSpPr>
          <p:spPr>
            <a:xfrm>
              <a:off x="6545464" y="2750343"/>
              <a:ext cx="17857" cy="250033"/>
            </a:xfrm>
            <a:custGeom>
              <a:avLst/>
              <a:gdLst/>
              <a:ahLst/>
              <a:cxnLst/>
              <a:rect l="0" t="0" r="0" b="0"/>
              <a:pathLst>
                <a:path w="17857" h="250033">
                  <a:moveTo>
                    <a:pt x="17856" y="0"/>
                  </a:moveTo>
                  <a:lnTo>
                    <a:pt x="17856" y="0"/>
                  </a:lnTo>
                  <a:lnTo>
                    <a:pt x="17856" y="4741"/>
                  </a:lnTo>
                  <a:lnTo>
                    <a:pt x="16864" y="6137"/>
                  </a:lnTo>
                  <a:lnTo>
                    <a:pt x="15210" y="7068"/>
                  </a:lnTo>
                  <a:lnTo>
                    <a:pt x="13115" y="7689"/>
                  </a:lnTo>
                  <a:lnTo>
                    <a:pt x="11719" y="9094"/>
                  </a:lnTo>
                  <a:lnTo>
                    <a:pt x="10167" y="13302"/>
                  </a:lnTo>
                  <a:lnTo>
                    <a:pt x="4218" y="56775"/>
                  </a:lnTo>
                  <a:lnTo>
                    <a:pt x="367" y="99748"/>
                  </a:lnTo>
                  <a:lnTo>
                    <a:pt x="29" y="139510"/>
                  </a:lnTo>
                  <a:lnTo>
                    <a:pt x="0" y="180324"/>
                  </a:lnTo>
                  <a:lnTo>
                    <a:pt x="2644" y="191930"/>
                  </a:lnTo>
                  <a:lnTo>
                    <a:pt x="6134" y="201388"/>
                  </a:lnTo>
                  <a:lnTo>
                    <a:pt x="8926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37"/>
            <p:cNvSpPr/>
            <p:nvPr>
              <p:custDataLst>
                <p:tags r:id="rId111"/>
              </p:custDataLst>
            </p:nvPr>
          </p:nvSpPr>
          <p:spPr>
            <a:xfrm>
              <a:off x="6415401" y="2768203"/>
              <a:ext cx="121131" cy="133541"/>
            </a:xfrm>
            <a:custGeom>
              <a:avLst/>
              <a:gdLst/>
              <a:ahLst/>
              <a:cxnLst/>
              <a:rect l="0" t="0" r="0" b="0"/>
              <a:pathLst>
                <a:path w="121131" h="133541">
                  <a:moveTo>
                    <a:pt x="40763" y="0"/>
                  </a:moveTo>
                  <a:lnTo>
                    <a:pt x="40763" y="0"/>
                  </a:lnTo>
                  <a:lnTo>
                    <a:pt x="40763" y="7688"/>
                  </a:lnTo>
                  <a:lnTo>
                    <a:pt x="34626" y="15813"/>
                  </a:lnTo>
                  <a:lnTo>
                    <a:pt x="33074" y="21249"/>
                  </a:lnTo>
                  <a:lnTo>
                    <a:pt x="29350" y="45486"/>
                  </a:lnTo>
                  <a:lnTo>
                    <a:pt x="10852" y="86369"/>
                  </a:lnTo>
                  <a:lnTo>
                    <a:pt x="6191" y="103013"/>
                  </a:lnTo>
                  <a:lnTo>
                    <a:pt x="5554" y="109614"/>
                  </a:lnTo>
                  <a:lnTo>
                    <a:pt x="4392" y="111771"/>
                  </a:lnTo>
                  <a:lnTo>
                    <a:pt x="2625" y="113209"/>
                  </a:lnTo>
                  <a:lnTo>
                    <a:pt x="455" y="114168"/>
                  </a:lnTo>
                  <a:lnTo>
                    <a:pt x="0" y="115799"/>
                  </a:lnTo>
                  <a:lnTo>
                    <a:pt x="689" y="117879"/>
                  </a:lnTo>
                  <a:lnTo>
                    <a:pt x="4183" y="123605"/>
                  </a:lnTo>
                  <a:lnTo>
                    <a:pt x="4789" y="129338"/>
                  </a:lnTo>
                  <a:lnTo>
                    <a:pt x="5866" y="130874"/>
                  </a:lnTo>
                  <a:lnTo>
                    <a:pt x="7577" y="131897"/>
                  </a:lnTo>
                  <a:lnTo>
                    <a:pt x="14724" y="133338"/>
                  </a:lnTo>
                  <a:lnTo>
                    <a:pt x="17450" y="133540"/>
                  </a:lnTo>
                  <a:lnTo>
                    <a:pt x="61546" y="119116"/>
                  </a:lnTo>
                  <a:lnTo>
                    <a:pt x="83799" y="111744"/>
                  </a:lnTo>
                  <a:lnTo>
                    <a:pt x="95958" y="103775"/>
                  </a:lnTo>
                  <a:lnTo>
                    <a:pt x="99388" y="102917"/>
                  </a:lnTo>
                  <a:lnTo>
                    <a:pt x="102667" y="103338"/>
                  </a:lnTo>
                  <a:lnTo>
                    <a:pt x="110316" y="106402"/>
                  </a:lnTo>
                  <a:lnTo>
                    <a:pt x="12113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23"/>
          <p:cNvGrpSpPr/>
          <p:nvPr/>
        </p:nvGrpSpPr>
        <p:grpSpPr>
          <a:xfrm>
            <a:off x="5911453" y="2920007"/>
            <a:ext cx="214313" cy="294681"/>
            <a:chOff x="5911453" y="2920007"/>
            <a:chExt cx="214313" cy="294681"/>
          </a:xfrm>
        </p:grpSpPr>
        <p:sp>
          <p:nvSpPr>
            <p:cNvPr id="48" name="SMARTInkShape-738"/>
            <p:cNvSpPr/>
            <p:nvPr>
              <p:custDataLst>
                <p:tags r:id="rId104"/>
              </p:custDataLst>
            </p:nvPr>
          </p:nvSpPr>
          <p:spPr>
            <a:xfrm>
              <a:off x="5938242" y="2920007"/>
              <a:ext cx="116087" cy="294681"/>
            </a:xfrm>
            <a:custGeom>
              <a:avLst/>
              <a:gdLst/>
              <a:ahLst/>
              <a:cxnLst/>
              <a:rect l="0" t="0" r="0" b="0"/>
              <a:pathLst>
                <a:path w="116087" h="294681">
                  <a:moveTo>
                    <a:pt x="116086" y="0"/>
                  </a:moveTo>
                  <a:lnTo>
                    <a:pt x="116086" y="0"/>
                  </a:lnTo>
                  <a:lnTo>
                    <a:pt x="116086" y="4741"/>
                  </a:lnTo>
                  <a:lnTo>
                    <a:pt x="102783" y="47855"/>
                  </a:lnTo>
                  <a:lnTo>
                    <a:pt x="91005" y="88130"/>
                  </a:lnTo>
                  <a:lnTo>
                    <a:pt x="73245" y="131657"/>
                  </a:lnTo>
                  <a:lnTo>
                    <a:pt x="55147" y="173953"/>
                  </a:lnTo>
                  <a:lnTo>
                    <a:pt x="33456" y="214388"/>
                  </a:lnTo>
                  <a:lnTo>
                    <a:pt x="18588" y="254272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39"/>
            <p:cNvSpPr/>
            <p:nvPr>
              <p:custDataLst>
                <p:tags r:id="rId105"/>
              </p:custDataLst>
            </p:nvPr>
          </p:nvSpPr>
          <p:spPr>
            <a:xfrm>
              <a:off x="5911453" y="3116460"/>
              <a:ext cx="151805" cy="26791"/>
            </a:xfrm>
            <a:custGeom>
              <a:avLst/>
              <a:gdLst/>
              <a:ahLst/>
              <a:cxnLst/>
              <a:rect l="0" t="0" r="0" b="0"/>
              <a:pathLst>
                <a:path w="151805" h="2679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3"/>
                  </a:lnTo>
                  <a:lnTo>
                    <a:pt x="7067" y="2646"/>
                  </a:lnTo>
                  <a:lnTo>
                    <a:pt x="8561" y="7689"/>
                  </a:lnTo>
                  <a:lnTo>
                    <a:pt x="47744" y="15949"/>
                  </a:lnTo>
                  <a:lnTo>
                    <a:pt x="89704" y="18600"/>
                  </a:lnTo>
                  <a:lnTo>
                    <a:pt x="129258" y="25515"/>
                  </a:lnTo>
                  <a:lnTo>
                    <a:pt x="151804" y="2679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740"/>
            <p:cNvSpPr/>
            <p:nvPr>
              <p:custDataLst>
                <p:tags r:id="rId106"/>
              </p:custDataLst>
            </p:nvPr>
          </p:nvSpPr>
          <p:spPr>
            <a:xfrm>
              <a:off x="5920382" y="2991445"/>
              <a:ext cx="205384" cy="44649"/>
            </a:xfrm>
            <a:custGeom>
              <a:avLst/>
              <a:gdLst/>
              <a:ahLst/>
              <a:cxnLst/>
              <a:rect l="0" t="0" r="0" b="0"/>
              <a:pathLst>
                <a:path w="205384" h="44649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18091" y="2646"/>
                  </a:lnTo>
                  <a:lnTo>
                    <a:pt x="20991" y="4740"/>
                  </a:lnTo>
                  <a:lnTo>
                    <a:pt x="65392" y="15834"/>
                  </a:lnTo>
                  <a:lnTo>
                    <a:pt x="103537" y="22199"/>
                  </a:lnTo>
                  <a:lnTo>
                    <a:pt x="142160" y="26875"/>
                  </a:lnTo>
                  <a:lnTo>
                    <a:pt x="182689" y="39098"/>
                  </a:lnTo>
                  <a:lnTo>
                    <a:pt x="205383" y="4464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124"/>
          <p:cNvGrpSpPr/>
          <p:nvPr/>
        </p:nvGrpSpPr>
        <p:grpSpPr>
          <a:xfrm>
            <a:off x="4429125" y="2241351"/>
            <a:ext cx="285751" cy="258962"/>
            <a:chOff x="4429125" y="2241351"/>
            <a:chExt cx="285751" cy="258962"/>
          </a:xfrm>
        </p:grpSpPr>
        <p:sp>
          <p:nvSpPr>
            <p:cNvPr id="52" name="SMARTInkShape-741"/>
            <p:cNvSpPr/>
            <p:nvPr>
              <p:custDataLst>
                <p:tags r:id="rId102"/>
              </p:custDataLst>
            </p:nvPr>
          </p:nvSpPr>
          <p:spPr>
            <a:xfrm>
              <a:off x="4429125" y="2241351"/>
              <a:ext cx="214313" cy="258962"/>
            </a:xfrm>
            <a:custGeom>
              <a:avLst/>
              <a:gdLst/>
              <a:ahLst/>
              <a:cxnLst/>
              <a:rect l="0" t="0" r="0" b="0"/>
              <a:pathLst>
                <a:path w="214313" h="258962">
                  <a:moveTo>
                    <a:pt x="214312" y="0"/>
                  </a:moveTo>
                  <a:lnTo>
                    <a:pt x="214312" y="0"/>
                  </a:lnTo>
                  <a:lnTo>
                    <a:pt x="214312" y="12429"/>
                  </a:lnTo>
                  <a:lnTo>
                    <a:pt x="213320" y="14239"/>
                  </a:lnTo>
                  <a:lnTo>
                    <a:pt x="211666" y="15446"/>
                  </a:lnTo>
                  <a:lnTo>
                    <a:pt x="209572" y="16250"/>
                  </a:lnTo>
                  <a:lnTo>
                    <a:pt x="208175" y="18771"/>
                  </a:lnTo>
                  <a:lnTo>
                    <a:pt x="197506" y="55357"/>
                  </a:lnTo>
                  <a:lnTo>
                    <a:pt x="174980" y="89648"/>
                  </a:lnTo>
                  <a:lnTo>
                    <a:pt x="137421" y="129825"/>
                  </a:lnTo>
                  <a:lnTo>
                    <a:pt x="103445" y="159514"/>
                  </a:lnTo>
                  <a:lnTo>
                    <a:pt x="68243" y="191902"/>
                  </a:lnTo>
                  <a:lnTo>
                    <a:pt x="28914" y="230281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742"/>
            <p:cNvSpPr/>
            <p:nvPr>
              <p:custDataLst>
                <p:tags r:id="rId103"/>
              </p:custDataLst>
            </p:nvPr>
          </p:nvSpPr>
          <p:spPr>
            <a:xfrm>
              <a:off x="4455914" y="2277070"/>
              <a:ext cx="258962" cy="214313"/>
            </a:xfrm>
            <a:custGeom>
              <a:avLst/>
              <a:gdLst/>
              <a:ahLst/>
              <a:cxnLst/>
              <a:rect l="0" t="0" r="0" b="0"/>
              <a:pathLst>
                <a:path w="258962" h="214313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7688" y="4740"/>
                  </a:lnTo>
                  <a:lnTo>
                    <a:pt x="9094" y="6137"/>
                  </a:lnTo>
                  <a:lnTo>
                    <a:pt x="13302" y="7688"/>
                  </a:lnTo>
                  <a:lnTo>
                    <a:pt x="18479" y="13670"/>
                  </a:lnTo>
                  <a:lnTo>
                    <a:pt x="55900" y="55619"/>
                  </a:lnTo>
                  <a:lnTo>
                    <a:pt x="90748" y="90692"/>
                  </a:lnTo>
                  <a:lnTo>
                    <a:pt x="134819" y="132163"/>
                  </a:lnTo>
                  <a:lnTo>
                    <a:pt x="177002" y="164571"/>
                  </a:lnTo>
                  <a:lnTo>
                    <a:pt x="220386" y="193528"/>
                  </a:lnTo>
                  <a:lnTo>
                    <a:pt x="248996" y="211410"/>
                  </a:lnTo>
                  <a:lnTo>
                    <a:pt x="258961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125"/>
          <p:cNvGrpSpPr/>
          <p:nvPr/>
        </p:nvGrpSpPr>
        <p:grpSpPr>
          <a:xfrm>
            <a:off x="1040033" y="3545085"/>
            <a:ext cx="1798829" cy="355378"/>
            <a:chOff x="1040033" y="3545085"/>
            <a:chExt cx="1798829" cy="355378"/>
          </a:xfrm>
        </p:grpSpPr>
        <p:sp>
          <p:nvSpPr>
            <p:cNvPr id="55" name="SMARTInkShape-743"/>
            <p:cNvSpPr/>
            <p:nvPr>
              <p:custDataLst>
                <p:tags r:id="rId84"/>
              </p:custDataLst>
            </p:nvPr>
          </p:nvSpPr>
          <p:spPr>
            <a:xfrm>
              <a:off x="2705695" y="3599232"/>
              <a:ext cx="133167" cy="301231"/>
            </a:xfrm>
            <a:custGeom>
              <a:avLst/>
              <a:gdLst/>
              <a:ahLst/>
              <a:cxnLst/>
              <a:rect l="0" t="0" r="0" b="0"/>
              <a:pathLst>
                <a:path w="133167" h="301231">
                  <a:moveTo>
                    <a:pt x="17859" y="17291"/>
                  </a:moveTo>
                  <a:lnTo>
                    <a:pt x="17859" y="17291"/>
                  </a:lnTo>
                  <a:lnTo>
                    <a:pt x="12715" y="17291"/>
                  </a:lnTo>
                  <a:lnTo>
                    <a:pt x="14911" y="17291"/>
                  </a:lnTo>
                  <a:lnTo>
                    <a:pt x="15894" y="19275"/>
                  </a:lnTo>
                  <a:lnTo>
                    <a:pt x="16986" y="26772"/>
                  </a:lnTo>
                  <a:lnTo>
                    <a:pt x="14825" y="34072"/>
                  </a:lnTo>
                  <a:lnTo>
                    <a:pt x="12860" y="37408"/>
                  </a:lnTo>
                  <a:lnTo>
                    <a:pt x="10094" y="51584"/>
                  </a:lnTo>
                  <a:lnTo>
                    <a:pt x="9032" y="85888"/>
                  </a:lnTo>
                  <a:lnTo>
                    <a:pt x="9990" y="89811"/>
                  </a:lnTo>
                  <a:lnTo>
                    <a:pt x="11621" y="92427"/>
                  </a:lnTo>
                  <a:lnTo>
                    <a:pt x="13700" y="94171"/>
                  </a:lnTo>
                  <a:lnTo>
                    <a:pt x="16011" y="98754"/>
                  </a:lnTo>
                  <a:lnTo>
                    <a:pt x="16627" y="101365"/>
                  </a:lnTo>
                  <a:lnTo>
                    <a:pt x="18030" y="103106"/>
                  </a:lnTo>
                  <a:lnTo>
                    <a:pt x="22235" y="105040"/>
                  </a:lnTo>
                  <a:lnTo>
                    <a:pt x="38818" y="106452"/>
                  </a:lnTo>
                  <a:lnTo>
                    <a:pt x="40762" y="105505"/>
                  </a:lnTo>
                  <a:lnTo>
                    <a:pt x="42057" y="103882"/>
                  </a:lnTo>
                  <a:lnTo>
                    <a:pt x="44489" y="99432"/>
                  </a:lnTo>
                  <a:lnTo>
                    <a:pt x="73283" y="64346"/>
                  </a:lnTo>
                  <a:lnTo>
                    <a:pt x="87158" y="19914"/>
                  </a:lnTo>
                  <a:lnTo>
                    <a:pt x="88874" y="5902"/>
                  </a:lnTo>
                  <a:lnTo>
                    <a:pt x="88023" y="3746"/>
                  </a:lnTo>
                  <a:lnTo>
                    <a:pt x="86463" y="2307"/>
                  </a:lnTo>
                  <a:lnTo>
                    <a:pt x="81571" y="0"/>
                  </a:lnTo>
                  <a:lnTo>
                    <a:pt x="81170" y="802"/>
                  </a:lnTo>
                  <a:lnTo>
                    <a:pt x="80724" y="4340"/>
                  </a:lnTo>
                  <a:lnTo>
                    <a:pt x="83171" y="9220"/>
                  </a:lnTo>
                  <a:lnTo>
                    <a:pt x="86574" y="14696"/>
                  </a:lnTo>
                  <a:lnTo>
                    <a:pt x="96879" y="58259"/>
                  </a:lnTo>
                  <a:lnTo>
                    <a:pt x="105089" y="95902"/>
                  </a:lnTo>
                  <a:lnTo>
                    <a:pt x="116266" y="135676"/>
                  </a:lnTo>
                  <a:lnTo>
                    <a:pt x="128027" y="176715"/>
                  </a:lnTo>
                  <a:lnTo>
                    <a:pt x="133166" y="219855"/>
                  </a:lnTo>
                  <a:lnTo>
                    <a:pt x="132606" y="233327"/>
                  </a:lnTo>
                  <a:lnTo>
                    <a:pt x="121471" y="264181"/>
                  </a:lnTo>
                  <a:lnTo>
                    <a:pt x="107081" y="284376"/>
                  </a:lnTo>
                  <a:lnTo>
                    <a:pt x="100177" y="290777"/>
                  </a:lnTo>
                  <a:lnTo>
                    <a:pt x="90495" y="296929"/>
                  </a:lnTo>
                  <a:lnTo>
                    <a:pt x="73887" y="301230"/>
                  </a:lnTo>
                  <a:lnTo>
                    <a:pt x="62273" y="299590"/>
                  </a:lnTo>
                  <a:lnTo>
                    <a:pt x="21011" y="285230"/>
                  </a:lnTo>
                  <a:lnTo>
                    <a:pt x="0" y="27625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744"/>
            <p:cNvSpPr/>
            <p:nvPr>
              <p:custDataLst>
                <p:tags r:id="rId85"/>
              </p:custDataLst>
            </p:nvPr>
          </p:nvSpPr>
          <p:spPr>
            <a:xfrm>
              <a:off x="2527101" y="3598664"/>
              <a:ext cx="125017" cy="133946"/>
            </a:xfrm>
            <a:custGeom>
              <a:avLst/>
              <a:gdLst/>
              <a:ahLst/>
              <a:cxnLst/>
              <a:rect l="0" t="0" r="0" b="0"/>
              <a:pathLst>
                <a:path w="125017" h="133946">
                  <a:moveTo>
                    <a:pt x="125016" y="0"/>
                  </a:moveTo>
                  <a:lnTo>
                    <a:pt x="125016" y="0"/>
                  </a:lnTo>
                  <a:lnTo>
                    <a:pt x="108210" y="15813"/>
                  </a:lnTo>
                  <a:lnTo>
                    <a:pt x="82699" y="34628"/>
                  </a:lnTo>
                  <a:lnTo>
                    <a:pt x="49737" y="74524"/>
                  </a:lnTo>
                  <a:lnTo>
                    <a:pt x="6098" y="118908"/>
                  </a:lnTo>
                  <a:lnTo>
                    <a:pt x="2710" y="124947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45"/>
            <p:cNvSpPr/>
            <p:nvPr>
              <p:custDataLst>
                <p:tags r:id="rId86"/>
              </p:custDataLst>
            </p:nvPr>
          </p:nvSpPr>
          <p:spPr>
            <a:xfrm>
              <a:off x="2554258" y="3580804"/>
              <a:ext cx="106789" cy="151806"/>
            </a:xfrm>
            <a:custGeom>
              <a:avLst/>
              <a:gdLst/>
              <a:ahLst/>
              <a:cxnLst/>
              <a:rect l="0" t="0" r="0" b="0"/>
              <a:pathLst>
                <a:path w="106789" h="151806">
                  <a:moveTo>
                    <a:pt x="8562" y="0"/>
                  </a:moveTo>
                  <a:lnTo>
                    <a:pt x="8562" y="0"/>
                  </a:lnTo>
                  <a:lnTo>
                    <a:pt x="873" y="7689"/>
                  </a:lnTo>
                  <a:lnTo>
                    <a:pt x="0" y="13302"/>
                  </a:lnTo>
                  <a:lnTo>
                    <a:pt x="2441" y="18480"/>
                  </a:lnTo>
                  <a:lnTo>
                    <a:pt x="4481" y="21249"/>
                  </a:lnTo>
                  <a:lnTo>
                    <a:pt x="16444" y="56927"/>
                  </a:lnTo>
                  <a:lnTo>
                    <a:pt x="49075" y="98248"/>
                  </a:lnTo>
                  <a:lnTo>
                    <a:pt x="67199" y="116092"/>
                  </a:lnTo>
                  <a:lnTo>
                    <a:pt x="76294" y="127003"/>
                  </a:lnTo>
                  <a:lnTo>
                    <a:pt x="106788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46"/>
            <p:cNvSpPr/>
            <p:nvPr>
              <p:custDataLst>
                <p:tags r:id="rId87"/>
              </p:custDataLst>
            </p:nvPr>
          </p:nvSpPr>
          <p:spPr>
            <a:xfrm>
              <a:off x="2388011" y="3687960"/>
              <a:ext cx="49794" cy="8931"/>
            </a:xfrm>
            <a:custGeom>
              <a:avLst/>
              <a:gdLst/>
              <a:ahLst/>
              <a:cxnLst/>
              <a:rect l="0" t="0" r="0" b="0"/>
              <a:pathLst>
                <a:path w="49794" h="8931">
                  <a:moveTo>
                    <a:pt x="5145" y="0"/>
                  </a:moveTo>
                  <a:lnTo>
                    <a:pt x="5145" y="0"/>
                  </a:lnTo>
                  <a:lnTo>
                    <a:pt x="404" y="4741"/>
                  </a:lnTo>
                  <a:lnTo>
                    <a:pt x="0" y="6137"/>
                  </a:lnTo>
                  <a:lnTo>
                    <a:pt x="723" y="7068"/>
                  </a:lnTo>
                  <a:lnTo>
                    <a:pt x="4172" y="8103"/>
                  </a:lnTo>
                  <a:lnTo>
                    <a:pt x="49793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47"/>
            <p:cNvSpPr/>
            <p:nvPr>
              <p:custDataLst>
                <p:tags r:id="rId88"/>
              </p:custDataLst>
            </p:nvPr>
          </p:nvSpPr>
          <p:spPr>
            <a:xfrm>
              <a:off x="2402085" y="3625453"/>
              <a:ext cx="44650" cy="8930"/>
            </a:xfrm>
            <a:custGeom>
              <a:avLst/>
              <a:gdLst/>
              <a:ahLst/>
              <a:cxnLst/>
              <a:rect l="0" t="0" r="0" b="0"/>
              <a:pathLst>
                <a:path w="44650" h="8930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18092" y="2645"/>
                  </a:lnTo>
                  <a:lnTo>
                    <a:pt x="23916" y="6136"/>
                  </a:lnTo>
                  <a:lnTo>
                    <a:pt x="35740" y="8377"/>
                  </a:lnTo>
                  <a:lnTo>
                    <a:pt x="44649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48"/>
            <p:cNvSpPr/>
            <p:nvPr>
              <p:custDataLst>
                <p:tags r:id="rId89"/>
              </p:custDataLst>
            </p:nvPr>
          </p:nvSpPr>
          <p:spPr>
            <a:xfrm>
              <a:off x="2294929" y="3634382"/>
              <a:ext cx="35720" cy="107158"/>
            </a:xfrm>
            <a:custGeom>
              <a:avLst/>
              <a:gdLst/>
              <a:ahLst/>
              <a:cxnLst/>
              <a:rect l="0" t="0" r="0" b="0"/>
              <a:pathLst>
                <a:path w="35720" h="107158">
                  <a:moveTo>
                    <a:pt x="0" y="0"/>
                  </a:moveTo>
                  <a:lnTo>
                    <a:pt x="0" y="0"/>
                  </a:lnTo>
                  <a:lnTo>
                    <a:pt x="0" y="35426"/>
                  </a:lnTo>
                  <a:lnTo>
                    <a:pt x="2646" y="43195"/>
                  </a:lnTo>
                  <a:lnTo>
                    <a:pt x="26858" y="86845"/>
                  </a:lnTo>
                  <a:lnTo>
                    <a:pt x="31781" y="94160"/>
                  </a:lnTo>
                  <a:lnTo>
                    <a:pt x="35719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49"/>
            <p:cNvSpPr/>
            <p:nvPr>
              <p:custDataLst>
                <p:tags r:id="rId90"/>
              </p:custDataLst>
            </p:nvPr>
          </p:nvSpPr>
          <p:spPr>
            <a:xfrm>
              <a:off x="2241351" y="3589734"/>
              <a:ext cx="98228" cy="53579"/>
            </a:xfrm>
            <a:custGeom>
              <a:avLst/>
              <a:gdLst/>
              <a:ahLst/>
              <a:cxnLst/>
              <a:rect l="0" t="0" r="0" b="0"/>
              <a:pathLst>
                <a:path w="98228" h="53579">
                  <a:moveTo>
                    <a:pt x="0" y="53578"/>
                  </a:moveTo>
                  <a:lnTo>
                    <a:pt x="0" y="53578"/>
                  </a:lnTo>
                  <a:lnTo>
                    <a:pt x="0" y="48837"/>
                  </a:lnTo>
                  <a:lnTo>
                    <a:pt x="2646" y="43864"/>
                  </a:lnTo>
                  <a:lnTo>
                    <a:pt x="6137" y="38347"/>
                  </a:lnTo>
                  <a:lnTo>
                    <a:pt x="9094" y="29662"/>
                  </a:lnTo>
                  <a:lnTo>
                    <a:pt x="13302" y="23767"/>
                  </a:lnTo>
                  <a:lnTo>
                    <a:pt x="42317" y="5949"/>
                  </a:lnTo>
                  <a:lnTo>
                    <a:pt x="59723" y="1763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50"/>
            <p:cNvSpPr/>
            <p:nvPr>
              <p:custDataLst>
                <p:tags r:id="rId91"/>
              </p:custDataLst>
            </p:nvPr>
          </p:nvSpPr>
          <p:spPr>
            <a:xfrm>
              <a:off x="2232425" y="3545085"/>
              <a:ext cx="26786" cy="205384"/>
            </a:xfrm>
            <a:custGeom>
              <a:avLst/>
              <a:gdLst/>
              <a:ahLst/>
              <a:cxnLst/>
              <a:rect l="0" t="0" r="0" b="0"/>
              <a:pathLst>
                <a:path w="26786" h="205384">
                  <a:moveTo>
                    <a:pt x="26785" y="0"/>
                  </a:moveTo>
                  <a:lnTo>
                    <a:pt x="26785" y="0"/>
                  </a:lnTo>
                  <a:lnTo>
                    <a:pt x="25793" y="14258"/>
                  </a:lnTo>
                  <a:lnTo>
                    <a:pt x="10972" y="58436"/>
                  </a:lnTo>
                  <a:lnTo>
                    <a:pt x="2458" y="90257"/>
                  </a:lnTo>
                  <a:lnTo>
                    <a:pt x="321" y="127935"/>
                  </a:lnTo>
                  <a:lnTo>
                    <a:pt x="25" y="170729"/>
                  </a:lnTo>
                  <a:lnTo>
                    <a:pt x="0" y="189857"/>
                  </a:lnTo>
                  <a:lnTo>
                    <a:pt x="2644" y="196167"/>
                  </a:lnTo>
                  <a:lnTo>
                    <a:pt x="8926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51"/>
            <p:cNvSpPr/>
            <p:nvPr>
              <p:custDataLst>
                <p:tags r:id="rId92"/>
              </p:custDataLst>
            </p:nvPr>
          </p:nvSpPr>
          <p:spPr>
            <a:xfrm>
              <a:off x="2080617" y="370582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52"/>
            <p:cNvSpPr/>
            <p:nvPr>
              <p:custDataLst>
                <p:tags r:id="rId93"/>
              </p:custDataLst>
            </p:nvPr>
          </p:nvSpPr>
          <p:spPr>
            <a:xfrm>
              <a:off x="2071687" y="3580804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753"/>
            <p:cNvSpPr/>
            <p:nvPr>
              <p:custDataLst>
                <p:tags r:id="rId94"/>
              </p:custDataLst>
            </p:nvPr>
          </p:nvSpPr>
          <p:spPr>
            <a:xfrm>
              <a:off x="1733757" y="3643312"/>
              <a:ext cx="221283" cy="142876"/>
            </a:xfrm>
            <a:custGeom>
              <a:avLst/>
              <a:gdLst/>
              <a:ahLst/>
              <a:cxnLst/>
              <a:rect l="0" t="0" r="0" b="0"/>
              <a:pathLst>
                <a:path w="221283" h="142876">
                  <a:moveTo>
                    <a:pt x="70040" y="0"/>
                  </a:moveTo>
                  <a:lnTo>
                    <a:pt x="70040" y="0"/>
                  </a:lnTo>
                  <a:lnTo>
                    <a:pt x="25773" y="0"/>
                  </a:lnTo>
                  <a:lnTo>
                    <a:pt x="0" y="0"/>
                  </a:lnTo>
                  <a:lnTo>
                    <a:pt x="3757" y="0"/>
                  </a:lnTo>
                  <a:lnTo>
                    <a:pt x="5015" y="992"/>
                  </a:lnTo>
                  <a:lnTo>
                    <a:pt x="6413" y="4740"/>
                  </a:lnTo>
                  <a:lnTo>
                    <a:pt x="7778" y="6137"/>
                  </a:lnTo>
                  <a:lnTo>
                    <a:pt x="50637" y="29888"/>
                  </a:lnTo>
                  <a:lnTo>
                    <a:pt x="85048" y="52376"/>
                  </a:lnTo>
                  <a:lnTo>
                    <a:pt x="108223" y="74047"/>
                  </a:lnTo>
                  <a:lnTo>
                    <a:pt x="111815" y="80204"/>
                  </a:lnTo>
                  <a:lnTo>
                    <a:pt x="114120" y="92241"/>
                  </a:lnTo>
                  <a:lnTo>
                    <a:pt x="111790" y="98212"/>
                  </a:lnTo>
                  <a:lnTo>
                    <a:pt x="109779" y="101193"/>
                  </a:lnTo>
                  <a:lnTo>
                    <a:pt x="107447" y="103181"/>
                  </a:lnTo>
                  <a:lnTo>
                    <a:pt x="83633" y="112944"/>
                  </a:lnTo>
                  <a:lnTo>
                    <a:pt x="44935" y="115963"/>
                  </a:lnTo>
                  <a:lnTo>
                    <a:pt x="36393" y="113385"/>
                  </a:lnTo>
                  <a:lnTo>
                    <a:pt x="29288" y="109925"/>
                  </a:lnTo>
                  <a:lnTo>
                    <a:pt x="17020" y="107264"/>
                  </a:lnTo>
                  <a:lnTo>
                    <a:pt x="46524" y="106166"/>
                  </a:lnTo>
                  <a:lnTo>
                    <a:pt x="59324" y="101020"/>
                  </a:lnTo>
                  <a:lnTo>
                    <a:pt x="100248" y="97479"/>
                  </a:lnTo>
                  <a:lnTo>
                    <a:pt x="144570" y="83017"/>
                  </a:lnTo>
                  <a:lnTo>
                    <a:pt x="172515" y="71373"/>
                  </a:lnTo>
                  <a:lnTo>
                    <a:pt x="215442" y="41671"/>
                  </a:lnTo>
                  <a:lnTo>
                    <a:pt x="218999" y="35718"/>
                  </a:lnTo>
                  <a:lnTo>
                    <a:pt x="221282" y="28553"/>
                  </a:lnTo>
                  <a:lnTo>
                    <a:pt x="218949" y="24927"/>
                  </a:lnTo>
                  <a:lnTo>
                    <a:pt x="216937" y="22571"/>
                  </a:lnTo>
                  <a:lnTo>
                    <a:pt x="212056" y="19953"/>
                  </a:lnTo>
                  <a:lnTo>
                    <a:pt x="209366" y="19255"/>
                  </a:lnTo>
                  <a:lnTo>
                    <a:pt x="200839" y="13533"/>
                  </a:lnTo>
                  <a:lnTo>
                    <a:pt x="196926" y="12991"/>
                  </a:lnTo>
                  <a:lnTo>
                    <a:pt x="181939" y="16968"/>
                  </a:lnTo>
                  <a:lnTo>
                    <a:pt x="153224" y="30040"/>
                  </a:lnTo>
                  <a:lnTo>
                    <a:pt x="144052" y="38486"/>
                  </a:lnTo>
                  <a:lnTo>
                    <a:pt x="137660" y="47863"/>
                  </a:lnTo>
                  <a:lnTo>
                    <a:pt x="130912" y="61967"/>
                  </a:lnTo>
                  <a:lnTo>
                    <a:pt x="128480" y="65124"/>
                  </a:lnTo>
                  <a:lnTo>
                    <a:pt x="127852" y="69213"/>
                  </a:lnTo>
                  <a:lnTo>
                    <a:pt x="129799" y="79048"/>
                  </a:lnTo>
                  <a:lnTo>
                    <a:pt x="136473" y="91001"/>
                  </a:lnTo>
                  <a:lnTo>
                    <a:pt x="149602" y="104920"/>
                  </a:lnTo>
                  <a:lnTo>
                    <a:pt x="188640" y="130119"/>
                  </a:lnTo>
                  <a:lnTo>
                    <a:pt x="21291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754"/>
            <p:cNvSpPr/>
            <p:nvPr>
              <p:custDataLst>
                <p:tags r:id="rId95"/>
              </p:custDataLst>
            </p:nvPr>
          </p:nvSpPr>
          <p:spPr>
            <a:xfrm>
              <a:off x="1644415" y="3643312"/>
              <a:ext cx="43297" cy="107122"/>
            </a:xfrm>
            <a:custGeom>
              <a:avLst/>
              <a:gdLst/>
              <a:ahLst/>
              <a:cxnLst/>
              <a:rect l="0" t="0" r="0" b="0"/>
              <a:pathLst>
                <a:path w="43297" h="107122">
                  <a:moveTo>
                    <a:pt x="34366" y="89297"/>
                  </a:moveTo>
                  <a:lnTo>
                    <a:pt x="34366" y="89297"/>
                  </a:lnTo>
                  <a:lnTo>
                    <a:pt x="29625" y="94037"/>
                  </a:lnTo>
                  <a:lnTo>
                    <a:pt x="29221" y="95434"/>
                  </a:lnTo>
                  <a:lnTo>
                    <a:pt x="29944" y="96365"/>
                  </a:lnTo>
                  <a:lnTo>
                    <a:pt x="31418" y="96986"/>
                  </a:lnTo>
                  <a:lnTo>
                    <a:pt x="31408" y="98391"/>
                  </a:lnTo>
                  <a:lnTo>
                    <a:pt x="25727" y="106756"/>
                  </a:lnTo>
                  <a:lnTo>
                    <a:pt x="17773" y="107121"/>
                  </a:lnTo>
                  <a:lnTo>
                    <a:pt x="17351" y="106141"/>
                  </a:lnTo>
                  <a:lnTo>
                    <a:pt x="16882" y="102405"/>
                  </a:lnTo>
                  <a:lnTo>
                    <a:pt x="14027" y="97438"/>
                  </a:lnTo>
                  <a:lnTo>
                    <a:pt x="10444" y="91923"/>
                  </a:lnTo>
                  <a:lnTo>
                    <a:pt x="0" y="60759"/>
                  </a:lnTo>
                  <a:lnTo>
                    <a:pt x="541" y="57373"/>
                  </a:lnTo>
                  <a:lnTo>
                    <a:pt x="5893" y="42164"/>
                  </a:lnTo>
                  <a:lnTo>
                    <a:pt x="8347" y="21685"/>
                  </a:lnTo>
                  <a:lnTo>
                    <a:pt x="17247" y="9097"/>
                  </a:lnTo>
                  <a:lnTo>
                    <a:pt x="22789" y="4043"/>
                  </a:lnTo>
                  <a:lnTo>
                    <a:pt x="28559" y="1797"/>
                  </a:lnTo>
                  <a:lnTo>
                    <a:pt x="43296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755"/>
            <p:cNvSpPr/>
            <p:nvPr>
              <p:custDataLst>
                <p:tags r:id="rId96"/>
              </p:custDataLst>
            </p:nvPr>
          </p:nvSpPr>
          <p:spPr>
            <a:xfrm>
              <a:off x="1548969" y="3670137"/>
              <a:ext cx="58257" cy="98192"/>
            </a:xfrm>
            <a:custGeom>
              <a:avLst/>
              <a:gdLst/>
              <a:ahLst/>
              <a:cxnLst/>
              <a:rect l="0" t="0" r="0" b="0"/>
              <a:pathLst>
                <a:path w="58257" h="98192">
                  <a:moveTo>
                    <a:pt x="40515" y="35683"/>
                  </a:moveTo>
                  <a:lnTo>
                    <a:pt x="40515" y="35683"/>
                  </a:lnTo>
                  <a:lnTo>
                    <a:pt x="40515" y="27994"/>
                  </a:lnTo>
                  <a:lnTo>
                    <a:pt x="41507" y="27580"/>
                  </a:lnTo>
                  <a:lnTo>
                    <a:pt x="45255" y="27121"/>
                  </a:lnTo>
                  <a:lnTo>
                    <a:pt x="46652" y="26006"/>
                  </a:lnTo>
                  <a:lnTo>
                    <a:pt x="57474" y="8981"/>
                  </a:lnTo>
                  <a:lnTo>
                    <a:pt x="58256" y="1347"/>
                  </a:lnTo>
                  <a:lnTo>
                    <a:pt x="57303" y="886"/>
                  </a:lnTo>
                  <a:lnTo>
                    <a:pt x="37380" y="0"/>
                  </a:lnTo>
                  <a:lnTo>
                    <a:pt x="34457" y="1972"/>
                  </a:lnTo>
                  <a:lnTo>
                    <a:pt x="10745" y="29517"/>
                  </a:lnTo>
                  <a:lnTo>
                    <a:pt x="7440" y="38235"/>
                  </a:lnTo>
                  <a:lnTo>
                    <a:pt x="4979" y="47731"/>
                  </a:lnTo>
                  <a:lnTo>
                    <a:pt x="578" y="55259"/>
                  </a:lnTo>
                  <a:lnTo>
                    <a:pt x="0" y="59648"/>
                  </a:lnTo>
                  <a:lnTo>
                    <a:pt x="3969" y="81956"/>
                  </a:lnTo>
                  <a:lnTo>
                    <a:pt x="7074" y="88660"/>
                  </a:lnTo>
                  <a:lnTo>
                    <a:pt x="9291" y="91837"/>
                  </a:lnTo>
                  <a:lnTo>
                    <a:pt x="14401" y="95367"/>
                  </a:lnTo>
                  <a:lnTo>
                    <a:pt x="22656" y="9819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756"/>
            <p:cNvSpPr/>
            <p:nvPr>
              <p:custDataLst>
                <p:tags r:id="rId97"/>
              </p:custDataLst>
            </p:nvPr>
          </p:nvSpPr>
          <p:spPr>
            <a:xfrm>
              <a:off x="1428750" y="3670101"/>
              <a:ext cx="98227" cy="88881"/>
            </a:xfrm>
            <a:custGeom>
              <a:avLst/>
              <a:gdLst/>
              <a:ahLst/>
              <a:cxnLst/>
              <a:rect l="0" t="0" r="0" b="0"/>
              <a:pathLst>
                <a:path w="98227" h="88881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5" y="9713"/>
                  </a:lnTo>
                  <a:lnTo>
                    <a:pt x="6137" y="15231"/>
                  </a:lnTo>
                  <a:lnTo>
                    <a:pt x="8102" y="24908"/>
                  </a:lnTo>
                  <a:lnTo>
                    <a:pt x="9676" y="39902"/>
                  </a:lnTo>
                  <a:lnTo>
                    <a:pt x="19939" y="70724"/>
                  </a:lnTo>
                  <a:lnTo>
                    <a:pt x="25436" y="78462"/>
                  </a:lnTo>
                  <a:lnTo>
                    <a:pt x="24894" y="80089"/>
                  </a:lnTo>
                  <a:lnTo>
                    <a:pt x="18192" y="88880"/>
                  </a:lnTo>
                  <a:lnTo>
                    <a:pt x="17888" y="81572"/>
                  </a:lnTo>
                  <a:lnTo>
                    <a:pt x="58734" y="39498"/>
                  </a:lnTo>
                  <a:lnTo>
                    <a:pt x="65130" y="33099"/>
                  </a:lnTo>
                  <a:lnTo>
                    <a:pt x="73926" y="29593"/>
                  </a:lnTo>
                  <a:lnTo>
                    <a:pt x="98226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57"/>
            <p:cNvSpPr/>
            <p:nvPr>
              <p:custDataLst>
                <p:tags r:id="rId98"/>
              </p:custDataLst>
            </p:nvPr>
          </p:nvSpPr>
          <p:spPr>
            <a:xfrm>
              <a:off x="1276948" y="3652809"/>
              <a:ext cx="107154" cy="133379"/>
            </a:xfrm>
            <a:custGeom>
              <a:avLst/>
              <a:gdLst/>
              <a:ahLst/>
              <a:cxnLst/>
              <a:rect l="0" t="0" r="0" b="0"/>
              <a:pathLst>
                <a:path w="107154" h="133379">
                  <a:moveTo>
                    <a:pt x="17856" y="26222"/>
                  </a:moveTo>
                  <a:lnTo>
                    <a:pt x="17856" y="26222"/>
                  </a:lnTo>
                  <a:lnTo>
                    <a:pt x="17856" y="42472"/>
                  </a:lnTo>
                  <a:lnTo>
                    <a:pt x="6832" y="70488"/>
                  </a:lnTo>
                  <a:lnTo>
                    <a:pt x="4554" y="73592"/>
                  </a:lnTo>
                  <a:lnTo>
                    <a:pt x="2022" y="82332"/>
                  </a:lnTo>
                  <a:lnTo>
                    <a:pt x="0" y="97636"/>
                  </a:lnTo>
                  <a:lnTo>
                    <a:pt x="4738" y="97652"/>
                  </a:lnTo>
                  <a:lnTo>
                    <a:pt x="6134" y="96662"/>
                  </a:lnTo>
                  <a:lnTo>
                    <a:pt x="7065" y="95010"/>
                  </a:lnTo>
                  <a:lnTo>
                    <a:pt x="7686" y="92917"/>
                  </a:lnTo>
                  <a:lnTo>
                    <a:pt x="18477" y="79567"/>
                  </a:lnTo>
                  <a:lnTo>
                    <a:pt x="21246" y="76668"/>
                  </a:lnTo>
                  <a:lnTo>
                    <a:pt x="24324" y="68155"/>
                  </a:lnTo>
                  <a:lnTo>
                    <a:pt x="28702" y="52206"/>
                  </a:lnTo>
                  <a:lnTo>
                    <a:pt x="44814" y="19867"/>
                  </a:lnTo>
                  <a:lnTo>
                    <a:pt x="49681" y="12483"/>
                  </a:lnTo>
                  <a:lnTo>
                    <a:pt x="51844" y="5894"/>
                  </a:lnTo>
                  <a:lnTo>
                    <a:pt x="53414" y="3741"/>
                  </a:lnTo>
                  <a:lnTo>
                    <a:pt x="55452" y="2305"/>
                  </a:lnTo>
                  <a:lnTo>
                    <a:pt x="60362" y="709"/>
                  </a:lnTo>
                  <a:lnTo>
                    <a:pt x="65852" y="0"/>
                  </a:lnTo>
                  <a:lnTo>
                    <a:pt x="71599" y="2331"/>
                  </a:lnTo>
                  <a:lnTo>
                    <a:pt x="74521" y="4341"/>
                  </a:lnTo>
                  <a:lnTo>
                    <a:pt x="76469" y="6674"/>
                  </a:lnTo>
                  <a:lnTo>
                    <a:pt x="95742" y="46197"/>
                  </a:lnTo>
                  <a:lnTo>
                    <a:pt x="98113" y="55935"/>
                  </a:lnTo>
                  <a:lnTo>
                    <a:pt x="104034" y="67988"/>
                  </a:lnTo>
                  <a:lnTo>
                    <a:pt x="107072" y="111446"/>
                  </a:lnTo>
                  <a:lnTo>
                    <a:pt x="107153" y="13337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58"/>
            <p:cNvSpPr/>
            <p:nvPr>
              <p:custDataLst>
                <p:tags r:id="rId99"/>
              </p:custDataLst>
            </p:nvPr>
          </p:nvSpPr>
          <p:spPr>
            <a:xfrm>
              <a:off x="1040033" y="3777257"/>
              <a:ext cx="165475" cy="1"/>
            </a:xfrm>
            <a:custGeom>
              <a:avLst/>
              <a:gdLst/>
              <a:ahLst/>
              <a:cxnLst/>
              <a:rect l="0" t="0" r="0" b="0"/>
              <a:pathLst>
                <a:path w="165475" h="1">
                  <a:moveTo>
                    <a:pt x="4740" y="0"/>
                  </a:moveTo>
                  <a:lnTo>
                    <a:pt x="4740" y="0"/>
                  </a:lnTo>
                  <a:lnTo>
                    <a:pt x="0" y="0"/>
                  </a:lnTo>
                  <a:lnTo>
                    <a:pt x="43842" y="0"/>
                  </a:lnTo>
                  <a:lnTo>
                    <a:pt x="86545" y="0"/>
                  </a:lnTo>
                  <a:lnTo>
                    <a:pt x="125336" y="0"/>
                  </a:lnTo>
                  <a:lnTo>
                    <a:pt x="165474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59"/>
            <p:cNvSpPr/>
            <p:nvPr>
              <p:custDataLst>
                <p:tags r:id="rId100"/>
              </p:custDataLst>
            </p:nvPr>
          </p:nvSpPr>
          <p:spPr>
            <a:xfrm>
              <a:off x="1044773" y="3555252"/>
              <a:ext cx="232173" cy="25553"/>
            </a:xfrm>
            <a:custGeom>
              <a:avLst/>
              <a:gdLst/>
              <a:ahLst/>
              <a:cxnLst/>
              <a:rect l="0" t="0" r="0" b="0"/>
              <a:pathLst>
                <a:path w="232173" h="25553">
                  <a:moveTo>
                    <a:pt x="0" y="7693"/>
                  </a:moveTo>
                  <a:lnTo>
                    <a:pt x="0" y="7693"/>
                  </a:lnTo>
                  <a:lnTo>
                    <a:pt x="42605" y="7693"/>
                  </a:lnTo>
                  <a:lnTo>
                    <a:pt x="82213" y="4"/>
                  </a:lnTo>
                  <a:lnTo>
                    <a:pt x="116451" y="0"/>
                  </a:lnTo>
                  <a:lnTo>
                    <a:pt x="160782" y="6484"/>
                  </a:lnTo>
                  <a:lnTo>
                    <a:pt x="202743" y="10179"/>
                  </a:lnTo>
                  <a:lnTo>
                    <a:pt x="219814" y="17359"/>
                  </a:lnTo>
                  <a:lnTo>
                    <a:pt x="232172" y="2555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760"/>
            <p:cNvSpPr/>
            <p:nvPr>
              <p:custDataLst>
                <p:tags r:id="rId101"/>
              </p:custDataLst>
            </p:nvPr>
          </p:nvSpPr>
          <p:spPr>
            <a:xfrm>
              <a:off x="1125285" y="3562945"/>
              <a:ext cx="35575" cy="241102"/>
            </a:xfrm>
            <a:custGeom>
              <a:avLst/>
              <a:gdLst/>
              <a:ahLst/>
              <a:cxnLst/>
              <a:rect l="0" t="0" r="0" b="0"/>
              <a:pathLst>
                <a:path w="35575" h="241102">
                  <a:moveTo>
                    <a:pt x="35574" y="0"/>
                  </a:moveTo>
                  <a:lnTo>
                    <a:pt x="35574" y="0"/>
                  </a:lnTo>
                  <a:lnTo>
                    <a:pt x="35574" y="9481"/>
                  </a:lnTo>
                  <a:lnTo>
                    <a:pt x="32928" y="16781"/>
                  </a:lnTo>
                  <a:lnTo>
                    <a:pt x="29437" y="23333"/>
                  </a:lnTo>
                  <a:lnTo>
                    <a:pt x="19065" y="64775"/>
                  </a:lnTo>
                  <a:lnTo>
                    <a:pt x="8179" y="107454"/>
                  </a:lnTo>
                  <a:lnTo>
                    <a:pt x="1499" y="142934"/>
                  </a:lnTo>
                  <a:lnTo>
                    <a:pt x="0" y="184029"/>
                  </a:lnTo>
                  <a:lnTo>
                    <a:pt x="8421" y="225682"/>
                  </a:lnTo>
                  <a:lnTo>
                    <a:pt x="8785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126"/>
          <p:cNvGrpSpPr/>
          <p:nvPr/>
        </p:nvGrpSpPr>
        <p:grpSpPr>
          <a:xfrm>
            <a:off x="1478700" y="3777257"/>
            <a:ext cx="1253785" cy="339329"/>
            <a:chOff x="1478700" y="3777257"/>
            <a:chExt cx="1253785" cy="339329"/>
          </a:xfrm>
        </p:grpSpPr>
        <p:sp>
          <p:nvSpPr>
            <p:cNvPr id="74" name="SMARTInkShape-761"/>
            <p:cNvSpPr/>
            <p:nvPr>
              <p:custDataLst>
                <p:tags r:id="rId71"/>
              </p:custDataLst>
            </p:nvPr>
          </p:nvSpPr>
          <p:spPr>
            <a:xfrm>
              <a:off x="2609235" y="3866954"/>
              <a:ext cx="123250" cy="204984"/>
            </a:xfrm>
            <a:custGeom>
              <a:avLst/>
              <a:gdLst/>
              <a:ahLst/>
              <a:cxnLst/>
              <a:rect l="0" t="0" r="0" b="0"/>
              <a:pathLst>
                <a:path w="123250" h="204984">
                  <a:moveTo>
                    <a:pt x="42882" y="17460"/>
                  </a:moveTo>
                  <a:lnTo>
                    <a:pt x="42882" y="17460"/>
                  </a:lnTo>
                  <a:lnTo>
                    <a:pt x="47622" y="17460"/>
                  </a:lnTo>
                  <a:lnTo>
                    <a:pt x="49019" y="16467"/>
                  </a:lnTo>
                  <a:lnTo>
                    <a:pt x="49949" y="14814"/>
                  </a:lnTo>
                  <a:lnTo>
                    <a:pt x="50570" y="12719"/>
                  </a:lnTo>
                  <a:lnTo>
                    <a:pt x="51976" y="11322"/>
                  </a:lnTo>
                  <a:lnTo>
                    <a:pt x="61361" y="6435"/>
                  </a:lnTo>
                  <a:lnTo>
                    <a:pt x="66970" y="2638"/>
                  </a:lnTo>
                  <a:lnTo>
                    <a:pt x="75706" y="500"/>
                  </a:lnTo>
                  <a:lnTo>
                    <a:pt x="81613" y="0"/>
                  </a:lnTo>
                  <a:lnTo>
                    <a:pt x="87546" y="2424"/>
                  </a:lnTo>
                  <a:lnTo>
                    <a:pt x="105391" y="15061"/>
                  </a:lnTo>
                  <a:lnTo>
                    <a:pt x="108367" y="15861"/>
                  </a:lnTo>
                  <a:lnTo>
                    <a:pt x="110351" y="18378"/>
                  </a:lnTo>
                  <a:lnTo>
                    <a:pt x="121155" y="56226"/>
                  </a:lnTo>
                  <a:lnTo>
                    <a:pt x="121981" y="91099"/>
                  </a:lnTo>
                  <a:lnTo>
                    <a:pt x="105141" y="133500"/>
                  </a:lnTo>
                  <a:lnTo>
                    <a:pt x="89482" y="162313"/>
                  </a:lnTo>
                  <a:lnTo>
                    <a:pt x="75430" y="173047"/>
                  </a:lnTo>
                  <a:lnTo>
                    <a:pt x="67931" y="175906"/>
                  </a:lnTo>
                  <a:lnTo>
                    <a:pt x="31375" y="178134"/>
                  </a:lnTo>
                  <a:lnTo>
                    <a:pt x="25200" y="175521"/>
                  </a:lnTo>
                  <a:lnTo>
                    <a:pt x="4197" y="157201"/>
                  </a:lnTo>
                  <a:lnTo>
                    <a:pt x="884" y="151335"/>
                  </a:lnTo>
                  <a:lnTo>
                    <a:pt x="0" y="148382"/>
                  </a:lnTo>
                  <a:lnTo>
                    <a:pt x="403" y="145421"/>
                  </a:lnTo>
                  <a:lnTo>
                    <a:pt x="7431" y="128582"/>
                  </a:lnTo>
                  <a:lnTo>
                    <a:pt x="9326" y="127259"/>
                  </a:lnTo>
                  <a:lnTo>
                    <a:pt x="14078" y="125791"/>
                  </a:lnTo>
                  <a:lnTo>
                    <a:pt x="19496" y="125138"/>
                  </a:lnTo>
                  <a:lnTo>
                    <a:pt x="25212" y="127494"/>
                  </a:lnTo>
                  <a:lnTo>
                    <a:pt x="65486" y="154126"/>
                  </a:lnTo>
                  <a:lnTo>
                    <a:pt x="110004" y="192007"/>
                  </a:lnTo>
                  <a:lnTo>
                    <a:pt x="123249" y="20498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762"/>
            <p:cNvSpPr/>
            <p:nvPr>
              <p:custDataLst>
                <p:tags r:id="rId72"/>
              </p:custDataLst>
            </p:nvPr>
          </p:nvSpPr>
          <p:spPr>
            <a:xfrm>
              <a:off x="2482453" y="3848695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0" y="0"/>
                  </a:lnTo>
                  <a:lnTo>
                    <a:pt x="41497" y="0"/>
                  </a:lnTo>
                  <a:lnTo>
                    <a:pt x="50193" y="992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763"/>
            <p:cNvSpPr/>
            <p:nvPr>
              <p:custDataLst>
                <p:tags r:id="rId73"/>
              </p:custDataLst>
            </p:nvPr>
          </p:nvSpPr>
          <p:spPr>
            <a:xfrm>
              <a:off x="2464604" y="3866555"/>
              <a:ext cx="115888" cy="214313"/>
            </a:xfrm>
            <a:custGeom>
              <a:avLst/>
              <a:gdLst/>
              <a:ahLst/>
              <a:cxnLst/>
              <a:rect l="0" t="0" r="0" b="0"/>
              <a:pathLst>
                <a:path w="115888" h="214313">
                  <a:moveTo>
                    <a:pt x="53567" y="8929"/>
                  </a:moveTo>
                  <a:lnTo>
                    <a:pt x="53567" y="8929"/>
                  </a:lnTo>
                  <a:lnTo>
                    <a:pt x="45879" y="1240"/>
                  </a:lnTo>
                  <a:lnTo>
                    <a:pt x="36108" y="31"/>
                  </a:lnTo>
                  <a:lnTo>
                    <a:pt x="30642" y="5"/>
                  </a:lnTo>
                  <a:lnTo>
                    <a:pt x="34845" y="0"/>
                  </a:lnTo>
                  <a:lnTo>
                    <a:pt x="35452" y="4740"/>
                  </a:lnTo>
                  <a:lnTo>
                    <a:pt x="35686" y="25731"/>
                  </a:lnTo>
                  <a:lnTo>
                    <a:pt x="33052" y="33925"/>
                  </a:lnTo>
                  <a:lnTo>
                    <a:pt x="29567" y="40874"/>
                  </a:lnTo>
                  <a:lnTo>
                    <a:pt x="26612" y="50364"/>
                  </a:lnTo>
                  <a:lnTo>
                    <a:pt x="20886" y="59460"/>
                  </a:lnTo>
                  <a:lnTo>
                    <a:pt x="17756" y="68439"/>
                  </a:lnTo>
                  <a:lnTo>
                    <a:pt x="10279" y="78600"/>
                  </a:lnTo>
                  <a:lnTo>
                    <a:pt x="6878" y="79581"/>
                  </a:lnTo>
                  <a:lnTo>
                    <a:pt x="0" y="80365"/>
                  </a:lnTo>
                  <a:lnTo>
                    <a:pt x="9473" y="80366"/>
                  </a:lnTo>
                  <a:lnTo>
                    <a:pt x="16772" y="77720"/>
                  </a:lnTo>
                  <a:lnTo>
                    <a:pt x="20107" y="75626"/>
                  </a:lnTo>
                  <a:lnTo>
                    <a:pt x="23323" y="75222"/>
                  </a:lnTo>
                  <a:lnTo>
                    <a:pt x="64817" y="81186"/>
                  </a:lnTo>
                  <a:lnTo>
                    <a:pt x="76304" y="87444"/>
                  </a:lnTo>
                  <a:lnTo>
                    <a:pt x="108839" y="117864"/>
                  </a:lnTo>
                  <a:lnTo>
                    <a:pt x="112859" y="127128"/>
                  </a:lnTo>
                  <a:lnTo>
                    <a:pt x="115887" y="166810"/>
                  </a:lnTo>
                  <a:lnTo>
                    <a:pt x="113346" y="176002"/>
                  </a:lnTo>
                  <a:lnTo>
                    <a:pt x="100833" y="198279"/>
                  </a:lnTo>
                  <a:lnTo>
                    <a:pt x="81522" y="209187"/>
                  </a:lnTo>
                  <a:lnTo>
                    <a:pt x="59163" y="213299"/>
                  </a:lnTo>
                  <a:lnTo>
                    <a:pt x="16622" y="214272"/>
                  </a:lnTo>
                  <a:lnTo>
                    <a:pt x="8919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764"/>
            <p:cNvSpPr/>
            <p:nvPr>
              <p:custDataLst>
                <p:tags r:id="rId74"/>
              </p:custDataLst>
            </p:nvPr>
          </p:nvSpPr>
          <p:spPr>
            <a:xfrm>
              <a:off x="2312789" y="4000500"/>
              <a:ext cx="53579" cy="1"/>
            </a:xfrm>
            <a:custGeom>
              <a:avLst/>
              <a:gdLst/>
              <a:ahLst/>
              <a:cxnLst/>
              <a:rect l="0" t="0" r="0" b="0"/>
              <a:pathLst>
                <a:path w="53579" h="1">
                  <a:moveTo>
                    <a:pt x="0" y="0"/>
                  </a:moveTo>
                  <a:lnTo>
                    <a:pt x="0" y="0"/>
                  </a:lnTo>
                  <a:lnTo>
                    <a:pt x="42418" y="0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765"/>
            <p:cNvSpPr/>
            <p:nvPr>
              <p:custDataLst>
                <p:tags r:id="rId75"/>
              </p:custDataLst>
            </p:nvPr>
          </p:nvSpPr>
          <p:spPr>
            <a:xfrm>
              <a:off x="2339578" y="3937992"/>
              <a:ext cx="53579" cy="8930"/>
            </a:xfrm>
            <a:custGeom>
              <a:avLst/>
              <a:gdLst/>
              <a:ahLst/>
              <a:cxnLst/>
              <a:rect l="0" t="0" r="0" b="0"/>
              <a:pathLst>
                <a:path w="53579" h="8930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18091" y="2645"/>
                  </a:lnTo>
                  <a:lnTo>
                    <a:pt x="20991" y="4740"/>
                  </a:lnTo>
                  <a:lnTo>
                    <a:pt x="34552" y="7688"/>
                  </a:lnTo>
                  <a:lnTo>
                    <a:pt x="53578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766"/>
            <p:cNvSpPr/>
            <p:nvPr>
              <p:custDataLst>
                <p:tags r:id="rId76"/>
              </p:custDataLst>
            </p:nvPr>
          </p:nvSpPr>
          <p:spPr>
            <a:xfrm>
              <a:off x="2152054" y="3777257"/>
              <a:ext cx="115520" cy="339329"/>
            </a:xfrm>
            <a:custGeom>
              <a:avLst/>
              <a:gdLst/>
              <a:ahLst/>
              <a:cxnLst/>
              <a:rect l="0" t="0" r="0" b="0"/>
              <a:pathLst>
                <a:path w="115520" h="339329">
                  <a:moveTo>
                    <a:pt x="0" y="0"/>
                  </a:moveTo>
                  <a:lnTo>
                    <a:pt x="0" y="0"/>
                  </a:lnTo>
                  <a:lnTo>
                    <a:pt x="7129" y="8122"/>
                  </a:lnTo>
                  <a:lnTo>
                    <a:pt x="34429" y="48487"/>
                  </a:lnTo>
                  <a:lnTo>
                    <a:pt x="57561" y="90795"/>
                  </a:lnTo>
                  <a:lnTo>
                    <a:pt x="80566" y="132184"/>
                  </a:lnTo>
                  <a:lnTo>
                    <a:pt x="99479" y="169316"/>
                  </a:lnTo>
                  <a:lnTo>
                    <a:pt x="111777" y="211451"/>
                  </a:lnTo>
                  <a:lnTo>
                    <a:pt x="115519" y="253844"/>
                  </a:lnTo>
                  <a:lnTo>
                    <a:pt x="111178" y="277950"/>
                  </a:lnTo>
                  <a:lnTo>
                    <a:pt x="103607" y="294463"/>
                  </a:lnTo>
                  <a:lnTo>
                    <a:pt x="78582" y="322924"/>
                  </a:lnTo>
                  <a:lnTo>
                    <a:pt x="71967" y="327076"/>
                  </a:lnTo>
                  <a:lnTo>
                    <a:pt x="65720" y="329914"/>
                  </a:lnTo>
                  <a:lnTo>
                    <a:pt x="53578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767"/>
            <p:cNvSpPr/>
            <p:nvPr>
              <p:custDataLst>
                <p:tags r:id="rId77"/>
              </p:custDataLst>
            </p:nvPr>
          </p:nvSpPr>
          <p:spPr>
            <a:xfrm>
              <a:off x="2000250" y="403621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768"/>
            <p:cNvSpPr/>
            <p:nvPr>
              <p:custDataLst>
                <p:tags r:id="rId78"/>
              </p:custDataLst>
            </p:nvPr>
          </p:nvSpPr>
          <p:spPr>
            <a:xfrm>
              <a:off x="2035968" y="3857625"/>
              <a:ext cx="71439" cy="1"/>
            </a:xfrm>
            <a:custGeom>
              <a:avLst/>
              <a:gdLst/>
              <a:ahLst/>
              <a:cxnLst/>
              <a:rect l="0" t="0" r="0" b="0"/>
              <a:pathLst>
                <a:path w="71439" h="1">
                  <a:moveTo>
                    <a:pt x="0" y="0"/>
                  </a:moveTo>
                  <a:lnTo>
                    <a:pt x="0" y="0"/>
                  </a:lnTo>
                  <a:lnTo>
                    <a:pt x="42241" y="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69"/>
            <p:cNvSpPr/>
            <p:nvPr>
              <p:custDataLst>
                <p:tags r:id="rId79"/>
              </p:custDataLst>
            </p:nvPr>
          </p:nvSpPr>
          <p:spPr>
            <a:xfrm>
              <a:off x="2044931" y="3875484"/>
              <a:ext cx="106969" cy="232173"/>
            </a:xfrm>
            <a:custGeom>
              <a:avLst/>
              <a:gdLst/>
              <a:ahLst/>
              <a:cxnLst/>
              <a:rect l="0" t="0" r="0" b="0"/>
              <a:pathLst>
                <a:path w="106969" h="232173">
                  <a:moveTo>
                    <a:pt x="26756" y="0"/>
                  </a:moveTo>
                  <a:lnTo>
                    <a:pt x="26756" y="0"/>
                  </a:lnTo>
                  <a:lnTo>
                    <a:pt x="26756" y="4740"/>
                  </a:lnTo>
                  <a:lnTo>
                    <a:pt x="24110" y="9713"/>
                  </a:lnTo>
                  <a:lnTo>
                    <a:pt x="11935" y="24670"/>
                  </a:lnTo>
                  <a:lnTo>
                    <a:pt x="9015" y="35230"/>
                  </a:lnTo>
                  <a:lnTo>
                    <a:pt x="0" y="35717"/>
                  </a:lnTo>
                  <a:lnTo>
                    <a:pt x="25699" y="35719"/>
                  </a:lnTo>
                  <a:lnTo>
                    <a:pt x="33893" y="38364"/>
                  </a:lnTo>
                  <a:lnTo>
                    <a:pt x="64105" y="56709"/>
                  </a:lnTo>
                  <a:lnTo>
                    <a:pt x="80157" y="81171"/>
                  </a:lnTo>
                  <a:lnTo>
                    <a:pt x="98178" y="118802"/>
                  </a:lnTo>
                  <a:lnTo>
                    <a:pt x="105356" y="147601"/>
                  </a:lnTo>
                  <a:lnTo>
                    <a:pt x="106968" y="184439"/>
                  </a:lnTo>
                  <a:lnTo>
                    <a:pt x="102337" y="202374"/>
                  </a:lnTo>
                  <a:lnTo>
                    <a:pt x="91883" y="219083"/>
                  </a:lnTo>
                  <a:lnTo>
                    <a:pt x="86128" y="225693"/>
                  </a:lnTo>
                  <a:lnTo>
                    <a:pt x="80264" y="229292"/>
                  </a:lnTo>
                  <a:lnTo>
                    <a:pt x="62475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70"/>
            <p:cNvSpPr/>
            <p:nvPr>
              <p:custDataLst>
                <p:tags r:id="rId80"/>
              </p:custDataLst>
            </p:nvPr>
          </p:nvSpPr>
          <p:spPr>
            <a:xfrm>
              <a:off x="1875470" y="3866663"/>
              <a:ext cx="96109" cy="222598"/>
            </a:xfrm>
            <a:custGeom>
              <a:avLst/>
              <a:gdLst/>
              <a:ahLst/>
              <a:cxnLst/>
              <a:rect l="0" t="0" r="0" b="0"/>
              <a:pathLst>
                <a:path w="96109" h="222598">
                  <a:moveTo>
                    <a:pt x="80131" y="8821"/>
                  </a:moveTo>
                  <a:lnTo>
                    <a:pt x="80131" y="8821"/>
                  </a:lnTo>
                  <a:lnTo>
                    <a:pt x="80131" y="4080"/>
                  </a:lnTo>
                  <a:lnTo>
                    <a:pt x="79139" y="2684"/>
                  </a:lnTo>
                  <a:lnTo>
                    <a:pt x="77485" y="1753"/>
                  </a:lnTo>
                  <a:lnTo>
                    <a:pt x="71569" y="0"/>
                  </a:lnTo>
                  <a:lnTo>
                    <a:pt x="55992" y="16121"/>
                  </a:lnTo>
                  <a:lnTo>
                    <a:pt x="46300" y="29946"/>
                  </a:lnTo>
                  <a:lnTo>
                    <a:pt x="32294" y="42751"/>
                  </a:lnTo>
                  <a:lnTo>
                    <a:pt x="15011" y="81199"/>
                  </a:lnTo>
                  <a:lnTo>
                    <a:pt x="2458" y="117963"/>
                  </a:lnTo>
                  <a:lnTo>
                    <a:pt x="0" y="160016"/>
                  </a:lnTo>
                  <a:lnTo>
                    <a:pt x="861" y="172261"/>
                  </a:lnTo>
                  <a:lnTo>
                    <a:pt x="8868" y="201098"/>
                  </a:lnTo>
                  <a:lnTo>
                    <a:pt x="21015" y="217022"/>
                  </a:lnTo>
                  <a:lnTo>
                    <a:pt x="26737" y="220417"/>
                  </a:lnTo>
                  <a:lnTo>
                    <a:pt x="38183" y="222328"/>
                  </a:lnTo>
                  <a:lnTo>
                    <a:pt x="43236" y="222597"/>
                  </a:lnTo>
                  <a:lnTo>
                    <a:pt x="51496" y="220249"/>
                  </a:lnTo>
                  <a:lnTo>
                    <a:pt x="88461" y="196269"/>
                  </a:lnTo>
                  <a:lnTo>
                    <a:pt x="93755" y="190358"/>
                  </a:lnTo>
                  <a:lnTo>
                    <a:pt x="96108" y="184423"/>
                  </a:lnTo>
                  <a:lnTo>
                    <a:pt x="95743" y="182444"/>
                  </a:lnTo>
                  <a:lnTo>
                    <a:pt x="94508" y="181124"/>
                  </a:lnTo>
                  <a:lnTo>
                    <a:pt x="90490" y="178666"/>
                  </a:lnTo>
                  <a:lnTo>
                    <a:pt x="81691" y="170951"/>
                  </a:lnTo>
                  <a:lnTo>
                    <a:pt x="75853" y="169968"/>
                  </a:lnTo>
                  <a:lnTo>
                    <a:pt x="70623" y="172385"/>
                  </a:lnTo>
                  <a:lnTo>
                    <a:pt x="67839" y="174418"/>
                  </a:lnTo>
                  <a:lnTo>
                    <a:pt x="64746" y="179323"/>
                  </a:lnTo>
                  <a:lnTo>
                    <a:pt x="62760" y="190557"/>
                  </a:lnTo>
                  <a:lnTo>
                    <a:pt x="62272" y="21420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71"/>
            <p:cNvSpPr/>
            <p:nvPr>
              <p:custDataLst>
                <p:tags r:id="rId81"/>
              </p:custDataLst>
            </p:nvPr>
          </p:nvSpPr>
          <p:spPr>
            <a:xfrm>
              <a:off x="1785937" y="398264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72"/>
            <p:cNvSpPr/>
            <p:nvPr>
              <p:custDataLst>
                <p:tags r:id="rId82"/>
              </p:custDataLst>
            </p:nvPr>
          </p:nvSpPr>
          <p:spPr>
            <a:xfrm>
              <a:off x="1573433" y="3858172"/>
              <a:ext cx="141068" cy="257835"/>
            </a:xfrm>
            <a:custGeom>
              <a:avLst/>
              <a:gdLst/>
              <a:ahLst/>
              <a:cxnLst/>
              <a:rect l="0" t="0" r="0" b="0"/>
              <a:pathLst>
                <a:path w="141068" h="257835">
                  <a:moveTo>
                    <a:pt x="141067" y="61960"/>
                  </a:moveTo>
                  <a:lnTo>
                    <a:pt x="141067" y="61960"/>
                  </a:lnTo>
                  <a:lnTo>
                    <a:pt x="141067" y="44791"/>
                  </a:lnTo>
                  <a:lnTo>
                    <a:pt x="140074" y="41584"/>
                  </a:lnTo>
                  <a:lnTo>
                    <a:pt x="138421" y="39447"/>
                  </a:lnTo>
                  <a:lnTo>
                    <a:pt x="136326" y="38021"/>
                  </a:lnTo>
                  <a:lnTo>
                    <a:pt x="133999" y="31146"/>
                  </a:lnTo>
                  <a:lnTo>
                    <a:pt x="133378" y="26535"/>
                  </a:lnTo>
                  <a:lnTo>
                    <a:pt x="130980" y="22468"/>
                  </a:lnTo>
                  <a:lnTo>
                    <a:pt x="118124" y="12004"/>
                  </a:lnTo>
                  <a:lnTo>
                    <a:pt x="98648" y="2226"/>
                  </a:lnTo>
                  <a:lnTo>
                    <a:pt x="80212" y="0"/>
                  </a:lnTo>
                  <a:lnTo>
                    <a:pt x="63284" y="4355"/>
                  </a:lnTo>
                  <a:lnTo>
                    <a:pt x="59446" y="6690"/>
                  </a:lnTo>
                  <a:lnTo>
                    <a:pt x="55181" y="11929"/>
                  </a:lnTo>
                  <a:lnTo>
                    <a:pt x="46307" y="30507"/>
                  </a:lnTo>
                  <a:lnTo>
                    <a:pt x="43297" y="63894"/>
                  </a:lnTo>
                  <a:lnTo>
                    <a:pt x="48335" y="78033"/>
                  </a:lnTo>
                  <a:lnTo>
                    <a:pt x="66200" y="116479"/>
                  </a:lnTo>
                  <a:lnTo>
                    <a:pt x="81476" y="160311"/>
                  </a:lnTo>
                  <a:lnTo>
                    <a:pt x="103478" y="197784"/>
                  </a:lnTo>
                  <a:lnTo>
                    <a:pt x="111078" y="220605"/>
                  </a:lnTo>
                  <a:lnTo>
                    <a:pt x="113645" y="241354"/>
                  </a:lnTo>
                  <a:lnTo>
                    <a:pt x="111351" y="248516"/>
                  </a:lnTo>
                  <a:lnTo>
                    <a:pt x="109350" y="251815"/>
                  </a:lnTo>
                  <a:lnTo>
                    <a:pt x="106031" y="254014"/>
                  </a:lnTo>
                  <a:lnTo>
                    <a:pt x="89093" y="257544"/>
                  </a:lnTo>
                  <a:lnTo>
                    <a:pt x="85582" y="257834"/>
                  </a:lnTo>
                  <a:lnTo>
                    <a:pt x="65688" y="251170"/>
                  </a:lnTo>
                  <a:lnTo>
                    <a:pt x="48507" y="242156"/>
                  </a:lnTo>
                  <a:lnTo>
                    <a:pt x="23730" y="220909"/>
                  </a:lnTo>
                  <a:lnTo>
                    <a:pt x="4296" y="194275"/>
                  </a:lnTo>
                  <a:lnTo>
                    <a:pt x="905" y="184928"/>
                  </a:lnTo>
                  <a:lnTo>
                    <a:pt x="0" y="179657"/>
                  </a:lnTo>
                  <a:lnTo>
                    <a:pt x="1641" y="171156"/>
                  </a:lnTo>
                  <a:lnTo>
                    <a:pt x="8143" y="160791"/>
                  </a:lnTo>
                  <a:lnTo>
                    <a:pt x="23970" y="143659"/>
                  </a:lnTo>
                  <a:lnTo>
                    <a:pt x="37430" y="137959"/>
                  </a:lnTo>
                  <a:lnTo>
                    <a:pt x="78084" y="133798"/>
                  </a:lnTo>
                  <a:lnTo>
                    <a:pt x="96418" y="13339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73"/>
            <p:cNvSpPr/>
            <p:nvPr>
              <p:custDataLst>
                <p:tags r:id="rId83"/>
              </p:custDataLst>
            </p:nvPr>
          </p:nvSpPr>
          <p:spPr>
            <a:xfrm>
              <a:off x="1478700" y="3804046"/>
              <a:ext cx="110785" cy="285751"/>
            </a:xfrm>
            <a:custGeom>
              <a:avLst/>
              <a:gdLst/>
              <a:ahLst/>
              <a:cxnLst/>
              <a:rect l="0" t="0" r="0" b="0"/>
              <a:pathLst>
                <a:path w="110785" h="285751">
                  <a:moveTo>
                    <a:pt x="110784" y="0"/>
                  </a:moveTo>
                  <a:lnTo>
                    <a:pt x="110784" y="0"/>
                  </a:lnTo>
                  <a:lnTo>
                    <a:pt x="110784" y="13303"/>
                  </a:lnTo>
                  <a:lnTo>
                    <a:pt x="108138" y="18480"/>
                  </a:lnTo>
                  <a:lnTo>
                    <a:pt x="76858" y="61446"/>
                  </a:lnTo>
                  <a:lnTo>
                    <a:pt x="53289" y="99263"/>
                  </a:lnTo>
                  <a:lnTo>
                    <a:pt x="24340" y="143012"/>
                  </a:lnTo>
                  <a:lnTo>
                    <a:pt x="4395" y="187542"/>
                  </a:lnTo>
                  <a:lnTo>
                    <a:pt x="0" y="204399"/>
                  </a:lnTo>
                  <a:lnTo>
                    <a:pt x="4171" y="248875"/>
                  </a:lnTo>
                  <a:lnTo>
                    <a:pt x="2148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127"/>
          <p:cNvGrpSpPr/>
          <p:nvPr/>
        </p:nvGrpSpPr>
        <p:grpSpPr>
          <a:xfrm>
            <a:off x="3090949" y="3741539"/>
            <a:ext cx="1097075" cy="357188"/>
            <a:chOff x="3090949" y="3741539"/>
            <a:chExt cx="1097075" cy="357188"/>
          </a:xfrm>
        </p:grpSpPr>
        <p:sp>
          <p:nvSpPr>
            <p:cNvPr id="88" name="SMARTInkShape-774"/>
            <p:cNvSpPr/>
            <p:nvPr>
              <p:custDataLst>
                <p:tags r:id="rId59"/>
              </p:custDataLst>
            </p:nvPr>
          </p:nvSpPr>
          <p:spPr>
            <a:xfrm>
              <a:off x="4018550" y="3839765"/>
              <a:ext cx="169474" cy="236864"/>
            </a:xfrm>
            <a:custGeom>
              <a:avLst/>
              <a:gdLst/>
              <a:ahLst/>
              <a:cxnLst/>
              <a:rect l="0" t="0" r="0" b="0"/>
              <a:pathLst>
                <a:path w="169474" h="236864">
                  <a:moveTo>
                    <a:pt x="26598" y="0"/>
                  </a:moveTo>
                  <a:lnTo>
                    <a:pt x="26598" y="0"/>
                  </a:lnTo>
                  <a:lnTo>
                    <a:pt x="69788" y="0"/>
                  </a:lnTo>
                  <a:lnTo>
                    <a:pt x="86245" y="992"/>
                  </a:lnTo>
                  <a:lnTo>
                    <a:pt x="100936" y="7129"/>
                  </a:lnTo>
                  <a:lnTo>
                    <a:pt x="108585" y="12429"/>
                  </a:lnTo>
                  <a:lnTo>
                    <a:pt x="121580" y="31045"/>
                  </a:lnTo>
                  <a:lnTo>
                    <a:pt x="129706" y="48004"/>
                  </a:lnTo>
                  <a:lnTo>
                    <a:pt x="133221" y="82181"/>
                  </a:lnTo>
                  <a:lnTo>
                    <a:pt x="126616" y="122609"/>
                  </a:lnTo>
                  <a:lnTo>
                    <a:pt x="120438" y="153093"/>
                  </a:lnTo>
                  <a:lnTo>
                    <a:pt x="96176" y="193067"/>
                  </a:lnTo>
                  <a:lnTo>
                    <a:pt x="76245" y="216216"/>
                  </a:lnTo>
                  <a:lnTo>
                    <a:pt x="64869" y="224419"/>
                  </a:lnTo>
                  <a:lnTo>
                    <a:pt x="53199" y="228726"/>
                  </a:lnTo>
                  <a:lnTo>
                    <a:pt x="42389" y="231633"/>
                  </a:lnTo>
                  <a:lnTo>
                    <a:pt x="34278" y="236231"/>
                  </a:lnTo>
                  <a:lnTo>
                    <a:pt x="29733" y="236863"/>
                  </a:lnTo>
                  <a:lnTo>
                    <a:pt x="7155" y="232985"/>
                  </a:lnTo>
                  <a:lnTo>
                    <a:pt x="4706" y="231722"/>
                  </a:lnTo>
                  <a:lnTo>
                    <a:pt x="3074" y="229888"/>
                  </a:lnTo>
                  <a:lnTo>
                    <a:pt x="1985" y="227673"/>
                  </a:lnTo>
                  <a:lnTo>
                    <a:pt x="0" y="203514"/>
                  </a:lnTo>
                  <a:lnTo>
                    <a:pt x="4606" y="189064"/>
                  </a:lnTo>
                  <a:lnTo>
                    <a:pt x="28493" y="159396"/>
                  </a:lnTo>
                  <a:lnTo>
                    <a:pt x="37693" y="155178"/>
                  </a:lnTo>
                  <a:lnTo>
                    <a:pt x="59768" y="152471"/>
                  </a:lnTo>
                  <a:lnTo>
                    <a:pt x="82067" y="156742"/>
                  </a:lnTo>
                  <a:lnTo>
                    <a:pt x="125074" y="179636"/>
                  </a:lnTo>
                  <a:lnTo>
                    <a:pt x="169473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75"/>
            <p:cNvSpPr/>
            <p:nvPr>
              <p:custDataLst>
                <p:tags r:id="rId60"/>
              </p:custDataLst>
            </p:nvPr>
          </p:nvSpPr>
          <p:spPr>
            <a:xfrm>
              <a:off x="3857625" y="3812976"/>
              <a:ext cx="80368" cy="17860"/>
            </a:xfrm>
            <a:custGeom>
              <a:avLst/>
              <a:gdLst/>
              <a:ahLst/>
              <a:cxnLst/>
              <a:rect l="0" t="0" r="0" b="0"/>
              <a:pathLst>
                <a:path w="80368" h="17860">
                  <a:moveTo>
                    <a:pt x="0" y="0"/>
                  </a:moveTo>
                  <a:lnTo>
                    <a:pt x="0" y="0"/>
                  </a:lnTo>
                  <a:lnTo>
                    <a:pt x="31217" y="992"/>
                  </a:lnTo>
                  <a:lnTo>
                    <a:pt x="68876" y="11024"/>
                  </a:lnTo>
                  <a:lnTo>
                    <a:pt x="8036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76"/>
            <p:cNvSpPr/>
            <p:nvPr>
              <p:custDataLst>
                <p:tags r:id="rId61"/>
              </p:custDataLst>
            </p:nvPr>
          </p:nvSpPr>
          <p:spPr>
            <a:xfrm>
              <a:off x="3841041" y="3839765"/>
              <a:ext cx="145218" cy="258761"/>
            </a:xfrm>
            <a:custGeom>
              <a:avLst/>
              <a:gdLst/>
              <a:ahLst/>
              <a:cxnLst/>
              <a:rect l="0" t="0" r="0" b="0"/>
              <a:pathLst>
                <a:path w="145218" h="258761">
                  <a:moveTo>
                    <a:pt x="25513" y="0"/>
                  </a:moveTo>
                  <a:lnTo>
                    <a:pt x="25513" y="0"/>
                  </a:lnTo>
                  <a:lnTo>
                    <a:pt x="25513" y="42807"/>
                  </a:lnTo>
                  <a:lnTo>
                    <a:pt x="25513" y="46397"/>
                  </a:lnTo>
                  <a:lnTo>
                    <a:pt x="22868" y="53033"/>
                  </a:lnTo>
                  <a:lnTo>
                    <a:pt x="19376" y="59289"/>
                  </a:lnTo>
                  <a:lnTo>
                    <a:pt x="17825" y="65377"/>
                  </a:lnTo>
                  <a:lnTo>
                    <a:pt x="16419" y="67397"/>
                  </a:lnTo>
                  <a:lnTo>
                    <a:pt x="14489" y="68744"/>
                  </a:lnTo>
                  <a:lnTo>
                    <a:pt x="8054" y="71280"/>
                  </a:lnTo>
                  <a:lnTo>
                    <a:pt x="0" y="71424"/>
                  </a:lnTo>
                  <a:lnTo>
                    <a:pt x="42177" y="71438"/>
                  </a:lnTo>
                  <a:lnTo>
                    <a:pt x="54042" y="71438"/>
                  </a:lnTo>
                  <a:lnTo>
                    <a:pt x="63328" y="76729"/>
                  </a:lnTo>
                  <a:lnTo>
                    <a:pt x="107947" y="111167"/>
                  </a:lnTo>
                  <a:lnTo>
                    <a:pt x="119611" y="129291"/>
                  </a:lnTo>
                  <a:lnTo>
                    <a:pt x="138521" y="171840"/>
                  </a:lnTo>
                  <a:lnTo>
                    <a:pt x="144531" y="184191"/>
                  </a:lnTo>
                  <a:lnTo>
                    <a:pt x="145217" y="196295"/>
                  </a:lnTo>
                  <a:lnTo>
                    <a:pt x="137070" y="238115"/>
                  </a:lnTo>
                  <a:lnTo>
                    <a:pt x="129334" y="247381"/>
                  </a:lnTo>
                  <a:lnTo>
                    <a:pt x="119281" y="253814"/>
                  </a:lnTo>
                  <a:lnTo>
                    <a:pt x="96658" y="257944"/>
                  </a:lnTo>
                  <a:lnTo>
                    <a:pt x="73080" y="258760"/>
                  </a:lnTo>
                  <a:lnTo>
                    <a:pt x="63852" y="256226"/>
                  </a:lnTo>
                  <a:lnTo>
                    <a:pt x="43373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77"/>
            <p:cNvSpPr/>
            <p:nvPr>
              <p:custDataLst>
                <p:tags r:id="rId62"/>
              </p:custDataLst>
            </p:nvPr>
          </p:nvSpPr>
          <p:spPr>
            <a:xfrm>
              <a:off x="3687960" y="3973710"/>
              <a:ext cx="44650" cy="8931"/>
            </a:xfrm>
            <a:custGeom>
              <a:avLst/>
              <a:gdLst/>
              <a:ahLst/>
              <a:cxnLst/>
              <a:rect l="0" t="0" r="0" b="0"/>
              <a:pathLst>
                <a:path w="44650" h="8931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44649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78"/>
            <p:cNvSpPr/>
            <p:nvPr>
              <p:custDataLst>
                <p:tags r:id="rId63"/>
              </p:custDataLst>
            </p:nvPr>
          </p:nvSpPr>
          <p:spPr>
            <a:xfrm>
              <a:off x="3705820" y="3893343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0"/>
                  </a:moveTo>
                  <a:lnTo>
                    <a:pt x="0" y="0"/>
                  </a:lnTo>
                  <a:lnTo>
                    <a:pt x="28938" y="0"/>
                  </a:lnTo>
                  <a:lnTo>
                    <a:pt x="62508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79"/>
            <p:cNvSpPr/>
            <p:nvPr>
              <p:custDataLst>
                <p:tags r:id="rId64"/>
              </p:custDataLst>
            </p:nvPr>
          </p:nvSpPr>
          <p:spPr>
            <a:xfrm>
              <a:off x="3545085" y="3741539"/>
              <a:ext cx="133668" cy="330399"/>
            </a:xfrm>
            <a:custGeom>
              <a:avLst/>
              <a:gdLst/>
              <a:ahLst/>
              <a:cxnLst/>
              <a:rect l="0" t="0" r="0" b="0"/>
              <a:pathLst>
                <a:path w="133668" h="330399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3" y="6136"/>
                  </a:lnTo>
                  <a:lnTo>
                    <a:pt x="2646" y="7067"/>
                  </a:lnTo>
                  <a:lnTo>
                    <a:pt x="4741" y="7688"/>
                  </a:lnTo>
                  <a:lnTo>
                    <a:pt x="12429" y="13302"/>
                  </a:lnTo>
                  <a:lnTo>
                    <a:pt x="40894" y="55184"/>
                  </a:lnTo>
                  <a:lnTo>
                    <a:pt x="76309" y="98437"/>
                  </a:lnTo>
                  <a:lnTo>
                    <a:pt x="104368" y="142902"/>
                  </a:lnTo>
                  <a:lnTo>
                    <a:pt x="123253" y="183339"/>
                  </a:lnTo>
                  <a:lnTo>
                    <a:pt x="131833" y="222415"/>
                  </a:lnTo>
                  <a:lnTo>
                    <a:pt x="133667" y="263041"/>
                  </a:lnTo>
                  <a:lnTo>
                    <a:pt x="124835" y="305484"/>
                  </a:lnTo>
                  <a:lnTo>
                    <a:pt x="116086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80"/>
            <p:cNvSpPr/>
            <p:nvPr>
              <p:custDataLst>
                <p:tags r:id="rId65"/>
              </p:custDataLst>
            </p:nvPr>
          </p:nvSpPr>
          <p:spPr>
            <a:xfrm>
              <a:off x="3491507" y="3830868"/>
              <a:ext cx="98155" cy="250000"/>
            </a:xfrm>
            <a:custGeom>
              <a:avLst/>
              <a:gdLst/>
              <a:ahLst/>
              <a:cxnLst/>
              <a:rect l="0" t="0" r="0" b="0"/>
              <a:pathLst>
                <a:path w="98155" h="250000">
                  <a:moveTo>
                    <a:pt x="0" y="8897"/>
                  </a:moveTo>
                  <a:lnTo>
                    <a:pt x="0" y="8897"/>
                  </a:lnTo>
                  <a:lnTo>
                    <a:pt x="8562" y="335"/>
                  </a:lnTo>
                  <a:lnTo>
                    <a:pt x="26067" y="0"/>
                  </a:lnTo>
                  <a:lnTo>
                    <a:pt x="34075" y="2627"/>
                  </a:lnTo>
                  <a:lnTo>
                    <a:pt x="47301" y="12399"/>
                  </a:lnTo>
                  <a:lnTo>
                    <a:pt x="50788" y="18060"/>
                  </a:lnTo>
                  <a:lnTo>
                    <a:pt x="53330" y="23884"/>
                  </a:lnTo>
                  <a:lnTo>
                    <a:pt x="57768" y="29779"/>
                  </a:lnTo>
                  <a:lnTo>
                    <a:pt x="58356" y="32741"/>
                  </a:lnTo>
                  <a:lnTo>
                    <a:pt x="57756" y="35706"/>
                  </a:lnTo>
                  <a:lnTo>
                    <a:pt x="55435" y="41648"/>
                  </a:lnTo>
                  <a:lnTo>
                    <a:pt x="49083" y="61264"/>
                  </a:lnTo>
                  <a:lnTo>
                    <a:pt x="41222" y="73140"/>
                  </a:lnTo>
                  <a:lnTo>
                    <a:pt x="35519" y="77137"/>
                  </a:lnTo>
                  <a:lnTo>
                    <a:pt x="26730" y="79387"/>
                  </a:lnTo>
                  <a:lnTo>
                    <a:pt x="1396" y="80330"/>
                  </a:lnTo>
                  <a:lnTo>
                    <a:pt x="7811" y="80334"/>
                  </a:lnTo>
                  <a:lnTo>
                    <a:pt x="15838" y="86471"/>
                  </a:lnTo>
                  <a:lnTo>
                    <a:pt x="38963" y="96148"/>
                  </a:lnTo>
                  <a:lnTo>
                    <a:pt x="70120" y="123807"/>
                  </a:lnTo>
                  <a:lnTo>
                    <a:pt x="91897" y="157883"/>
                  </a:lnTo>
                  <a:lnTo>
                    <a:pt x="96351" y="175632"/>
                  </a:lnTo>
                  <a:lnTo>
                    <a:pt x="98154" y="216143"/>
                  </a:lnTo>
                  <a:lnTo>
                    <a:pt x="97202" y="226022"/>
                  </a:lnTo>
                  <a:lnTo>
                    <a:pt x="93472" y="233720"/>
                  </a:lnTo>
                  <a:lnTo>
                    <a:pt x="90096" y="236170"/>
                  </a:lnTo>
                  <a:lnTo>
                    <a:pt x="73066" y="242747"/>
                  </a:lnTo>
                  <a:lnTo>
                    <a:pt x="69546" y="245164"/>
                  </a:lnTo>
                  <a:lnTo>
                    <a:pt x="55112" y="248566"/>
                  </a:lnTo>
                  <a:lnTo>
                    <a:pt x="26789" y="24999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81"/>
            <p:cNvSpPr/>
            <p:nvPr>
              <p:custDataLst>
                <p:tags r:id="rId66"/>
              </p:custDataLst>
            </p:nvPr>
          </p:nvSpPr>
          <p:spPr>
            <a:xfrm>
              <a:off x="3429163" y="3821906"/>
              <a:ext cx="8767" cy="205384"/>
            </a:xfrm>
            <a:custGeom>
              <a:avLst/>
              <a:gdLst/>
              <a:ahLst/>
              <a:cxnLst/>
              <a:rect l="0" t="0" r="0" b="0"/>
              <a:pathLst>
                <a:path w="8767" h="205384">
                  <a:moveTo>
                    <a:pt x="8766" y="0"/>
                  </a:moveTo>
                  <a:lnTo>
                    <a:pt x="8766" y="0"/>
                  </a:lnTo>
                  <a:lnTo>
                    <a:pt x="7774" y="39901"/>
                  </a:lnTo>
                  <a:lnTo>
                    <a:pt x="1078" y="73360"/>
                  </a:lnTo>
                  <a:lnTo>
                    <a:pt x="0" y="116338"/>
                  </a:lnTo>
                  <a:lnTo>
                    <a:pt x="850" y="153638"/>
                  </a:lnTo>
                  <a:lnTo>
                    <a:pt x="8400" y="197621"/>
                  </a:lnTo>
                  <a:lnTo>
                    <a:pt x="8766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82"/>
            <p:cNvSpPr/>
            <p:nvPr>
              <p:custDataLst>
                <p:tags r:id="rId67"/>
              </p:custDataLst>
            </p:nvPr>
          </p:nvSpPr>
          <p:spPr>
            <a:xfrm>
              <a:off x="3357562" y="398264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83"/>
            <p:cNvSpPr/>
            <p:nvPr>
              <p:custDataLst>
                <p:tags r:id="rId68"/>
              </p:custDataLst>
            </p:nvPr>
          </p:nvSpPr>
          <p:spPr>
            <a:xfrm>
              <a:off x="3268265" y="3902273"/>
              <a:ext cx="8931" cy="142876"/>
            </a:xfrm>
            <a:custGeom>
              <a:avLst/>
              <a:gdLst/>
              <a:ahLst/>
              <a:cxnLst/>
              <a:rect l="0" t="0" r="0" b="0"/>
              <a:pathLst>
                <a:path w="8931" h="142876">
                  <a:moveTo>
                    <a:pt x="8930" y="0"/>
                  </a:moveTo>
                  <a:lnTo>
                    <a:pt x="8930" y="0"/>
                  </a:lnTo>
                  <a:lnTo>
                    <a:pt x="7938" y="14258"/>
                  </a:lnTo>
                  <a:lnTo>
                    <a:pt x="3785" y="29470"/>
                  </a:lnTo>
                  <a:lnTo>
                    <a:pt x="5973" y="41694"/>
                  </a:lnTo>
                  <a:lnTo>
                    <a:pt x="437" y="83188"/>
                  </a:lnTo>
                  <a:lnTo>
                    <a:pt x="17" y="12758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784"/>
            <p:cNvSpPr/>
            <p:nvPr>
              <p:custDataLst>
                <p:tags r:id="rId69"/>
              </p:custDataLst>
            </p:nvPr>
          </p:nvSpPr>
          <p:spPr>
            <a:xfrm>
              <a:off x="3196872" y="3857625"/>
              <a:ext cx="80324" cy="89261"/>
            </a:xfrm>
            <a:custGeom>
              <a:avLst/>
              <a:gdLst/>
              <a:ahLst/>
              <a:cxnLst/>
              <a:rect l="0" t="0" r="0" b="0"/>
              <a:pathLst>
                <a:path w="80324" h="89261">
                  <a:moveTo>
                    <a:pt x="35674" y="0"/>
                  </a:moveTo>
                  <a:lnTo>
                    <a:pt x="35674" y="0"/>
                  </a:lnTo>
                  <a:lnTo>
                    <a:pt x="27986" y="0"/>
                  </a:lnTo>
                  <a:lnTo>
                    <a:pt x="27572" y="992"/>
                  </a:lnTo>
                  <a:lnTo>
                    <a:pt x="24262" y="12359"/>
                  </a:lnTo>
                  <a:lnTo>
                    <a:pt x="17080" y="25159"/>
                  </a:lnTo>
                  <a:lnTo>
                    <a:pt x="5763" y="43113"/>
                  </a:lnTo>
                  <a:lnTo>
                    <a:pt x="1676" y="55217"/>
                  </a:lnTo>
                  <a:lnTo>
                    <a:pt x="0" y="78568"/>
                  </a:lnTo>
                  <a:lnTo>
                    <a:pt x="4709" y="84574"/>
                  </a:lnTo>
                  <a:lnTo>
                    <a:pt x="9675" y="87198"/>
                  </a:lnTo>
                  <a:lnTo>
                    <a:pt x="26814" y="89112"/>
                  </a:lnTo>
                  <a:lnTo>
                    <a:pt x="43405" y="89260"/>
                  </a:lnTo>
                  <a:lnTo>
                    <a:pt x="51678" y="86635"/>
                  </a:lnTo>
                  <a:lnTo>
                    <a:pt x="58662" y="83152"/>
                  </a:lnTo>
                  <a:lnTo>
                    <a:pt x="80323" y="8036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785"/>
            <p:cNvSpPr/>
            <p:nvPr>
              <p:custDataLst>
                <p:tags r:id="rId70"/>
              </p:custDataLst>
            </p:nvPr>
          </p:nvSpPr>
          <p:spPr>
            <a:xfrm>
              <a:off x="3090949" y="3795117"/>
              <a:ext cx="105880" cy="303610"/>
            </a:xfrm>
            <a:custGeom>
              <a:avLst/>
              <a:gdLst/>
              <a:ahLst/>
              <a:cxnLst/>
              <a:rect l="0" t="0" r="0" b="0"/>
              <a:pathLst>
                <a:path w="105880" h="303610">
                  <a:moveTo>
                    <a:pt x="105879" y="0"/>
                  </a:moveTo>
                  <a:lnTo>
                    <a:pt x="105879" y="0"/>
                  </a:lnTo>
                  <a:lnTo>
                    <a:pt x="91640" y="15231"/>
                  </a:lnTo>
                  <a:lnTo>
                    <a:pt x="87108" y="24907"/>
                  </a:lnTo>
                  <a:lnTo>
                    <a:pt x="57651" y="64041"/>
                  </a:lnTo>
                  <a:lnTo>
                    <a:pt x="34322" y="101175"/>
                  </a:lnTo>
                  <a:lnTo>
                    <a:pt x="19192" y="134819"/>
                  </a:lnTo>
                  <a:lnTo>
                    <a:pt x="5191" y="177002"/>
                  </a:lnTo>
                  <a:lnTo>
                    <a:pt x="0" y="213997"/>
                  </a:lnTo>
                  <a:lnTo>
                    <a:pt x="93" y="240016"/>
                  </a:lnTo>
                  <a:lnTo>
                    <a:pt x="3631" y="254179"/>
                  </a:lnTo>
                  <a:lnTo>
                    <a:pt x="20124" y="278448"/>
                  </a:lnTo>
                  <a:lnTo>
                    <a:pt x="43371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128"/>
          <p:cNvGrpSpPr/>
          <p:nvPr/>
        </p:nvGrpSpPr>
        <p:grpSpPr>
          <a:xfrm>
            <a:off x="4482895" y="3848695"/>
            <a:ext cx="1517856" cy="375048"/>
            <a:chOff x="4482895" y="3848695"/>
            <a:chExt cx="1517856" cy="375048"/>
          </a:xfrm>
        </p:grpSpPr>
        <p:sp>
          <p:nvSpPr>
            <p:cNvPr id="101" name="SMARTInkShape-786"/>
            <p:cNvSpPr/>
            <p:nvPr>
              <p:custDataLst>
                <p:tags r:id="rId44"/>
              </p:custDataLst>
            </p:nvPr>
          </p:nvSpPr>
          <p:spPr>
            <a:xfrm>
              <a:off x="5518546" y="4045148"/>
              <a:ext cx="44650" cy="44649"/>
            </a:xfrm>
            <a:custGeom>
              <a:avLst/>
              <a:gdLst/>
              <a:ahLst/>
              <a:cxnLst/>
              <a:rect l="0" t="0" r="0" b="0"/>
              <a:pathLst>
                <a:path w="44650" h="44649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7689" y="8562"/>
                  </a:lnTo>
                  <a:lnTo>
                    <a:pt x="44649" y="4464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787"/>
            <p:cNvSpPr/>
            <p:nvPr>
              <p:custDataLst>
                <p:tags r:id="rId45"/>
              </p:custDataLst>
            </p:nvPr>
          </p:nvSpPr>
          <p:spPr>
            <a:xfrm>
              <a:off x="5322093" y="3848695"/>
              <a:ext cx="115519" cy="348259"/>
            </a:xfrm>
            <a:custGeom>
              <a:avLst/>
              <a:gdLst/>
              <a:ahLst/>
              <a:cxnLst/>
              <a:rect l="0" t="0" r="0" b="0"/>
              <a:pathLst>
                <a:path w="115519" h="348259">
                  <a:moveTo>
                    <a:pt x="0" y="0"/>
                  </a:moveTo>
                  <a:lnTo>
                    <a:pt x="0" y="0"/>
                  </a:lnTo>
                  <a:lnTo>
                    <a:pt x="7129" y="8121"/>
                  </a:lnTo>
                  <a:lnTo>
                    <a:pt x="34552" y="47854"/>
                  </a:lnTo>
                  <a:lnTo>
                    <a:pt x="56912" y="88129"/>
                  </a:lnTo>
                  <a:lnTo>
                    <a:pt x="74520" y="123567"/>
                  </a:lnTo>
                  <a:lnTo>
                    <a:pt x="91313" y="164053"/>
                  </a:lnTo>
                  <a:lnTo>
                    <a:pt x="103013" y="201625"/>
                  </a:lnTo>
                  <a:lnTo>
                    <a:pt x="111772" y="236901"/>
                  </a:lnTo>
                  <a:lnTo>
                    <a:pt x="115518" y="280456"/>
                  </a:lnTo>
                  <a:lnTo>
                    <a:pt x="111177" y="304687"/>
                  </a:lnTo>
                  <a:lnTo>
                    <a:pt x="95080" y="337165"/>
                  </a:lnTo>
                  <a:lnTo>
                    <a:pt x="89222" y="343327"/>
                  </a:lnTo>
                  <a:lnTo>
                    <a:pt x="80367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788"/>
            <p:cNvSpPr/>
            <p:nvPr>
              <p:custDataLst>
                <p:tags r:id="rId46"/>
              </p:custDataLst>
            </p:nvPr>
          </p:nvSpPr>
          <p:spPr>
            <a:xfrm>
              <a:off x="5027414" y="3921483"/>
              <a:ext cx="44649" cy="25439"/>
            </a:xfrm>
            <a:custGeom>
              <a:avLst/>
              <a:gdLst/>
              <a:ahLst/>
              <a:cxnLst/>
              <a:rect l="0" t="0" r="0" b="0"/>
              <a:pathLst>
                <a:path w="44649" h="25439">
                  <a:moveTo>
                    <a:pt x="44648" y="25438"/>
                  </a:moveTo>
                  <a:lnTo>
                    <a:pt x="44648" y="25438"/>
                  </a:lnTo>
                  <a:lnTo>
                    <a:pt x="44648" y="20698"/>
                  </a:lnTo>
                  <a:lnTo>
                    <a:pt x="43656" y="19301"/>
                  </a:lnTo>
                  <a:lnTo>
                    <a:pt x="42002" y="18371"/>
                  </a:lnTo>
                  <a:lnTo>
                    <a:pt x="35827" y="16541"/>
                  </a:lnTo>
                  <a:lnTo>
                    <a:pt x="35718" y="25429"/>
                  </a:lnTo>
                  <a:lnTo>
                    <a:pt x="35718" y="11800"/>
                  </a:lnTo>
                  <a:lnTo>
                    <a:pt x="34726" y="10393"/>
                  </a:lnTo>
                  <a:lnTo>
                    <a:pt x="33073" y="9455"/>
                  </a:lnTo>
                  <a:lnTo>
                    <a:pt x="30978" y="8829"/>
                  </a:lnTo>
                  <a:lnTo>
                    <a:pt x="29581" y="7420"/>
                  </a:lnTo>
                  <a:lnTo>
                    <a:pt x="28030" y="3209"/>
                  </a:lnTo>
                  <a:lnTo>
                    <a:pt x="26624" y="1689"/>
                  </a:lnTo>
                  <a:lnTo>
                    <a:pt x="22416" y="0"/>
                  </a:lnTo>
                  <a:lnTo>
                    <a:pt x="20897" y="542"/>
                  </a:lnTo>
                  <a:lnTo>
                    <a:pt x="19884" y="1895"/>
                  </a:lnTo>
                  <a:lnTo>
                    <a:pt x="19209" y="3790"/>
                  </a:lnTo>
                  <a:lnTo>
                    <a:pt x="17767" y="5053"/>
                  </a:lnTo>
                  <a:lnTo>
                    <a:pt x="8323" y="9726"/>
                  </a:lnTo>
                  <a:lnTo>
                    <a:pt x="1644" y="15168"/>
                  </a:lnTo>
                  <a:lnTo>
                    <a:pt x="731" y="18559"/>
                  </a:lnTo>
                  <a:lnTo>
                    <a:pt x="0" y="2543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789"/>
            <p:cNvSpPr/>
            <p:nvPr>
              <p:custDataLst>
                <p:tags r:id="rId47"/>
              </p:custDataLst>
            </p:nvPr>
          </p:nvSpPr>
          <p:spPr>
            <a:xfrm>
              <a:off x="5197078" y="3894584"/>
              <a:ext cx="53579" cy="7690"/>
            </a:xfrm>
            <a:custGeom>
              <a:avLst/>
              <a:gdLst/>
              <a:ahLst/>
              <a:cxnLst/>
              <a:rect l="0" t="0" r="0" b="0"/>
              <a:pathLst>
                <a:path w="53579" h="7690">
                  <a:moveTo>
                    <a:pt x="0" y="7689"/>
                  </a:moveTo>
                  <a:lnTo>
                    <a:pt x="0" y="7689"/>
                  </a:lnTo>
                  <a:lnTo>
                    <a:pt x="7688" y="7689"/>
                  </a:lnTo>
                  <a:lnTo>
                    <a:pt x="13302" y="2948"/>
                  </a:lnTo>
                  <a:lnTo>
                    <a:pt x="21125" y="621"/>
                  </a:lnTo>
                  <a:lnTo>
                    <a:pt x="25990" y="0"/>
                  </a:lnTo>
                  <a:lnTo>
                    <a:pt x="34040" y="1957"/>
                  </a:lnTo>
                  <a:lnTo>
                    <a:pt x="40926" y="5141"/>
                  </a:lnTo>
                  <a:lnTo>
                    <a:pt x="53578" y="76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790"/>
            <p:cNvSpPr/>
            <p:nvPr>
              <p:custDataLst>
                <p:tags r:id="rId48"/>
              </p:custDataLst>
            </p:nvPr>
          </p:nvSpPr>
          <p:spPr>
            <a:xfrm>
              <a:off x="5188158" y="3937992"/>
              <a:ext cx="102933" cy="205384"/>
            </a:xfrm>
            <a:custGeom>
              <a:avLst/>
              <a:gdLst/>
              <a:ahLst/>
              <a:cxnLst/>
              <a:rect l="0" t="0" r="0" b="0"/>
              <a:pathLst>
                <a:path w="102933" h="205384">
                  <a:moveTo>
                    <a:pt x="26779" y="0"/>
                  </a:moveTo>
                  <a:lnTo>
                    <a:pt x="26779" y="0"/>
                  </a:lnTo>
                  <a:lnTo>
                    <a:pt x="26779" y="4740"/>
                  </a:lnTo>
                  <a:lnTo>
                    <a:pt x="25787" y="6137"/>
                  </a:lnTo>
                  <a:lnTo>
                    <a:pt x="24133" y="7067"/>
                  </a:lnTo>
                  <a:lnTo>
                    <a:pt x="14350" y="8562"/>
                  </a:lnTo>
                  <a:lnTo>
                    <a:pt x="12540" y="9677"/>
                  </a:lnTo>
                  <a:lnTo>
                    <a:pt x="11333" y="11412"/>
                  </a:lnTo>
                  <a:lnTo>
                    <a:pt x="9000" y="15986"/>
                  </a:lnTo>
                  <a:lnTo>
                    <a:pt x="3101" y="24139"/>
                  </a:lnTo>
                  <a:lnTo>
                    <a:pt x="399" y="33998"/>
                  </a:lnTo>
                  <a:lnTo>
                    <a:pt x="0" y="48976"/>
                  </a:lnTo>
                  <a:lnTo>
                    <a:pt x="989" y="50510"/>
                  </a:lnTo>
                  <a:lnTo>
                    <a:pt x="2640" y="51533"/>
                  </a:lnTo>
                  <a:lnTo>
                    <a:pt x="4733" y="52214"/>
                  </a:lnTo>
                  <a:lnTo>
                    <a:pt x="18082" y="60466"/>
                  </a:lnTo>
                  <a:lnTo>
                    <a:pt x="51128" y="74817"/>
                  </a:lnTo>
                  <a:lnTo>
                    <a:pt x="90881" y="101213"/>
                  </a:lnTo>
                  <a:lnTo>
                    <a:pt x="94956" y="109806"/>
                  </a:lnTo>
                  <a:lnTo>
                    <a:pt x="102932" y="137270"/>
                  </a:lnTo>
                  <a:lnTo>
                    <a:pt x="99034" y="161993"/>
                  </a:lnTo>
                  <a:lnTo>
                    <a:pt x="95934" y="168900"/>
                  </a:lnTo>
                  <a:lnTo>
                    <a:pt x="74315" y="198591"/>
                  </a:lnTo>
                  <a:lnTo>
                    <a:pt x="62498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791"/>
            <p:cNvSpPr/>
            <p:nvPr>
              <p:custDataLst>
                <p:tags r:id="rId49"/>
              </p:custDataLst>
            </p:nvPr>
          </p:nvSpPr>
          <p:spPr>
            <a:xfrm>
              <a:off x="5080992" y="410765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792"/>
            <p:cNvSpPr/>
            <p:nvPr>
              <p:custDataLst>
                <p:tags r:id="rId50"/>
              </p:custDataLst>
            </p:nvPr>
          </p:nvSpPr>
          <p:spPr>
            <a:xfrm>
              <a:off x="4982765" y="3902273"/>
              <a:ext cx="17861" cy="214313"/>
            </a:xfrm>
            <a:custGeom>
              <a:avLst/>
              <a:gdLst/>
              <a:ahLst/>
              <a:cxnLst/>
              <a:rect l="0" t="0" r="0" b="0"/>
              <a:pathLst>
                <a:path w="17861" h="214313">
                  <a:moveTo>
                    <a:pt x="17860" y="0"/>
                  </a:moveTo>
                  <a:lnTo>
                    <a:pt x="17860" y="0"/>
                  </a:lnTo>
                  <a:lnTo>
                    <a:pt x="16867" y="34002"/>
                  </a:lnTo>
                  <a:lnTo>
                    <a:pt x="10171" y="72387"/>
                  </a:lnTo>
                  <a:lnTo>
                    <a:pt x="2025" y="116211"/>
                  </a:lnTo>
                  <a:lnTo>
                    <a:pt x="267" y="154614"/>
                  </a:lnTo>
                  <a:lnTo>
                    <a:pt x="23" y="197508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793"/>
            <p:cNvSpPr/>
            <p:nvPr>
              <p:custDataLst>
                <p:tags r:id="rId51"/>
              </p:custDataLst>
            </p:nvPr>
          </p:nvSpPr>
          <p:spPr>
            <a:xfrm>
              <a:off x="4884658" y="3866554"/>
              <a:ext cx="98108" cy="125017"/>
            </a:xfrm>
            <a:custGeom>
              <a:avLst/>
              <a:gdLst/>
              <a:ahLst/>
              <a:cxnLst/>
              <a:rect l="0" t="0" r="0" b="0"/>
              <a:pathLst>
                <a:path w="98108" h="125017">
                  <a:moveTo>
                    <a:pt x="44529" y="0"/>
                  </a:moveTo>
                  <a:lnTo>
                    <a:pt x="44529" y="0"/>
                  </a:lnTo>
                  <a:lnTo>
                    <a:pt x="44529" y="4741"/>
                  </a:lnTo>
                  <a:lnTo>
                    <a:pt x="41883" y="9714"/>
                  </a:lnTo>
                  <a:lnTo>
                    <a:pt x="38392" y="15231"/>
                  </a:lnTo>
                  <a:lnTo>
                    <a:pt x="35435" y="23916"/>
                  </a:lnTo>
                  <a:lnTo>
                    <a:pt x="21433" y="47818"/>
                  </a:lnTo>
                  <a:lnTo>
                    <a:pt x="17842" y="58707"/>
                  </a:lnTo>
                  <a:lnTo>
                    <a:pt x="11927" y="68217"/>
                  </a:lnTo>
                  <a:lnTo>
                    <a:pt x="10195" y="74306"/>
                  </a:lnTo>
                  <a:lnTo>
                    <a:pt x="8742" y="76326"/>
                  </a:lnTo>
                  <a:lnTo>
                    <a:pt x="6779" y="77673"/>
                  </a:lnTo>
                  <a:lnTo>
                    <a:pt x="4480" y="78571"/>
                  </a:lnTo>
                  <a:lnTo>
                    <a:pt x="2947" y="80162"/>
                  </a:lnTo>
                  <a:lnTo>
                    <a:pt x="284" y="87898"/>
                  </a:lnTo>
                  <a:lnTo>
                    <a:pt x="0" y="93623"/>
                  </a:lnTo>
                  <a:lnTo>
                    <a:pt x="953" y="95158"/>
                  </a:lnTo>
                  <a:lnTo>
                    <a:pt x="2579" y="96180"/>
                  </a:lnTo>
                  <a:lnTo>
                    <a:pt x="4656" y="96862"/>
                  </a:lnTo>
                  <a:lnTo>
                    <a:pt x="16111" y="104094"/>
                  </a:lnTo>
                  <a:lnTo>
                    <a:pt x="57376" y="108069"/>
                  </a:lnTo>
                  <a:lnTo>
                    <a:pt x="85107" y="116243"/>
                  </a:lnTo>
                  <a:lnTo>
                    <a:pt x="98107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794"/>
            <p:cNvSpPr/>
            <p:nvPr>
              <p:custDataLst>
                <p:tags r:id="rId52"/>
              </p:custDataLst>
            </p:nvPr>
          </p:nvSpPr>
          <p:spPr>
            <a:xfrm>
              <a:off x="4724902" y="3885687"/>
              <a:ext cx="140011" cy="193738"/>
            </a:xfrm>
            <a:custGeom>
              <a:avLst/>
              <a:gdLst/>
              <a:ahLst/>
              <a:cxnLst/>
              <a:rect l="0" t="0" r="0" b="0"/>
              <a:pathLst>
                <a:path w="140011" h="193738">
                  <a:moveTo>
                    <a:pt x="106058" y="16586"/>
                  </a:moveTo>
                  <a:lnTo>
                    <a:pt x="106058" y="16586"/>
                  </a:lnTo>
                  <a:lnTo>
                    <a:pt x="101318" y="11845"/>
                  </a:lnTo>
                  <a:lnTo>
                    <a:pt x="96345" y="9518"/>
                  </a:lnTo>
                  <a:lnTo>
                    <a:pt x="89808" y="8024"/>
                  </a:lnTo>
                  <a:lnTo>
                    <a:pt x="81388" y="1592"/>
                  </a:lnTo>
                  <a:lnTo>
                    <a:pt x="75911" y="0"/>
                  </a:lnTo>
                  <a:lnTo>
                    <a:pt x="62510" y="3844"/>
                  </a:lnTo>
                  <a:lnTo>
                    <a:pt x="36191" y="19750"/>
                  </a:lnTo>
                  <a:lnTo>
                    <a:pt x="27712" y="28245"/>
                  </a:lnTo>
                  <a:lnTo>
                    <a:pt x="4974" y="67347"/>
                  </a:lnTo>
                  <a:lnTo>
                    <a:pt x="101" y="97168"/>
                  </a:lnTo>
                  <a:lnTo>
                    <a:pt x="0" y="135406"/>
                  </a:lnTo>
                  <a:lnTo>
                    <a:pt x="11345" y="165382"/>
                  </a:lnTo>
                  <a:lnTo>
                    <a:pt x="19646" y="174660"/>
                  </a:lnTo>
                  <a:lnTo>
                    <a:pt x="29950" y="181099"/>
                  </a:lnTo>
                  <a:lnTo>
                    <a:pt x="71602" y="193737"/>
                  </a:lnTo>
                  <a:lnTo>
                    <a:pt x="81154" y="191893"/>
                  </a:lnTo>
                  <a:lnTo>
                    <a:pt x="95041" y="185276"/>
                  </a:lnTo>
                  <a:lnTo>
                    <a:pt x="117843" y="165357"/>
                  </a:lnTo>
                  <a:lnTo>
                    <a:pt x="135813" y="127432"/>
                  </a:lnTo>
                  <a:lnTo>
                    <a:pt x="140010" y="109071"/>
                  </a:lnTo>
                  <a:lnTo>
                    <a:pt x="133934" y="70211"/>
                  </a:lnTo>
                  <a:lnTo>
                    <a:pt x="130684" y="62578"/>
                  </a:lnTo>
                  <a:lnTo>
                    <a:pt x="126925" y="55878"/>
                  </a:lnTo>
                  <a:lnTo>
                    <a:pt x="123918" y="4337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795"/>
            <p:cNvSpPr/>
            <p:nvPr>
              <p:custDataLst>
                <p:tags r:id="rId53"/>
              </p:custDataLst>
            </p:nvPr>
          </p:nvSpPr>
          <p:spPr>
            <a:xfrm>
              <a:off x="4670226" y="3857625"/>
              <a:ext cx="17860" cy="223243"/>
            </a:xfrm>
            <a:custGeom>
              <a:avLst/>
              <a:gdLst/>
              <a:ahLst/>
              <a:cxnLst/>
              <a:rect l="0" t="0" r="0" b="0"/>
              <a:pathLst>
                <a:path w="17860" h="223243">
                  <a:moveTo>
                    <a:pt x="0" y="0"/>
                  </a:moveTo>
                  <a:lnTo>
                    <a:pt x="0" y="0"/>
                  </a:lnTo>
                  <a:lnTo>
                    <a:pt x="0" y="39605"/>
                  </a:lnTo>
                  <a:lnTo>
                    <a:pt x="0" y="80878"/>
                  </a:lnTo>
                  <a:lnTo>
                    <a:pt x="0" y="125082"/>
                  </a:lnTo>
                  <a:lnTo>
                    <a:pt x="0" y="162604"/>
                  </a:lnTo>
                  <a:lnTo>
                    <a:pt x="992" y="178432"/>
                  </a:lnTo>
                  <a:lnTo>
                    <a:pt x="9094" y="209884"/>
                  </a:lnTo>
                  <a:lnTo>
                    <a:pt x="17859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796"/>
            <p:cNvSpPr/>
            <p:nvPr>
              <p:custDataLst>
                <p:tags r:id="rId54"/>
              </p:custDataLst>
            </p:nvPr>
          </p:nvSpPr>
          <p:spPr>
            <a:xfrm>
              <a:off x="4482895" y="3857625"/>
              <a:ext cx="89106" cy="303610"/>
            </a:xfrm>
            <a:custGeom>
              <a:avLst/>
              <a:gdLst/>
              <a:ahLst/>
              <a:cxnLst/>
              <a:rect l="0" t="0" r="0" b="0"/>
              <a:pathLst>
                <a:path w="89106" h="303610">
                  <a:moveTo>
                    <a:pt x="89105" y="0"/>
                  </a:moveTo>
                  <a:lnTo>
                    <a:pt x="89105" y="0"/>
                  </a:lnTo>
                  <a:lnTo>
                    <a:pt x="48939" y="40165"/>
                  </a:lnTo>
                  <a:lnTo>
                    <a:pt x="24933" y="80952"/>
                  </a:lnTo>
                  <a:lnTo>
                    <a:pt x="7196" y="116201"/>
                  </a:lnTo>
                  <a:lnTo>
                    <a:pt x="780" y="160749"/>
                  </a:lnTo>
                  <a:lnTo>
                    <a:pt x="0" y="196456"/>
                  </a:lnTo>
                  <a:lnTo>
                    <a:pt x="5185" y="211667"/>
                  </a:lnTo>
                  <a:lnTo>
                    <a:pt x="30281" y="249866"/>
                  </a:lnTo>
                  <a:lnTo>
                    <a:pt x="68641" y="291850"/>
                  </a:lnTo>
                  <a:lnTo>
                    <a:pt x="80175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797"/>
            <p:cNvSpPr/>
            <p:nvPr>
              <p:custDataLst>
                <p:tags r:id="rId55"/>
              </p:custDataLst>
            </p:nvPr>
          </p:nvSpPr>
          <p:spPr>
            <a:xfrm>
              <a:off x="5482828" y="4089796"/>
              <a:ext cx="35719" cy="8931"/>
            </a:xfrm>
            <a:custGeom>
              <a:avLst/>
              <a:gdLst/>
              <a:ahLst/>
              <a:cxnLst/>
              <a:rect l="0" t="0" r="0" b="0"/>
              <a:pathLst>
                <a:path w="35719" h="893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6250" y="7689"/>
                  </a:lnTo>
                  <a:lnTo>
                    <a:pt x="24670" y="8685"/>
                  </a:lnTo>
                  <a:lnTo>
                    <a:pt x="35718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798"/>
            <p:cNvSpPr/>
            <p:nvPr>
              <p:custDataLst>
                <p:tags r:id="rId56"/>
              </p:custDataLst>
            </p:nvPr>
          </p:nvSpPr>
          <p:spPr>
            <a:xfrm>
              <a:off x="5635052" y="3964781"/>
              <a:ext cx="124028" cy="196454"/>
            </a:xfrm>
            <a:custGeom>
              <a:avLst/>
              <a:gdLst/>
              <a:ahLst/>
              <a:cxnLst/>
              <a:rect l="0" t="0" r="0" b="0"/>
              <a:pathLst>
                <a:path w="124028" h="196454">
                  <a:moveTo>
                    <a:pt x="53158" y="0"/>
                  </a:moveTo>
                  <a:lnTo>
                    <a:pt x="53158" y="0"/>
                  </a:lnTo>
                  <a:lnTo>
                    <a:pt x="53158" y="7688"/>
                  </a:lnTo>
                  <a:lnTo>
                    <a:pt x="37713" y="26973"/>
                  </a:lnTo>
                  <a:lnTo>
                    <a:pt x="36908" y="29888"/>
                  </a:lnTo>
                  <a:lnTo>
                    <a:pt x="30722" y="35773"/>
                  </a:lnTo>
                  <a:lnTo>
                    <a:pt x="22351" y="40703"/>
                  </a:lnTo>
                  <a:lnTo>
                    <a:pt x="10528" y="44128"/>
                  </a:lnTo>
                  <a:lnTo>
                    <a:pt x="999" y="44602"/>
                  </a:lnTo>
                  <a:lnTo>
                    <a:pt x="526" y="45610"/>
                  </a:lnTo>
                  <a:lnTo>
                    <a:pt x="0" y="49375"/>
                  </a:lnTo>
                  <a:lnTo>
                    <a:pt x="852" y="50776"/>
                  </a:lnTo>
                  <a:lnTo>
                    <a:pt x="2413" y="51710"/>
                  </a:lnTo>
                  <a:lnTo>
                    <a:pt x="9349" y="53024"/>
                  </a:lnTo>
                  <a:lnTo>
                    <a:pt x="15828" y="54324"/>
                  </a:lnTo>
                  <a:lnTo>
                    <a:pt x="36156" y="60597"/>
                  </a:lnTo>
                  <a:lnTo>
                    <a:pt x="41823" y="61234"/>
                  </a:lnTo>
                  <a:lnTo>
                    <a:pt x="53413" y="67233"/>
                  </a:lnTo>
                  <a:lnTo>
                    <a:pt x="94845" y="92027"/>
                  </a:lnTo>
                  <a:lnTo>
                    <a:pt x="104097" y="100763"/>
                  </a:lnTo>
                  <a:lnTo>
                    <a:pt x="118121" y="122540"/>
                  </a:lnTo>
                  <a:lnTo>
                    <a:pt x="122677" y="140047"/>
                  </a:lnTo>
                  <a:lnTo>
                    <a:pt x="124027" y="157801"/>
                  </a:lnTo>
                  <a:lnTo>
                    <a:pt x="119687" y="175630"/>
                  </a:lnTo>
                  <a:lnTo>
                    <a:pt x="116362" y="179594"/>
                  </a:lnTo>
                  <a:lnTo>
                    <a:pt x="89353" y="194127"/>
                  </a:lnTo>
                  <a:lnTo>
                    <a:pt x="79948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799"/>
            <p:cNvSpPr/>
            <p:nvPr>
              <p:custDataLst>
                <p:tags r:id="rId57"/>
              </p:custDataLst>
            </p:nvPr>
          </p:nvSpPr>
          <p:spPr>
            <a:xfrm>
              <a:off x="5715000" y="3964781"/>
              <a:ext cx="62508" cy="8930"/>
            </a:xfrm>
            <a:custGeom>
              <a:avLst/>
              <a:gdLst/>
              <a:ahLst/>
              <a:cxnLst/>
              <a:rect l="0" t="0" r="0" b="0"/>
              <a:pathLst>
                <a:path w="62508" h="8930">
                  <a:moveTo>
                    <a:pt x="0" y="0"/>
                  </a:moveTo>
                  <a:lnTo>
                    <a:pt x="0" y="0"/>
                  </a:lnTo>
                  <a:lnTo>
                    <a:pt x="38449" y="0"/>
                  </a:lnTo>
                  <a:lnTo>
                    <a:pt x="62507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800"/>
            <p:cNvSpPr/>
            <p:nvPr>
              <p:custDataLst>
                <p:tags r:id="rId58"/>
              </p:custDataLst>
            </p:nvPr>
          </p:nvSpPr>
          <p:spPr>
            <a:xfrm>
              <a:off x="5832524" y="3964781"/>
              <a:ext cx="168227" cy="258962"/>
            </a:xfrm>
            <a:custGeom>
              <a:avLst/>
              <a:gdLst/>
              <a:ahLst/>
              <a:cxnLst/>
              <a:rect l="0" t="0" r="0" b="0"/>
              <a:pathLst>
                <a:path w="168227" h="258962">
                  <a:moveTo>
                    <a:pt x="16421" y="0"/>
                  </a:moveTo>
                  <a:lnTo>
                    <a:pt x="16421" y="0"/>
                  </a:lnTo>
                  <a:lnTo>
                    <a:pt x="58101" y="0"/>
                  </a:lnTo>
                  <a:lnTo>
                    <a:pt x="64050" y="0"/>
                  </a:lnTo>
                  <a:lnTo>
                    <a:pt x="70000" y="2645"/>
                  </a:lnTo>
                  <a:lnTo>
                    <a:pt x="81905" y="12428"/>
                  </a:lnTo>
                  <a:lnTo>
                    <a:pt x="90835" y="25731"/>
                  </a:lnTo>
                  <a:lnTo>
                    <a:pt x="103568" y="66588"/>
                  </a:lnTo>
                  <a:lnTo>
                    <a:pt x="112992" y="102953"/>
                  </a:lnTo>
                  <a:lnTo>
                    <a:pt x="113328" y="133886"/>
                  </a:lnTo>
                  <a:lnTo>
                    <a:pt x="105524" y="178511"/>
                  </a:lnTo>
                  <a:lnTo>
                    <a:pt x="101333" y="192117"/>
                  </a:lnTo>
                  <a:lnTo>
                    <a:pt x="93516" y="202132"/>
                  </a:lnTo>
                  <a:lnTo>
                    <a:pt x="72329" y="216647"/>
                  </a:lnTo>
                  <a:lnTo>
                    <a:pt x="59665" y="221288"/>
                  </a:lnTo>
                  <a:lnTo>
                    <a:pt x="44888" y="222663"/>
                  </a:lnTo>
                  <a:lnTo>
                    <a:pt x="27942" y="218330"/>
                  </a:lnTo>
                  <a:lnTo>
                    <a:pt x="15094" y="210762"/>
                  </a:lnTo>
                  <a:lnTo>
                    <a:pt x="10870" y="205128"/>
                  </a:lnTo>
                  <a:lnTo>
                    <a:pt x="8001" y="199316"/>
                  </a:lnTo>
                  <a:lnTo>
                    <a:pt x="3418" y="193426"/>
                  </a:lnTo>
                  <a:lnTo>
                    <a:pt x="719" y="184855"/>
                  </a:lnTo>
                  <a:lnTo>
                    <a:pt x="0" y="179791"/>
                  </a:lnTo>
                  <a:lnTo>
                    <a:pt x="3728" y="163184"/>
                  </a:lnTo>
                  <a:lnTo>
                    <a:pt x="11116" y="150436"/>
                  </a:lnTo>
                  <a:lnTo>
                    <a:pt x="16709" y="146235"/>
                  </a:lnTo>
                  <a:lnTo>
                    <a:pt x="25436" y="143870"/>
                  </a:lnTo>
                  <a:lnTo>
                    <a:pt x="28384" y="143538"/>
                  </a:lnTo>
                  <a:lnTo>
                    <a:pt x="47374" y="150135"/>
                  </a:lnTo>
                  <a:lnTo>
                    <a:pt x="64398" y="159137"/>
                  </a:lnTo>
                  <a:lnTo>
                    <a:pt x="108384" y="199354"/>
                  </a:lnTo>
                  <a:lnTo>
                    <a:pt x="148733" y="234354"/>
                  </a:lnTo>
                  <a:lnTo>
                    <a:pt x="168226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129"/>
          <p:cNvGrpSpPr/>
          <p:nvPr/>
        </p:nvGrpSpPr>
        <p:grpSpPr>
          <a:xfrm>
            <a:off x="169664" y="2745578"/>
            <a:ext cx="901899" cy="611985"/>
            <a:chOff x="169664" y="2745578"/>
            <a:chExt cx="901899" cy="611985"/>
          </a:xfrm>
        </p:grpSpPr>
        <p:sp>
          <p:nvSpPr>
            <p:cNvPr id="117" name="SMARTInkShape-801"/>
            <p:cNvSpPr/>
            <p:nvPr>
              <p:custDataLst>
                <p:tags r:id="rId34"/>
              </p:custDataLst>
            </p:nvPr>
          </p:nvSpPr>
          <p:spPr>
            <a:xfrm>
              <a:off x="276820" y="3000375"/>
              <a:ext cx="53579" cy="303610"/>
            </a:xfrm>
            <a:custGeom>
              <a:avLst/>
              <a:gdLst/>
              <a:ahLst/>
              <a:cxnLst/>
              <a:rect l="0" t="0" r="0" b="0"/>
              <a:pathLst>
                <a:path w="53579" h="30361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5145" y="8121"/>
                  </a:lnTo>
                  <a:lnTo>
                    <a:pt x="172" y="49578"/>
                  </a:lnTo>
                  <a:lnTo>
                    <a:pt x="1043" y="71906"/>
                  </a:lnTo>
                  <a:lnTo>
                    <a:pt x="7695" y="108589"/>
                  </a:lnTo>
                  <a:lnTo>
                    <a:pt x="15835" y="151993"/>
                  </a:lnTo>
                  <a:lnTo>
                    <a:pt x="19905" y="176003"/>
                  </a:lnTo>
                  <a:lnTo>
                    <a:pt x="34075" y="220113"/>
                  </a:lnTo>
                  <a:lnTo>
                    <a:pt x="45216" y="259724"/>
                  </a:lnTo>
                  <a:lnTo>
                    <a:pt x="53578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802"/>
            <p:cNvSpPr/>
            <p:nvPr>
              <p:custDataLst>
                <p:tags r:id="rId35"/>
              </p:custDataLst>
            </p:nvPr>
          </p:nvSpPr>
          <p:spPr>
            <a:xfrm>
              <a:off x="169664" y="2930368"/>
              <a:ext cx="214313" cy="87867"/>
            </a:xfrm>
            <a:custGeom>
              <a:avLst/>
              <a:gdLst/>
              <a:ahLst/>
              <a:cxnLst/>
              <a:rect l="0" t="0" r="0" b="0"/>
              <a:pathLst>
                <a:path w="214313" h="87867">
                  <a:moveTo>
                    <a:pt x="0" y="87866"/>
                  </a:moveTo>
                  <a:lnTo>
                    <a:pt x="0" y="87866"/>
                  </a:lnTo>
                  <a:lnTo>
                    <a:pt x="0" y="83125"/>
                  </a:lnTo>
                  <a:lnTo>
                    <a:pt x="5291" y="78152"/>
                  </a:lnTo>
                  <a:lnTo>
                    <a:pt x="47983" y="45059"/>
                  </a:lnTo>
                  <a:lnTo>
                    <a:pt x="69780" y="32187"/>
                  </a:lnTo>
                  <a:lnTo>
                    <a:pt x="91451" y="18452"/>
                  </a:lnTo>
                  <a:lnTo>
                    <a:pt x="108114" y="12367"/>
                  </a:lnTo>
                  <a:lnTo>
                    <a:pt x="151930" y="3399"/>
                  </a:lnTo>
                  <a:lnTo>
                    <a:pt x="178631" y="0"/>
                  </a:lnTo>
                  <a:lnTo>
                    <a:pt x="214312" y="749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803"/>
            <p:cNvSpPr/>
            <p:nvPr>
              <p:custDataLst>
                <p:tags r:id="rId36"/>
              </p:custDataLst>
            </p:nvPr>
          </p:nvSpPr>
          <p:spPr>
            <a:xfrm>
              <a:off x="232171" y="3152179"/>
              <a:ext cx="151806" cy="62509"/>
            </a:xfrm>
            <a:custGeom>
              <a:avLst/>
              <a:gdLst/>
              <a:ahLst/>
              <a:cxnLst/>
              <a:rect l="0" t="0" r="0" b="0"/>
              <a:pathLst>
                <a:path w="151806" h="62509">
                  <a:moveTo>
                    <a:pt x="0" y="62508"/>
                  </a:moveTo>
                  <a:lnTo>
                    <a:pt x="0" y="62508"/>
                  </a:lnTo>
                  <a:lnTo>
                    <a:pt x="4741" y="62508"/>
                  </a:lnTo>
                  <a:lnTo>
                    <a:pt x="9714" y="59862"/>
                  </a:lnTo>
                  <a:lnTo>
                    <a:pt x="25901" y="47277"/>
                  </a:lnTo>
                  <a:lnTo>
                    <a:pt x="63567" y="32696"/>
                  </a:lnTo>
                  <a:lnTo>
                    <a:pt x="107296" y="17853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804"/>
            <p:cNvSpPr/>
            <p:nvPr>
              <p:custDataLst>
                <p:tags r:id="rId37"/>
              </p:custDataLst>
            </p:nvPr>
          </p:nvSpPr>
          <p:spPr>
            <a:xfrm>
              <a:off x="446484" y="3011116"/>
              <a:ext cx="98228" cy="132120"/>
            </a:xfrm>
            <a:custGeom>
              <a:avLst/>
              <a:gdLst/>
              <a:ahLst/>
              <a:cxnLst/>
              <a:rect l="0" t="0" r="0" b="0"/>
              <a:pathLst>
                <a:path w="98228" h="132120">
                  <a:moveTo>
                    <a:pt x="0" y="33907"/>
                  </a:moveTo>
                  <a:lnTo>
                    <a:pt x="0" y="33907"/>
                  </a:lnTo>
                  <a:lnTo>
                    <a:pt x="0" y="60770"/>
                  </a:lnTo>
                  <a:lnTo>
                    <a:pt x="2646" y="68336"/>
                  </a:lnTo>
                  <a:lnTo>
                    <a:pt x="4740" y="71742"/>
                  </a:lnTo>
                  <a:lnTo>
                    <a:pt x="16509" y="115619"/>
                  </a:lnTo>
                  <a:lnTo>
                    <a:pt x="19905" y="122479"/>
                  </a:lnTo>
                  <a:lnTo>
                    <a:pt x="22200" y="125697"/>
                  </a:lnTo>
                  <a:lnTo>
                    <a:pt x="22737" y="127842"/>
                  </a:lnTo>
                  <a:lnTo>
                    <a:pt x="22104" y="129273"/>
                  </a:lnTo>
                  <a:lnTo>
                    <a:pt x="17933" y="132084"/>
                  </a:lnTo>
                  <a:lnTo>
                    <a:pt x="13141" y="132119"/>
                  </a:lnTo>
                  <a:lnTo>
                    <a:pt x="11737" y="131132"/>
                  </a:lnTo>
                  <a:lnTo>
                    <a:pt x="10801" y="129481"/>
                  </a:lnTo>
                  <a:lnTo>
                    <a:pt x="9761" y="124009"/>
                  </a:lnTo>
                  <a:lnTo>
                    <a:pt x="8978" y="84538"/>
                  </a:lnTo>
                  <a:lnTo>
                    <a:pt x="8934" y="43362"/>
                  </a:lnTo>
                  <a:lnTo>
                    <a:pt x="9924" y="32156"/>
                  </a:lnTo>
                  <a:lnTo>
                    <a:pt x="19954" y="7364"/>
                  </a:lnTo>
                  <a:lnTo>
                    <a:pt x="22232" y="4305"/>
                  </a:lnTo>
                  <a:lnTo>
                    <a:pt x="27410" y="907"/>
                  </a:lnTo>
                  <a:lnTo>
                    <a:pt x="30179" y="0"/>
                  </a:lnTo>
                  <a:lnTo>
                    <a:pt x="33018" y="389"/>
                  </a:lnTo>
                  <a:lnTo>
                    <a:pt x="44703" y="5495"/>
                  </a:lnTo>
                  <a:lnTo>
                    <a:pt x="47661" y="6036"/>
                  </a:lnTo>
                  <a:lnTo>
                    <a:pt x="56565" y="11538"/>
                  </a:lnTo>
                  <a:lnTo>
                    <a:pt x="74415" y="40509"/>
                  </a:lnTo>
                  <a:lnTo>
                    <a:pt x="86651" y="67065"/>
                  </a:lnTo>
                  <a:lnTo>
                    <a:pt x="89113" y="74441"/>
                  </a:lnTo>
                  <a:lnTo>
                    <a:pt x="98227" y="8748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805"/>
            <p:cNvSpPr/>
            <p:nvPr>
              <p:custDataLst>
                <p:tags r:id="rId38"/>
              </p:custDataLst>
            </p:nvPr>
          </p:nvSpPr>
          <p:spPr>
            <a:xfrm>
              <a:off x="553640" y="3018234"/>
              <a:ext cx="116087" cy="43267"/>
            </a:xfrm>
            <a:custGeom>
              <a:avLst/>
              <a:gdLst/>
              <a:ahLst/>
              <a:cxnLst/>
              <a:rect l="0" t="0" r="0" b="0"/>
              <a:pathLst>
                <a:path w="116087" h="43267">
                  <a:moveTo>
                    <a:pt x="0" y="17859"/>
                  </a:moveTo>
                  <a:lnTo>
                    <a:pt x="0" y="17859"/>
                  </a:lnTo>
                  <a:lnTo>
                    <a:pt x="8562" y="17859"/>
                  </a:lnTo>
                  <a:lnTo>
                    <a:pt x="24140" y="32098"/>
                  </a:lnTo>
                  <a:lnTo>
                    <a:pt x="35784" y="37649"/>
                  </a:lnTo>
                  <a:lnTo>
                    <a:pt x="41701" y="41537"/>
                  </a:lnTo>
                  <a:lnTo>
                    <a:pt x="47638" y="43266"/>
                  </a:lnTo>
                  <a:lnTo>
                    <a:pt x="49618" y="42734"/>
                  </a:lnTo>
                  <a:lnTo>
                    <a:pt x="50938" y="41388"/>
                  </a:lnTo>
                  <a:lnTo>
                    <a:pt x="51818" y="39498"/>
                  </a:lnTo>
                  <a:lnTo>
                    <a:pt x="53397" y="38238"/>
                  </a:lnTo>
                  <a:lnTo>
                    <a:pt x="57797" y="36838"/>
                  </a:lnTo>
                  <a:lnTo>
                    <a:pt x="65853" y="36050"/>
                  </a:lnTo>
                  <a:lnTo>
                    <a:pt x="67714" y="34947"/>
                  </a:lnTo>
                  <a:lnTo>
                    <a:pt x="68956" y="33220"/>
                  </a:lnTo>
                  <a:lnTo>
                    <a:pt x="71327" y="28655"/>
                  </a:lnTo>
                  <a:lnTo>
                    <a:pt x="92385" y="5910"/>
                  </a:lnTo>
                  <a:lnTo>
                    <a:pt x="98276" y="2626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806"/>
            <p:cNvSpPr/>
            <p:nvPr>
              <p:custDataLst>
                <p:tags r:id="rId39"/>
              </p:custDataLst>
            </p:nvPr>
          </p:nvSpPr>
          <p:spPr>
            <a:xfrm>
              <a:off x="669726" y="2902293"/>
              <a:ext cx="62509" cy="169520"/>
            </a:xfrm>
            <a:custGeom>
              <a:avLst/>
              <a:gdLst/>
              <a:ahLst/>
              <a:cxnLst/>
              <a:rect l="0" t="0" r="0" b="0"/>
              <a:pathLst>
                <a:path w="62509" h="169520">
                  <a:moveTo>
                    <a:pt x="0" y="71292"/>
                  </a:moveTo>
                  <a:lnTo>
                    <a:pt x="0" y="71292"/>
                  </a:lnTo>
                  <a:lnTo>
                    <a:pt x="0" y="57990"/>
                  </a:lnTo>
                  <a:lnTo>
                    <a:pt x="2646" y="52813"/>
                  </a:lnTo>
                  <a:lnTo>
                    <a:pt x="29812" y="23656"/>
                  </a:lnTo>
                  <a:lnTo>
                    <a:pt x="35739" y="20355"/>
                  </a:lnTo>
                  <a:lnTo>
                    <a:pt x="41681" y="17896"/>
                  </a:lnTo>
                  <a:lnTo>
                    <a:pt x="47629" y="13495"/>
                  </a:lnTo>
                  <a:lnTo>
                    <a:pt x="50934" y="8233"/>
                  </a:lnTo>
                  <a:lnTo>
                    <a:pt x="53532" y="0"/>
                  </a:lnTo>
                  <a:lnTo>
                    <a:pt x="53565" y="4638"/>
                  </a:lnTo>
                  <a:lnTo>
                    <a:pt x="50926" y="9587"/>
                  </a:lnTo>
                  <a:lnTo>
                    <a:pt x="32587" y="37356"/>
                  </a:lnTo>
                  <a:lnTo>
                    <a:pt x="29366" y="49264"/>
                  </a:lnTo>
                  <a:lnTo>
                    <a:pt x="24907" y="70057"/>
                  </a:lnTo>
                  <a:lnTo>
                    <a:pt x="22558" y="76422"/>
                  </a:lnTo>
                  <a:lnTo>
                    <a:pt x="22594" y="88786"/>
                  </a:lnTo>
                  <a:lnTo>
                    <a:pt x="38973" y="130802"/>
                  </a:lnTo>
                  <a:lnTo>
                    <a:pt x="62508" y="16951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807"/>
            <p:cNvSpPr/>
            <p:nvPr>
              <p:custDataLst>
                <p:tags r:id="rId40"/>
              </p:custDataLst>
            </p:nvPr>
          </p:nvSpPr>
          <p:spPr>
            <a:xfrm>
              <a:off x="776916" y="2839640"/>
              <a:ext cx="62475" cy="125014"/>
            </a:xfrm>
            <a:custGeom>
              <a:avLst/>
              <a:gdLst/>
              <a:ahLst/>
              <a:cxnLst/>
              <a:rect l="0" t="0" r="0" b="0"/>
              <a:pathLst>
                <a:path w="62475" h="125014">
                  <a:moveTo>
                    <a:pt x="35685" y="116086"/>
                  </a:moveTo>
                  <a:lnTo>
                    <a:pt x="35685" y="116086"/>
                  </a:lnTo>
                  <a:lnTo>
                    <a:pt x="26788" y="124984"/>
                  </a:lnTo>
                  <a:lnTo>
                    <a:pt x="19070" y="125013"/>
                  </a:lnTo>
                  <a:lnTo>
                    <a:pt x="10247" y="117327"/>
                  </a:lnTo>
                  <a:lnTo>
                    <a:pt x="817" y="83097"/>
                  </a:lnTo>
                  <a:lnTo>
                    <a:pt x="0" y="46258"/>
                  </a:lnTo>
                  <a:lnTo>
                    <a:pt x="2627" y="37757"/>
                  </a:lnTo>
                  <a:lnTo>
                    <a:pt x="12398" y="24215"/>
                  </a:lnTo>
                  <a:lnTo>
                    <a:pt x="25699" y="15002"/>
                  </a:lnTo>
                  <a:lnTo>
                    <a:pt x="62474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808"/>
            <p:cNvSpPr/>
            <p:nvPr>
              <p:custDataLst>
                <p:tags r:id="rId41"/>
              </p:custDataLst>
            </p:nvPr>
          </p:nvSpPr>
          <p:spPr>
            <a:xfrm>
              <a:off x="823307" y="2745578"/>
              <a:ext cx="248256" cy="192141"/>
            </a:xfrm>
            <a:custGeom>
              <a:avLst/>
              <a:gdLst/>
              <a:ahLst/>
              <a:cxnLst/>
              <a:rect l="0" t="0" r="0" b="0"/>
              <a:pathLst>
                <a:path w="248256" h="192141">
                  <a:moveTo>
                    <a:pt x="96450" y="67273"/>
                  </a:moveTo>
                  <a:lnTo>
                    <a:pt x="96450" y="67273"/>
                  </a:lnTo>
                  <a:lnTo>
                    <a:pt x="91710" y="72013"/>
                  </a:lnTo>
                  <a:lnTo>
                    <a:pt x="84091" y="74341"/>
                  </a:lnTo>
                  <a:lnTo>
                    <a:pt x="72512" y="75835"/>
                  </a:lnTo>
                  <a:lnTo>
                    <a:pt x="29008" y="92983"/>
                  </a:lnTo>
                  <a:lnTo>
                    <a:pt x="4217" y="94020"/>
                  </a:lnTo>
                  <a:lnTo>
                    <a:pt x="2219" y="95026"/>
                  </a:lnTo>
                  <a:lnTo>
                    <a:pt x="887" y="96689"/>
                  </a:lnTo>
                  <a:lnTo>
                    <a:pt x="0" y="98790"/>
                  </a:lnTo>
                  <a:lnTo>
                    <a:pt x="400" y="100190"/>
                  </a:lnTo>
                  <a:lnTo>
                    <a:pt x="1659" y="101124"/>
                  </a:lnTo>
                  <a:lnTo>
                    <a:pt x="3490" y="101747"/>
                  </a:lnTo>
                  <a:lnTo>
                    <a:pt x="4712" y="101169"/>
                  </a:lnTo>
                  <a:lnTo>
                    <a:pt x="5525" y="99793"/>
                  </a:lnTo>
                  <a:lnTo>
                    <a:pt x="6068" y="97882"/>
                  </a:lnTo>
                  <a:lnTo>
                    <a:pt x="7422" y="96609"/>
                  </a:lnTo>
                  <a:lnTo>
                    <a:pt x="11572" y="95194"/>
                  </a:lnTo>
                  <a:lnTo>
                    <a:pt x="54742" y="94082"/>
                  </a:lnTo>
                  <a:lnTo>
                    <a:pt x="62369" y="94071"/>
                  </a:lnTo>
                  <a:lnTo>
                    <a:pt x="69066" y="96712"/>
                  </a:lnTo>
                  <a:lnTo>
                    <a:pt x="89610" y="109294"/>
                  </a:lnTo>
                  <a:lnTo>
                    <a:pt x="100290" y="123873"/>
                  </a:lnTo>
                  <a:lnTo>
                    <a:pt x="103118" y="132447"/>
                  </a:lnTo>
                  <a:lnTo>
                    <a:pt x="104933" y="149380"/>
                  </a:lnTo>
                  <a:lnTo>
                    <a:pt x="100507" y="163920"/>
                  </a:lnTo>
                  <a:lnTo>
                    <a:pt x="98163" y="167423"/>
                  </a:lnTo>
                  <a:lnTo>
                    <a:pt x="75871" y="183733"/>
                  </a:lnTo>
                  <a:lnTo>
                    <a:pt x="63722" y="190599"/>
                  </a:lnTo>
                  <a:lnTo>
                    <a:pt x="53306" y="192140"/>
                  </a:lnTo>
                  <a:lnTo>
                    <a:pt x="52805" y="191197"/>
                  </a:lnTo>
                  <a:lnTo>
                    <a:pt x="52248" y="187504"/>
                  </a:lnTo>
                  <a:lnTo>
                    <a:pt x="54646" y="182556"/>
                  </a:lnTo>
                  <a:lnTo>
                    <a:pt x="69010" y="166554"/>
                  </a:lnTo>
                  <a:lnTo>
                    <a:pt x="108493" y="134794"/>
                  </a:lnTo>
                  <a:lnTo>
                    <a:pt x="150036" y="94007"/>
                  </a:lnTo>
                  <a:lnTo>
                    <a:pt x="177811" y="64289"/>
                  </a:lnTo>
                  <a:lnTo>
                    <a:pt x="197866" y="21412"/>
                  </a:lnTo>
                  <a:lnTo>
                    <a:pt x="201055" y="14479"/>
                  </a:lnTo>
                  <a:lnTo>
                    <a:pt x="203383" y="2972"/>
                  </a:lnTo>
                  <a:lnTo>
                    <a:pt x="203457" y="593"/>
                  </a:lnTo>
                  <a:lnTo>
                    <a:pt x="202515" y="0"/>
                  </a:lnTo>
                  <a:lnTo>
                    <a:pt x="200895" y="596"/>
                  </a:lnTo>
                  <a:lnTo>
                    <a:pt x="196448" y="2912"/>
                  </a:lnTo>
                  <a:lnTo>
                    <a:pt x="177872" y="9262"/>
                  </a:lnTo>
                  <a:lnTo>
                    <a:pt x="161365" y="21862"/>
                  </a:lnTo>
                  <a:lnTo>
                    <a:pt x="129324" y="61450"/>
                  </a:lnTo>
                  <a:lnTo>
                    <a:pt x="119199" y="78225"/>
                  </a:lnTo>
                  <a:lnTo>
                    <a:pt x="115276" y="93286"/>
                  </a:lnTo>
                  <a:lnTo>
                    <a:pt x="114954" y="96521"/>
                  </a:lnTo>
                  <a:lnTo>
                    <a:pt x="116723" y="99670"/>
                  </a:lnTo>
                  <a:lnTo>
                    <a:pt x="123981" y="105815"/>
                  </a:lnTo>
                  <a:lnTo>
                    <a:pt x="131176" y="109207"/>
                  </a:lnTo>
                  <a:lnTo>
                    <a:pt x="146096" y="111117"/>
                  </a:lnTo>
                  <a:lnTo>
                    <a:pt x="186405" y="111815"/>
                  </a:lnTo>
                  <a:lnTo>
                    <a:pt x="230482" y="111907"/>
                  </a:lnTo>
                  <a:lnTo>
                    <a:pt x="248255" y="11192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809"/>
            <p:cNvSpPr/>
            <p:nvPr>
              <p:custDataLst>
                <p:tags r:id="rId42"/>
              </p:custDataLst>
            </p:nvPr>
          </p:nvSpPr>
          <p:spPr>
            <a:xfrm>
              <a:off x="651867" y="2937867"/>
              <a:ext cx="419696" cy="366118"/>
            </a:xfrm>
            <a:custGeom>
              <a:avLst/>
              <a:gdLst/>
              <a:ahLst/>
              <a:cxnLst/>
              <a:rect l="0" t="0" r="0" b="0"/>
              <a:pathLst>
                <a:path w="419696" h="366118">
                  <a:moveTo>
                    <a:pt x="419695" y="0"/>
                  </a:moveTo>
                  <a:lnTo>
                    <a:pt x="419695" y="0"/>
                  </a:lnTo>
                  <a:lnTo>
                    <a:pt x="407336" y="19427"/>
                  </a:lnTo>
                  <a:lnTo>
                    <a:pt x="371841" y="61415"/>
                  </a:lnTo>
                  <a:lnTo>
                    <a:pt x="331566" y="99003"/>
                  </a:lnTo>
                  <a:lnTo>
                    <a:pt x="296128" y="131088"/>
                  </a:lnTo>
                  <a:lnTo>
                    <a:pt x="254649" y="159888"/>
                  </a:lnTo>
                  <a:lnTo>
                    <a:pt x="210940" y="188264"/>
                  </a:lnTo>
                  <a:lnTo>
                    <a:pt x="166570" y="220375"/>
                  </a:lnTo>
                  <a:lnTo>
                    <a:pt x="122996" y="249181"/>
                  </a:lnTo>
                  <a:lnTo>
                    <a:pt x="84509" y="277560"/>
                  </a:lnTo>
                  <a:lnTo>
                    <a:pt x="48962" y="309671"/>
                  </a:lnTo>
                  <a:lnTo>
                    <a:pt x="10049" y="352069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810"/>
            <p:cNvSpPr/>
            <p:nvPr>
              <p:custDataLst>
                <p:tags r:id="rId43"/>
              </p:custDataLst>
            </p:nvPr>
          </p:nvSpPr>
          <p:spPr>
            <a:xfrm>
              <a:off x="642937" y="3161109"/>
              <a:ext cx="241103" cy="196454"/>
            </a:xfrm>
            <a:custGeom>
              <a:avLst/>
              <a:gdLst/>
              <a:ahLst/>
              <a:cxnLst/>
              <a:rect l="0" t="0" r="0" b="0"/>
              <a:pathLst>
                <a:path w="241103" h="196454">
                  <a:moveTo>
                    <a:pt x="241102" y="0"/>
                  </a:moveTo>
                  <a:lnTo>
                    <a:pt x="241102" y="0"/>
                  </a:lnTo>
                  <a:lnTo>
                    <a:pt x="236361" y="9481"/>
                  </a:lnTo>
                  <a:lnTo>
                    <a:pt x="233973" y="12274"/>
                  </a:lnTo>
                  <a:lnTo>
                    <a:pt x="192106" y="48176"/>
                  </a:lnTo>
                  <a:lnTo>
                    <a:pt x="151232" y="77463"/>
                  </a:lnTo>
                  <a:lnTo>
                    <a:pt x="109836" y="102209"/>
                  </a:lnTo>
                  <a:lnTo>
                    <a:pt x="71967" y="134732"/>
                  </a:lnTo>
                  <a:lnTo>
                    <a:pt x="27851" y="171568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130"/>
          <p:cNvGrpSpPr/>
          <p:nvPr/>
        </p:nvGrpSpPr>
        <p:grpSpPr>
          <a:xfrm>
            <a:off x="1956842" y="5420329"/>
            <a:ext cx="695276" cy="616140"/>
            <a:chOff x="1956842" y="5420329"/>
            <a:chExt cx="695276" cy="616140"/>
          </a:xfrm>
        </p:grpSpPr>
        <p:sp>
          <p:nvSpPr>
            <p:cNvPr id="128" name="SMARTInkShape-811"/>
            <p:cNvSpPr/>
            <p:nvPr>
              <p:custDataLst>
                <p:tags r:id="rId26"/>
              </p:custDataLst>
            </p:nvPr>
          </p:nvSpPr>
          <p:spPr>
            <a:xfrm>
              <a:off x="1956842" y="5420329"/>
              <a:ext cx="146329" cy="205185"/>
            </a:xfrm>
            <a:custGeom>
              <a:avLst/>
              <a:gdLst/>
              <a:ahLst/>
              <a:cxnLst/>
              <a:rect l="0" t="0" r="0" b="0"/>
              <a:pathLst>
                <a:path w="146329" h="205185">
                  <a:moveTo>
                    <a:pt x="7689" y="8921"/>
                  </a:moveTo>
                  <a:lnTo>
                    <a:pt x="7689" y="8921"/>
                  </a:lnTo>
                  <a:lnTo>
                    <a:pt x="0" y="1232"/>
                  </a:lnTo>
                  <a:lnTo>
                    <a:pt x="579" y="818"/>
                  </a:lnTo>
                  <a:lnTo>
                    <a:pt x="24759" y="0"/>
                  </a:lnTo>
                  <a:lnTo>
                    <a:pt x="65364" y="10077"/>
                  </a:lnTo>
                  <a:lnTo>
                    <a:pt x="96974" y="28929"/>
                  </a:lnTo>
                  <a:lnTo>
                    <a:pt x="108006" y="38441"/>
                  </a:lnTo>
                  <a:lnTo>
                    <a:pt x="111806" y="47176"/>
                  </a:lnTo>
                  <a:lnTo>
                    <a:pt x="114486" y="56680"/>
                  </a:lnTo>
                  <a:lnTo>
                    <a:pt x="118985" y="64212"/>
                  </a:lnTo>
                  <a:lnTo>
                    <a:pt x="119589" y="67610"/>
                  </a:lnTo>
                  <a:lnTo>
                    <a:pt x="119000" y="70867"/>
                  </a:lnTo>
                  <a:lnTo>
                    <a:pt x="116076" y="80192"/>
                  </a:lnTo>
                  <a:lnTo>
                    <a:pt x="115666" y="83224"/>
                  </a:lnTo>
                  <a:lnTo>
                    <a:pt x="112564" y="89238"/>
                  </a:lnTo>
                  <a:lnTo>
                    <a:pt x="110348" y="92231"/>
                  </a:lnTo>
                  <a:lnTo>
                    <a:pt x="105240" y="95556"/>
                  </a:lnTo>
                  <a:lnTo>
                    <a:pt x="98670" y="97035"/>
                  </a:lnTo>
                  <a:lnTo>
                    <a:pt x="84807" y="98859"/>
                  </a:lnTo>
                  <a:lnTo>
                    <a:pt x="72982" y="104250"/>
                  </a:lnTo>
                  <a:lnTo>
                    <a:pt x="35036" y="107137"/>
                  </a:lnTo>
                  <a:lnTo>
                    <a:pt x="34527" y="99458"/>
                  </a:lnTo>
                  <a:lnTo>
                    <a:pt x="43973" y="98585"/>
                  </a:lnTo>
                  <a:lnTo>
                    <a:pt x="51266" y="101027"/>
                  </a:lnTo>
                  <a:lnTo>
                    <a:pt x="54599" y="103067"/>
                  </a:lnTo>
                  <a:lnTo>
                    <a:pt x="85539" y="111529"/>
                  </a:lnTo>
                  <a:lnTo>
                    <a:pt x="130076" y="142369"/>
                  </a:lnTo>
                  <a:lnTo>
                    <a:pt x="133929" y="145511"/>
                  </a:lnTo>
                  <a:lnTo>
                    <a:pt x="138210" y="154294"/>
                  </a:lnTo>
                  <a:lnTo>
                    <a:pt x="141104" y="163820"/>
                  </a:lnTo>
                  <a:lnTo>
                    <a:pt x="145698" y="171361"/>
                  </a:lnTo>
                  <a:lnTo>
                    <a:pt x="146328" y="175753"/>
                  </a:lnTo>
                  <a:lnTo>
                    <a:pt x="142448" y="198068"/>
                  </a:lnTo>
                  <a:lnTo>
                    <a:pt x="141185" y="200503"/>
                  </a:lnTo>
                  <a:lnTo>
                    <a:pt x="139350" y="202127"/>
                  </a:lnTo>
                  <a:lnTo>
                    <a:pt x="137135" y="203209"/>
                  </a:lnTo>
                  <a:lnTo>
                    <a:pt x="112976" y="205184"/>
                  </a:lnTo>
                  <a:lnTo>
                    <a:pt x="80350" y="195635"/>
                  </a:lnTo>
                  <a:lnTo>
                    <a:pt x="39670" y="178737"/>
                  </a:lnTo>
                  <a:lnTo>
                    <a:pt x="37940" y="176702"/>
                  </a:lnTo>
                  <a:lnTo>
                    <a:pt x="34478" y="16965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812"/>
            <p:cNvSpPr/>
            <p:nvPr>
              <p:custDataLst>
                <p:tags r:id="rId27"/>
              </p:custDataLst>
            </p:nvPr>
          </p:nvSpPr>
          <p:spPr>
            <a:xfrm>
              <a:off x="2143683" y="5438357"/>
              <a:ext cx="142318" cy="151211"/>
            </a:xfrm>
            <a:custGeom>
              <a:avLst/>
              <a:gdLst/>
              <a:ahLst/>
              <a:cxnLst/>
              <a:rect l="0" t="0" r="0" b="0"/>
              <a:pathLst>
                <a:path w="142318" h="151211">
                  <a:moveTo>
                    <a:pt x="115527" y="44471"/>
                  </a:moveTo>
                  <a:lnTo>
                    <a:pt x="115527" y="44471"/>
                  </a:lnTo>
                  <a:lnTo>
                    <a:pt x="115527" y="39730"/>
                  </a:lnTo>
                  <a:lnTo>
                    <a:pt x="112881" y="34756"/>
                  </a:lnTo>
                  <a:lnTo>
                    <a:pt x="94278" y="6635"/>
                  </a:lnTo>
                  <a:lnTo>
                    <a:pt x="88554" y="2850"/>
                  </a:lnTo>
                  <a:lnTo>
                    <a:pt x="81711" y="1168"/>
                  </a:lnTo>
                  <a:lnTo>
                    <a:pt x="55463" y="0"/>
                  </a:lnTo>
                  <a:lnTo>
                    <a:pt x="50680" y="1924"/>
                  </a:lnTo>
                  <a:lnTo>
                    <a:pt x="19374" y="28944"/>
                  </a:lnTo>
                  <a:lnTo>
                    <a:pt x="8985" y="47808"/>
                  </a:lnTo>
                  <a:lnTo>
                    <a:pt x="2269" y="69603"/>
                  </a:lnTo>
                  <a:lnTo>
                    <a:pt x="0" y="94745"/>
                  </a:lnTo>
                  <a:lnTo>
                    <a:pt x="4348" y="112835"/>
                  </a:lnTo>
                  <a:lnTo>
                    <a:pt x="20447" y="140953"/>
                  </a:lnTo>
                  <a:lnTo>
                    <a:pt x="26306" y="146883"/>
                  </a:lnTo>
                  <a:lnTo>
                    <a:pt x="29258" y="148464"/>
                  </a:lnTo>
                  <a:lnTo>
                    <a:pt x="53810" y="151210"/>
                  </a:lnTo>
                  <a:lnTo>
                    <a:pt x="64285" y="150449"/>
                  </a:lnTo>
                  <a:lnTo>
                    <a:pt x="87049" y="139173"/>
                  </a:lnTo>
                  <a:lnTo>
                    <a:pt x="104003" y="125888"/>
                  </a:lnTo>
                  <a:lnTo>
                    <a:pt x="126945" y="84238"/>
                  </a:lnTo>
                  <a:lnTo>
                    <a:pt x="139607" y="56187"/>
                  </a:lnTo>
                  <a:lnTo>
                    <a:pt x="142317" y="4447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813"/>
            <p:cNvSpPr/>
            <p:nvPr>
              <p:custDataLst>
                <p:tags r:id="rId28"/>
              </p:custDataLst>
            </p:nvPr>
          </p:nvSpPr>
          <p:spPr>
            <a:xfrm>
              <a:off x="1991320" y="5715000"/>
              <a:ext cx="321470" cy="35719"/>
            </a:xfrm>
            <a:custGeom>
              <a:avLst/>
              <a:gdLst/>
              <a:ahLst/>
              <a:cxnLst/>
              <a:rect l="0" t="0" r="0" b="0"/>
              <a:pathLst>
                <a:path w="321470" h="35719">
                  <a:moveTo>
                    <a:pt x="321469" y="0"/>
                  </a:moveTo>
                  <a:lnTo>
                    <a:pt x="321469" y="0"/>
                  </a:lnTo>
                  <a:lnTo>
                    <a:pt x="300478" y="0"/>
                  </a:lnTo>
                  <a:lnTo>
                    <a:pt x="256076" y="8377"/>
                  </a:lnTo>
                  <a:lnTo>
                    <a:pt x="213932" y="8856"/>
                  </a:lnTo>
                  <a:lnTo>
                    <a:pt x="175873" y="8914"/>
                  </a:lnTo>
                  <a:lnTo>
                    <a:pt x="135172" y="8926"/>
                  </a:lnTo>
                  <a:lnTo>
                    <a:pt x="98469" y="15065"/>
                  </a:lnTo>
                  <a:lnTo>
                    <a:pt x="62556" y="19953"/>
                  </a:lnTo>
                  <a:lnTo>
                    <a:pt x="21293" y="26188"/>
                  </a:lnTo>
                  <a:lnTo>
                    <a:pt x="17172" y="26388"/>
                  </a:lnTo>
                  <a:lnTo>
                    <a:pt x="9947" y="29257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814"/>
            <p:cNvSpPr/>
            <p:nvPr>
              <p:custDataLst>
                <p:tags r:id="rId29"/>
              </p:custDataLst>
            </p:nvPr>
          </p:nvSpPr>
          <p:spPr>
            <a:xfrm>
              <a:off x="2102632" y="5813226"/>
              <a:ext cx="85142" cy="223243"/>
            </a:xfrm>
            <a:custGeom>
              <a:avLst/>
              <a:gdLst/>
              <a:ahLst/>
              <a:cxnLst/>
              <a:rect l="0" t="0" r="0" b="0"/>
              <a:pathLst>
                <a:path w="85142" h="223243">
                  <a:moveTo>
                    <a:pt x="85141" y="0"/>
                  </a:moveTo>
                  <a:lnTo>
                    <a:pt x="85141" y="0"/>
                  </a:lnTo>
                  <a:lnTo>
                    <a:pt x="80401" y="0"/>
                  </a:lnTo>
                  <a:lnTo>
                    <a:pt x="75427" y="2646"/>
                  </a:lnTo>
                  <a:lnTo>
                    <a:pt x="47306" y="21249"/>
                  </a:lnTo>
                  <a:lnTo>
                    <a:pt x="38229" y="24327"/>
                  </a:lnTo>
                  <a:lnTo>
                    <a:pt x="590" y="26776"/>
                  </a:lnTo>
                  <a:lnTo>
                    <a:pt x="0" y="27773"/>
                  </a:lnTo>
                  <a:lnTo>
                    <a:pt x="599" y="29429"/>
                  </a:lnTo>
                  <a:lnTo>
                    <a:pt x="2918" y="33915"/>
                  </a:lnTo>
                  <a:lnTo>
                    <a:pt x="5216" y="42020"/>
                  </a:lnTo>
                  <a:lnTo>
                    <a:pt x="9270" y="47780"/>
                  </a:lnTo>
                  <a:lnTo>
                    <a:pt x="29901" y="65174"/>
                  </a:lnTo>
                  <a:lnTo>
                    <a:pt x="59990" y="104336"/>
                  </a:lnTo>
                  <a:lnTo>
                    <a:pt x="76035" y="143679"/>
                  </a:lnTo>
                  <a:lnTo>
                    <a:pt x="83342" y="174012"/>
                  </a:lnTo>
                  <a:lnTo>
                    <a:pt x="81696" y="186810"/>
                  </a:lnTo>
                  <a:lnTo>
                    <a:pt x="75191" y="202526"/>
                  </a:lnTo>
                  <a:lnTo>
                    <a:pt x="64103" y="216725"/>
                  </a:lnTo>
                  <a:lnTo>
                    <a:pt x="58262" y="220346"/>
                  </a:lnTo>
                  <a:lnTo>
                    <a:pt x="40493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815"/>
            <p:cNvSpPr/>
            <p:nvPr>
              <p:custDataLst>
                <p:tags r:id="rId30"/>
              </p:custDataLst>
            </p:nvPr>
          </p:nvSpPr>
          <p:spPr>
            <a:xfrm>
              <a:off x="2160984" y="5804296"/>
              <a:ext cx="116087" cy="44650"/>
            </a:xfrm>
            <a:custGeom>
              <a:avLst/>
              <a:gdLst/>
              <a:ahLst/>
              <a:cxnLst/>
              <a:rect l="0" t="0" r="0" b="0"/>
              <a:pathLst>
                <a:path w="116087" h="44650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9714" y="7068"/>
                  </a:lnTo>
                  <a:lnTo>
                    <a:pt x="22436" y="11412"/>
                  </a:lnTo>
                  <a:lnTo>
                    <a:pt x="66655" y="32839"/>
                  </a:lnTo>
                  <a:lnTo>
                    <a:pt x="96400" y="42022"/>
                  </a:lnTo>
                  <a:lnTo>
                    <a:pt x="116086" y="4464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816"/>
            <p:cNvSpPr/>
            <p:nvPr>
              <p:custDataLst>
                <p:tags r:id="rId31"/>
              </p:custDataLst>
            </p:nvPr>
          </p:nvSpPr>
          <p:spPr>
            <a:xfrm>
              <a:off x="2402085" y="5715000"/>
              <a:ext cx="35720" cy="8930"/>
            </a:xfrm>
            <a:custGeom>
              <a:avLst/>
              <a:gdLst/>
              <a:ahLst/>
              <a:cxnLst/>
              <a:rect l="0" t="0" r="0" b="0"/>
              <a:pathLst>
                <a:path w="35720" h="8930">
                  <a:moveTo>
                    <a:pt x="0" y="0"/>
                  </a:moveTo>
                  <a:lnTo>
                    <a:pt x="0" y="0"/>
                  </a:lnTo>
                  <a:lnTo>
                    <a:pt x="26605" y="0"/>
                  </a:lnTo>
                  <a:lnTo>
                    <a:pt x="29643" y="991"/>
                  </a:lnTo>
                  <a:lnTo>
                    <a:pt x="31669" y="2645"/>
                  </a:lnTo>
                  <a:lnTo>
                    <a:pt x="35719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817"/>
            <p:cNvSpPr/>
            <p:nvPr>
              <p:custDataLst>
                <p:tags r:id="rId32"/>
              </p:custDataLst>
            </p:nvPr>
          </p:nvSpPr>
          <p:spPr>
            <a:xfrm>
              <a:off x="2393156" y="5768578"/>
              <a:ext cx="35720" cy="17860"/>
            </a:xfrm>
            <a:custGeom>
              <a:avLst/>
              <a:gdLst/>
              <a:ahLst/>
              <a:cxnLst/>
              <a:rect l="0" t="0" r="0" b="0"/>
              <a:pathLst>
                <a:path w="35720" h="1786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4740" y="12428"/>
                  </a:lnTo>
                  <a:lnTo>
                    <a:pt x="12359" y="15445"/>
                  </a:lnTo>
                  <a:lnTo>
                    <a:pt x="35719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818"/>
            <p:cNvSpPr/>
            <p:nvPr>
              <p:custDataLst>
                <p:tags r:id="rId33"/>
              </p:custDataLst>
            </p:nvPr>
          </p:nvSpPr>
          <p:spPr>
            <a:xfrm>
              <a:off x="2540953" y="5661421"/>
              <a:ext cx="111165" cy="249463"/>
            </a:xfrm>
            <a:custGeom>
              <a:avLst/>
              <a:gdLst/>
              <a:ahLst/>
              <a:cxnLst/>
              <a:rect l="0" t="0" r="0" b="0"/>
              <a:pathLst>
                <a:path w="111165" h="249463">
                  <a:moveTo>
                    <a:pt x="111164" y="0"/>
                  </a:moveTo>
                  <a:lnTo>
                    <a:pt x="111164" y="0"/>
                  </a:lnTo>
                  <a:lnTo>
                    <a:pt x="102602" y="0"/>
                  </a:lnTo>
                  <a:lnTo>
                    <a:pt x="102343" y="4741"/>
                  </a:lnTo>
                  <a:lnTo>
                    <a:pt x="101315" y="6137"/>
                  </a:lnTo>
                  <a:lnTo>
                    <a:pt x="89889" y="13670"/>
                  </a:lnTo>
                  <a:lnTo>
                    <a:pt x="77079" y="28194"/>
                  </a:lnTo>
                  <a:lnTo>
                    <a:pt x="48016" y="67923"/>
                  </a:lnTo>
                  <a:lnTo>
                    <a:pt x="29457" y="106462"/>
                  </a:lnTo>
                  <a:lnTo>
                    <a:pt x="11092" y="142738"/>
                  </a:lnTo>
                  <a:lnTo>
                    <a:pt x="200" y="182765"/>
                  </a:lnTo>
                  <a:lnTo>
                    <a:pt x="0" y="195661"/>
                  </a:lnTo>
                  <a:lnTo>
                    <a:pt x="6301" y="229457"/>
                  </a:lnTo>
                  <a:lnTo>
                    <a:pt x="8513" y="233338"/>
                  </a:lnTo>
                  <a:lnTo>
                    <a:pt x="21107" y="243542"/>
                  </a:lnTo>
                  <a:lnTo>
                    <a:pt x="32666" y="248108"/>
                  </a:lnTo>
                  <a:lnTo>
                    <a:pt x="47115" y="249462"/>
                  </a:lnTo>
                  <a:lnTo>
                    <a:pt x="63964" y="245122"/>
                  </a:lnTo>
                  <a:lnTo>
                    <a:pt x="80306" y="234767"/>
                  </a:lnTo>
                  <a:lnTo>
                    <a:pt x="90004" y="227098"/>
                  </a:lnTo>
                  <a:lnTo>
                    <a:pt x="96137" y="224956"/>
                  </a:lnTo>
                  <a:lnTo>
                    <a:pt x="97177" y="223393"/>
                  </a:lnTo>
                  <a:lnTo>
                    <a:pt x="96879" y="221358"/>
                  </a:lnTo>
                  <a:lnTo>
                    <a:pt x="94893" y="216452"/>
                  </a:lnTo>
                  <a:lnTo>
                    <a:pt x="92783" y="208112"/>
                  </a:lnTo>
                  <a:lnTo>
                    <a:pt x="80938" y="193444"/>
                  </a:lnTo>
                  <a:lnTo>
                    <a:pt x="72595" y="190155"/>
                  </a:lnTo>
                  <a:lnTo>
                    <a:pt x="55810" y="188044"/>
                  </a:lnTo>
                  <a:lnTo>
                    <a:pt x="49190" y="190400"/>
                  </a:lnTo>
                  <a:lnTo>
                    <a:pt x="42940" y="193763"/>
                  </a:lnTo>
                  <a:lnTo>
                    <a:pt x="30797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131"/>
          <p:cNvGrpSpPr/>
          <p:nvPr/>
        </p:nvGrpSpPr>
        <p:grpSpPr>
          <a:xfrm>
            <a:off x="2946796" y="5447109"/>
            <a:ext cx="598290" cy="605129"/>
            <a:chOff x="2946796" y="5447109"/>
            <a:chExt cx="598290" cy="605129"/>
          </a:xfrm>
        </p:grpSpPr>
        <p:sp>
          <p:nvSpPr>
            <p:cNvPr id="137" name="SMARTInkShape-819"/>
            <p:cNvSpPr/>
            <p:nvPr>
              <p:custDataLst>
                <p:tags r:id="rId18"/>
              </p:custDataLst>
            </p:nvPr>
          </p:nvSpPr>
          <p:spPr>
            <a:xfrm>
              <a:off x="2973740" y="5447109"/>
              <a:ext cx="89143" cy="107157"/>
            </a:xfrm>
            <a:custGeom>
              <a:avLst/>
              <a:gdLst/>
              <a:ahLst/>
              <a:cxnLst/>
              <a:rect l="0" t="0" r="0" b="0"/>
              <a:pathLst>
                <a:path w="89143" h="107157">
                  <a:moveTo>
                    <a:pt x="71283" y="0"/>
                  </a:moveTo>
                  <a:lnTo>
                    <a:pt x="71283" y="0"/>
                  </a:lnTo>
                  <a:lnTo>
                    <a:pt x="71283" y="4740"/>
                  </a:lnTo>
                  <a:lnTo>
                    <a:pt x="68637" y="9713"/>
                  </a:lnTo>
                  <a:lnTo>
                    <a:pt x="65146" y="15231"/>
                  </a:lnTo>
                  <a:lnTo>
                    <a:pt x="55469" y="38909"/>
                  </a:lnTo>
                  <a:lnTo>
                    <a:pt x="32551" y="73064"/>
                  </a:lnTo>
                  <a:lnTo>
                    <a:pt x="26618" y="77122"/>
                  </a:lnTo>
                  <a:lnTo>
                    <a:pt x="20674" y="79917"/>
                  </a:lnTo>
                  <a:lnTo>
                    <a:pt x="11750" y="86076"/>
                  </a:lnTo>
                  <a:lnTo>
                    <a:pt x="368" y="89171"/>
                  </a:lnTo>
                  <a:lnTo>
                    <a:pt x="0" y="94000"/>
                  </a:lnTo>
                  <a:lnTo>
                    <a:pt x="941" y="95409"/>
                  </a:lnTo>
                  <a:lnTo>
                    <a:pt x="2560" y="96348"/>
                  </a:lnTo>
                  <a:lnTo>
                    <a:pt x="9580" y="97669"/>
                  </a:lnTo>
                  <a:lnTo>
                    <a:pt x="12288" y="97855"/>
                  </a:lnTo>
                  <a:lnTo>
                    <a:pt x="17943" y="100707"/>
                  </a:lnTo>
                  <a:lnTo>
                    <a:pt x="20840" y="102857"/>
                  </a:lnTo>
                  <a:lnTo>
                    <a:pt x="29351" y="105245"/>
                  </a:lnTo>
                  <a:lnTo>
                    <a:pt x="72911" y="107122"/>
                  </a:lnTo>
                  <a:lnTo>
                    <a:pt x="89142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820"/>
            <p:cNvSpPr/>
            <p:nvPr>
              <p:custDataLst>
                <p:tags r:id="rId19"/>
              </p:custDataLst>
            </p:nvPr>
          </p:nvSpPr>
          <p:spPr>
            <a:xfrm>
              <a:off x="3045023" y="5473898"/>
              <a:ext cx="62509" cy="178595"/>
            </a:xfrm>
            <a:custGeom>
              <a:avLst/>
              <a:gdLst/>
              <a:ahLst/>
              <a:cxnLst/>
              <a:rect l="0" t="0" r="0" b="0"/>
              <a:pathLst>
                <a:path w="62509" h="178595">
                  <a:moveTo>
                    <a:pt x="62508" y="0"/>
                  </a:moveTo>
                  <a:lnTo>
                    <a:pt x="62508" y="0"/>
                  </a:lnTo>
                  <a:lnTo>
                    <a:pt x="62508" y="4740"/>
                  </a:lnTo>
                  <a:lnTo>
                    <a:pt x="57767" y="17169"/>
                  </a:lnTo>
                  <a:lnTo>
                    <a:pt x="35650" y="56865"/>
                  </a:lnTo>
                  <a:lnTo>
                    <a:pt x="20827" y="97667"/>
                  </a:lnTo>
                  <a:lnTo>
                    <a:pt x="12896" y="119007"/>
                  </a:lnTo>
                  <a:lnTo>
                    <a:pt x="7067" y="147090"/>
                  </a:lnTo>
                  <a:lnTo>
                    <a:pt x="3141" y="156654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821"/>
            <p:cNvSpPr/>
            <p:nvPr>
              <p:custDataLst>
                <p:tags r:id="rId20"/>
              </p:custDataLst>
            </p:nvPr>
          </p:nvSpPr>
          <p:spPr>
            <a:xfrm>
              <a:off x="3100407" y="5447372"/>
              <a:ext cx="141070" cy="247694"/>
            </a:xfrm>
            <a:custGeom>
              <a:avLst/>
              <a:gdLst/>
              <a:ahLst/>
              <a:cxnLst/>
              <a:rect l="0" t="0" r="0" b="0"/>
              <a:pathLst>
                <a:path w="141070" h="247694">
                  <a:moveTo>
                    <a:pt x="141069" y="53315"/>
                  </a:moveTo>
                  <a:lnTo>
                    <a:pt x="141069" y="53315"/>
                  </a:lnTo>
                  <a:lnTo>
                    <a:pt x="141069" y="48575"/>
                  </a:lnTo>
                  <a:lnTo>
                    <a:pt x="138423" y="43601"/>
                  </a:lnTo>
                  <a:lnTo>
                    <a:pt x="134932" y="38083"/>
                  </a:lnTo>
                  <a:lnTo>
                    <a:pt x="131975" y="29399"/>
                  </a:lnTo>
                  <a:lnTo>
                    <a:pt x="116981" y="6489"/>
                  </a:lnTo>
                  <a:lnTo>
                    <a:pt x="111181" y="2738"/>
                  </a:lnTo>
                  <a:lnTo>
                    <a:pt x="102337" y="626"/>
                  </a:lnTo>
                  <a:lnTo>
                    <a:pt x="93433" y="0"/>
                  </a:lnTo>
                  <a:lnTo>
                    <a:pt x="91453" y="905"/>
                  </a:lnTo>
                  <a:lnTo>
                    <a:pt x="90132" y="2499"/>
                  </a:lnTo>
                  <a:lnTo>
                    <a:pt x="87673" y="6918"/>
                  </a:lnTo>
                  <a:lnTo>
                    <a:pt x="83272" y="12189"/>
                  </a:lnTo>
                  <a:lnTo>
                    <a:pt x="79957" y="30215"/>
                  </a:lnTo>
                  <a:lnTo>
                    <a:pt x="78684" y="72739"/>
                  </a:lnTo>
                  <a:lnTo>
                    <a:pt x="79578" y="113338"/>
                  </a:lnTo>
                  <a:lnTo>
                    <a:pt x="85634" y="151051"/>
                  </a:lnTo>
                  <a:lnTo>
                    <a:pt x="91865" y="187163"/>
                  </a:lnTo>
                  <a:lnTo>
                    <a:pt x="96021" y="231349"/>
                  </a:lnTo>
                  <a:lnTo>
                    <a:pt x="93597" y="239266"/>
                  </a:lnTo>
                  <a:lnTo>
                    <a:pt x="91562" y="242767"/>
                  </a:lnTo>
                  <a:lnTo>
                    <a:pt x="89213" y="245101"/>
                  </a:lnTo>
                  <a:lnTo>
                    <a:pt x="83957" y="247693"/>
                  </a:lnTo>
                  <a:lnTo>
                    <a:pt x="81166" y="247393"/>
                  </a:lnTo>
                  <a:lnTo>
                    <a:pt x="75420" y="244413"/>
                  </a:lnTo>
                  <a:lnTo>
                    <a:pt x="36362" y="215200"/>
                  </a:lnTo>
                  <a:lnTo>
                    <a:pt x="13553" y="173458"/>
                  </a:lnTo>
                  <a:lnTo>
                    <a:pt x="2257" y="148778"/>
                  </a:lnTo>
                  <a:lnTo>
                    <a:pt x="0" y="136753"/>
                  </a:lnTo>
                  <a:lnTo>
                    <a:pt x="1642" y="127440"/>
                  </a:lnTo>
                  <a:lnTo>
                    <a:pt x="5500" y="116619"/>
                  </a:lnTo>
                  <a:lnTo>
                    <a:pt x="6041" y="113377"/>
                  </a:lnTo>
                  <a:lnTo>
                    <a:pt x="11934" y="107129"/>
                  </a:lnTo>
                  <a:lnTo>
                    <a:pt x="21168" y="102037"/>
                  </a:lnTo>
                  <a:lnTo>
                    <a:pt x="31887" y="99774"/>
                  </a:lnTo>
                  <a:lnTo>
                    <a:pt x="43265" y="101414"/>
                  </a:lnTo>
                  <a:lnTo>
                    <a:pt x="83020" y="116126"/>
                  </a:lnTo>
                  <a:lnTo>
                    <a:pt x="96421" y="1247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822"/>
            <p:cNvSpPr/>
            <p:nvPr>
              <p:custDataLst>
                <p:tags r:id="rId21"/>
              </p:custDataLst>
            </p:nvPr>
          </p:nvSpPr>
          <p:spPr>
            <a:xfrm>
              <a:off x="2946796" y="5715000"/>
              <a:ext cx="321470" cy="44649"/>
            </a:xfrm>
            <a:custGeom>
              <a:avLst/>
              <a:gdLst/>
              <a:ahLst/>
              <a:cxnLst/>
              <a:rect l="0" t="0" r="0" b="0"/>
              <a:pathLst>
                <a:path w="321470" h="44649">
                  <a:moveTo>
                    <a:pt x="321469" y="0"/>
                  </a:moveTo>
                  <a:lnTo>
                    <a:pt x="321469" y="0"/>
                  </a:lnTo>
                  <a:lnTo>
                    <a:pt x="291999" y="991"/>
                  </a:lnTo>
                  <a:lnTo>
                    <a:pt x="278783" y="6136"/>
                  </a:lnTo>
                  <a:lnTo>
                    <a:pt x="240184" y="8561"/>
                  </a:lnTo>
                  <a:lnTo>
                    <a:pt x="198073" y="14993"/>
                  </a:lnTo>
                  <a:lnTo>
                    <a:pt x="163309" y="17009"/>
                  </a:lnTo>
                  <a:lnTo>
                    <a:pt x="128865" y="18600"/>
                  </a:lnTo>
                  <a:lnTo>
                    <a:pt x="87412" y="27523"/>
                  </a:lnTo>
                  <a:lnTo>
                    <a:pt x="43776" y="35631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823"/>
            <p:cNvSpPr/>
            <p:nvPr>
              <p:custDataLst>
                <p:tags r:id="rId22"/>
              </p:custDataLst>
            </p:nvPr>
          </p:nvSpPr>
          <p:spPr>
            <a:xfrm>
              <a:off x="3055352" y="5769960"/>
              <a:ext cx="132547" cy="282278"/>
            </a:xfrm>
            <a:custGeom>
              <a:avLst/>
              <a:gdLst/>
              <a:ahLst/>
              <a:cxnLst/>
              <a:rect l="0" t="0" r="0" b="0"/>
              <a:pathLst>
                <a:path w="132547" h="282278">
                  <a:moveTo>
                    <a:pt x="132546" y="25407"/>
                  </a:moveTo>
                  <a:lnTo>
                    <a:pt x="132546" y="25407"/>
                  </a:lnTo>
                  <a:lnTo>
                    <a:pt x="89236" y="691"/>
                  </a:lnTo>
                  <a:lnTo>
                    <a:pt x="85813" y="0"/>
                  </a:lnTo>
                  <a:lnTo>
                    <a:pt x="82539" y="531"/>
                  </a:lnTo>
                  <a:lnTo>
                    <a:pt x="76256" y="3768"/>
                  </a:lnTo>
                  <a:lnTo>
                    <a:pt x="74183" y="7012"/>
                  </a:lnTo>
                  <a:lnTo>
                    <a:pt x="64265" y="45909"/>
                  </a:lnTo>
                  <a:lnTo>
                    <a:pt x="63036" y="78665"/>
                  </a:lnTo>
                  <a:lnTo>
                    <a:pt x="68515" y="119349"/>
                  </a:lnTo>
                  <a:lnTo>
                    <a:pt x="75430" y="161831"/>
                  </a:lnTo>
                  <a:lnTo>
                    <a:pt x="77919" y="199002"/>
                  </a:lnTo>
                  <a:lnTo>
                    <a:pt x="78761" y="238732"/>
                  </a:lnTo>
                  <a:lnTo>
                    <a:pt x="78927" y="265762"/>
                  </a:lnTo>
                  <a:lnTo>
                    <a:pt x="76304" y="273783"/>
                  </a:lnTo>
                  <a:lnTo>
                    <a:pt x="74215" y="277311"/>
                  </a:lnTo>
                  <a:lnTo>
                    <a:pt x="71831" y="279663"/>
                  </a:lnTo>
                  <a:lnTo>
                    <a:pt x="66535" y="282277"/>
                  </a:lnTo>
                  <a:lnTo>
                    <a:pt x="63734" y="281982"/>
                  </a:lnTo>
                  <a:lnTo>
                    <a:pt x="57976" y="279007"/>
                  </a:lnTo>
                  <a:lnTo>
                    <a:pt x="40058" y="261885"/>
                  </a:lnTo>
                  <a:lnTo>
                    <a:pt x="25935" y="236748"/>
                  </a:lnTo>
                  <a:lnTo>
                    <a:pt x="11571" y="194679"/>
                  </a:lnTo>
                  <a:lnTo>
                    <a:pt x="3322" y="155111"/>
                  </a:lnTo>
                  <a:lnTo>
                    <a:pt x="0" y="136046"/>
                  </a:lnTo>
                  <a:lnTo>
                    <a:pt x="1868" y="126504"/>
                  </a:lnTo>
                  <a:lnTo>
                    <a:pt x="5853" y="115554"/>
                  </a:lnTo>
                  <a:lnTo>
                    <a:pt x="6412" y="112294"/>
                  </a:lnTo>
                  <a:lnTo>
                    <a:pt x="7777" y="110121"/>
                  </a:lnTo>
                  <a:lnTo>
                    <a:pt x="9679" y="108672"/>
                  </a:lnTo>
                  <a:lnTo>
                    <a:pt x="15431" y="107061"/>
                  </a:lnTo>
                  <a:lnTo>
                    <a:pt x="40921" y="105943"/>
                  </a:lnTo>
                  <a:lnTo>
                    <a:pt x="83737" y="113477"/>
                  </a:lnTo>
                  <a:lnTo>
                    <a:pt x="93655" y="116804"/>
                  </a:lnTo>
                  <a:lnTo>
                    <a:pt x="105757" y="12363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824"/>
            <p:cNvSpPr/>
            <p:nvPr>
              <p:custDataLst>
                <p:tags r:id="rId23"/>
              </p:custDataLst>
            </p:nvPr>
          </p:nvSpPr>
          <p:spPr>
            <a:xfrm>
              <a:off x="3303984" y="5750718"/>
              <a:ext cx="44649" cy="17861"/>
            </a:xfrm>
            <a:custGeom>
              <a:avLst/>
              <a:gdLst/>
              <a:ahLst/>
              <a:cxnLst/>
              <a:rect l="0" t="0" r="0" b="0"/>
              <a:pathLst>
                <a:path w="44649" h="17861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12359" y="7068"/>
                  </a:lnTo>
                  <a:lnTo>
                    <a:pt x="21368" y="9094"/>
                  </a:lnTo>
                  <a:lnTo>
                    <a:pt x="35236" y="15834"/>
                  </a:lnTo>
                  <a:lnTo>
                    <a:pt x="44648" y="178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825"/>
            <p:cNvSpPr/>
            <p:nvPr>
              <p:custDataLst>
                <p:tags r:id="rId24"/>
              </p:custDataLst>
            </p:nvPr>
          </p:nvSpPr>
          <p:spPr>
            <a:xfrm>
              <a:off x="3295054" y="5804296"/>
              <a:ext cx="44650" cy="26790"/>
            </a:xfrm>
            <a:custGeom>
              <a:avLst/>
              <a:gdLst/>
              <a:ahLst/>
              <a:cxnLst/>
              <a:rect l="0" t="0" r="0" b="0"/>
              <a:pathLst>
                <a:path w="44650" h="26790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4741" y="13303"/>
                  </a:lnTo>
                  <a:lnTo>
                    <a:pt x="9714" y="15834"/>
                  </a:lnTo>
                  <a:lnTo>
                    <a:pt x="44649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826"/>
            <p:cNvSpPr/>
            <p:nvPr>
              <p:custDataLst>
                <p:tags r:id="rId25"/>
              </p:custDataLst>
            </p:nvPr>
          </p:nvSpPr>
          <p:spPr>
            <a:xfrm>
              <a:off x="3429252" y="5697140"/>
              <a:ext cx="115834" cy="249178"/>
            </a:xfrm>
            <a:custGeom>
              <a:avLst/>
              <a:gdLst/>
              <a:ahLst/>
              <a:cxnLst/>
              <a:rect l="0" t="0" r="0" b="0"/>
              <a:pathLst>
                <a:path w="115834" h="249178">
                  <a:moveTo>
                    <a:pt x="115833" y="0"/>
                  </a:moveTo>
                  <a:lnTo>
                    <a:pt x="115833" y="0"/>
                  </a:lnTo>
                  <a:lnTo>
                    <a:pt x="103405" y="0"/>
                  </a:lnTo>
                  <a:lnTo>
                    <a:pt x="100603" y="1985"/>
                  </a:lnTo>
                  <a:lnTo>
                    <a:pt x="86330" y="16782"/>
                  </a:lnTo>
                  <a:lnTo>
                    <a:pt x="64695" y="34293"/>
                  </a:lnTo>
                  <a:lnTo>
                    <a:pt x="35396" y="72426"/>
                  </a:lnTo>
                  <a:lnTo>
                    <a:pt x="12820" y="116216"/>
                  </a:lnTo>
                  <a:lnTo>
                    <a:pt x="2624" y="151830"/>
                  </a:lnTo>
                  <a:lnTo>
                    <a:pt x="0" y="195671"/>
                  </a:lnTo>
                  <a:lnTo>
                    <a:pt x="852" y="208012"/>
                  </a:lnTo>
                  <a:lnTo>
                    <a:pt x="4538" y="220111"/>
                  </a:lnTo>
                  <a:lnTo>
                    <a:pt x="12129" y="229457"/>
                  </a:lnTo>
                  <a:lnTo>
                    <a:pt x="32761" y="245705"/>
                  </a:lnTo>
                  <a:lnTo>
                    <a:pt x="53967" y="249177"/>
                  </a:lnTo>
                  <a:lnTo>
                    <a:pt x="65517" y="248659"/>
                  </a:lnTo>
                  <a:lnTo>
                    <a:pt x="82184" y="242789"/>
                  </a:lnTo>
                  <a:lnTo>
                    <a:pt x="90295" y="237552"/>
                  </a:lnTo>
                  <a:lnTo>
                    <a:pt x="94561" y="231917"/>
                  </a:lnTo>
                  <a:lnTo>
                    <a:pt x="96963" y="223167"/>
                  </a:lnTo>
                  <a:lnTo>
                    <a:pt x="97915" y="194713"/>
                  </a:lnTo>
                  <a:lnTo>
                    <a:pt x="95950" y="191324"/>
                  </a:lnTo>
                  <a:lnTo>
                    <a:pt x="68420" y="166719"/>
                  </a:lnTo>
                  <a:lnTo>
                    <a:pt x="59704" y="163395"/>
                  </a:lnTo>
                  <a:lnTo>
                    <a:pt x="26537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132"/>
          <p:cNvGrpSpPr/>
          <p:nvPr/>
        </p:nvGrpSpPr>
        <p:grpSpPr>
          <a:xfrm>
            <a:off x="3812976" y="5456406"/>
            <a:ext cx="750095" cy="561351"/>
            <a:chOff x="3812976" y="5456406"/>
            <a:chExt cx="750095" cy="561351"/>
          </a:xfrm>
        </p:grpSpPr>
        <p:sp>
          <p:nvSpPr>
            <p:cNvPr id="146" name="SMARTInkShape-827"/>
            <p:cNvSpPr/>
            <p:nvPr>
              <p:custDataLst>
                <p:tags r:id="rId10"/>
              </p:custDataLst>
            </p:nvPr>
          </p:nvSpPr>
          <p:spPr>
            <a:xfrm>
              <a:off x="3893343" y="5456406"/>
              <a:ext cx="123469" cy="196087"/>
            </a:xfrm>
            <a:custGeom>
              <a:avLst/>
              <a:gdLst/>
              <a:ahLst/>
              <a:cxnLst/>
              <a:rect l="0" t="0" r="0" b="0"/>
              <a:pathLst>
                <a:path w="123469" h="196087">
                  <a:moveTo>
                    <a:pt x="0" y="8562"/>
                  </a:moveTo>
                  <a:lnTo>
                    <a:pt x="0" y="8562"/>
                  </a:lnTo>
                  <a:lnTo>
                    <a:pt x="0" y="874"/>
                  </a:lnTo>
                  <a:lnTo>
                    <a:pt x="992" y="460"/>
                  </a:lnTo>
                  <a:lnTo>
                    <a:pt x="4741" y="0"/>
                  </a:lnTo>
                  <a:lnTo>
                    <a:pt x="9714" y="2442"/>
                  </a:lnTo>
                  <a:lnTo>
                    <a:pt x="12429" y="4482"/>
                  </a:lnTo>
                  <a:lnTo>
                    <a:pt x="51185" y="18116"/>
                  </a:lnTo>
                  <a:lnTo>
                    <a:pt x="86703" y="38364"/>
                  </a:lnTo>
                  <a:lnTo>
                    <a:pt x="108224" y="44104"/>
                  </a:lnTo>
                  <a:lnTo>
                    <a:pt x="110845" y="46148"/>
                  </a:lnTo>
                  <a:lnTo>
                    <a:pt x="121533" y="59410"/>
                  </a:lnTo>
                  <a:lnTo>
                    <a:pt x="123468" y="65225"/>
                  </a:lnTo>
                  <a:lnTo>
                    <a:pt x="122992" y="68166"/>
                  </a:lnTo>
                  <a:lnTo>
                    <a:pt x="117744" y="80014"/>
                  </a:lnTo>
                  <a:lnTo>
                    <a:pt x="117192" y="82986"/>
                  </a:lnTo>
                  <a:lnTo>
                    <a:pt x="96066" y="108525"/>
                  </a:lnTo>
                  <a:lnTo>
                    <a:pt x="55180" y="152772"/>
                  </a:lnTo>
                  <a:lnTo>
                    <a:pt x="22546" y="186541"/>
                  </a:lnTo>
                  <a:lnTo>
                    <a:pt x="17860" y="19608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828"/>
            <p:cNvSpPr/>
            <p:nvPr>
              <p:custDataLst>
                <p:tags r:id="rId11"/>
              </p:custDataLst>
            </p:nvPr>
          </p:nvSpPr>
          <p:spPr>
            <a:xfrm>
              <a:off x="3991762" y="5474006"/>
              <a:ext cx="160378" cy="167779"/>
            </a:xfrm>
            <a:custGeom>
              <a:avLst/>
              <a:gdLst/>
              <a:ahLst/>
              <a:cxnLst/>
              <a:rect l="0" t="0" r="0" b="0"/>
              <a:pathLst>
                <a:path w="160378" h="167779">
                  <a:moveTo>
                    <a:pt x="53386" y="8822"/>
                  </a:moveTo>
                  <a:lnTo>
                    <a:pt x="53386" y="8822"/>
                  </a:lnTo>
                  <a:lnTo>
                    <a:pt x="58126" y="8822"/>
                  </a:lnTo>
                  <a:lnTo>
                    <a:pt x="63100" y="6176"/>
                  </a:lnTo>
                  <a:lnTo>
                    <a:pt x="68617" y="2685"/>
                  </a:lnTo>
                  <a:lnTo>
                    <a:pt x="78294" y="719"/>
                  </a:lnTo>
                  <a:lnTo>
                    <a:pt x="104524" y="0"/>
                  </a:lnTo>
                  <a:lnTo>
                    <a:pt x="113486" y="2586"/>
                  </a:lnTo>
                  <a:lnTo>
                    <a:pt x="144277" y="20885"/>
                  </a:lnTo>
                  <a:lnTo>
                    <a:pt x="154179" y="34444"/>
                  </a:lnTo>
                  <a:lnTo>
                    <a:pt x="158657" y="51030"/>
                  </a:lnTo>
                  <a:lnTo>
                    <a:pt x="160377" y="86260"/>
                  </a:lnTo>
                  <a:lnTo>
                    <a:pt x="153381" y="110034"/>
                  </a:lnTo>
                  <a:lnTo>
                    <a:pt x="142444" y="131193"/>
                  </a:lnTo>
                  <a:lnTo>
                    <a:pt x="135631" y="138615"/>
                  </a:lnTo>
                  <a:lnTo>
                    <a:pt x="91922" y="163557"/>
                  </a:lnTo>
                  <a:lnTo>
                    <a:pt x="69435" y="167778"/>
                  </a:lnTo>
                  <a:lnTo>
                    <a:pt x="34678" y="161711"/>
                  </a:lnTo>
                  <a:lnTo>
                    <a:pt x="14927" y="153712"/>
                  </a:lnTo>
                  <a:lnTo>
                    <a:pt x="1995" y="144404"/>
                  </a:lnTo>
                  <a:lnTo>
                    <a:pt x="780" y="140849"/>
                  </a:lnTo>
                  <a:lnTo>
                    <a:pt x="0" y="135222"/>
                  </a:lnTo>
                  <a:lnTo>
                    <a:pt x="9346" y="129507"/>
                  </a:lnTo>
                  <a:lnTo>
                    <a:pt x="19942" y="126270"/>
                  </a:lnTo>
                  <a:lnTo>
                    <a:pt x="45677" y="132306"/>
                  </a:lnTo>
                  <a:lnTo>
                    <a:pt x="89002" y="151782"/>
                  </a:lnTo>
                  <a:lnTo>
                    <a:pt x="106964" y="16062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829"/>
            <p:cNvSpPr/>
            <p:nvPr>
              <p:custDataLst>
                <p:tags r:id="rId12"/>
              </p:custDataLst>
            </p:nvPr>
          </p:nvSpPr>
          <p:spPr>
            <a:xfrm>
              <a:off x="3812976" y="5697140"/>
              <a:ext cx="375048" cy="53579"/>
            </a:xfrm>
            <a:custGeom>
              <a:avLst/>
              <a:gdLst/>
              <a:ahLst/>
              <a:cxnLst/>
              <a:rect l="0" t="0" r="0" b="0"/>
              <a:pathLst>
                <a:path w="375048" h="53579">
                  <a:moveTo>
                    <a:pt x="375047" y="0"/>
                  </a:moveTo>
                  <a:lnTo>
                    <a:pt x="375047" y="0"/>
                  </a:lnTo>
                  <a:lnTo>
                    <a:pt x="358265" y="7068"/>
                  </a:lnTo>
                  <a:lnTo>
                    <a:pt x="345932" y="11024"/>
                  </a:lnTo>
                  <a:lnTo>
                    <a:pt x="334325" y="14821"/>
                  </a:lnTo>
                  <a:lnTo>
                    <a:pt x="294021" y="22200"/>
                  </a:lnTo>
                  <a:lnTo>
                    <a:pt x="257839" y="25882"/>
                  </a:lnTo>
                  <a:lnTo>
                    <a:pt x="224012" y="27513"/>
                  </a:lnTo>
                  <a:lnTo>
                    <a:pt x="184004" y="32846"/>
                  </a:lnTo>
                  <a:lnTo>
                    <a:pt x="147565" y="34868"/>
                  </a:lnTo>
                  <a:lnTo>
                    <a:pt x="105437" y="38196"/>
                  </a:lnTo>
                  <a:lnTo>
                    <a:pt x="63932" y="43373"/>
                  </a:lnTo>
                  <a:lnTo>
                    <a:pt x="21484" y="52225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830"/>
            <p:cNvSpPr/>
            <p:nvPr>
              <p:custDataLst>
                <p:tags r:id="rId13"/>
              </p:custDataLst>
            </p:nvPr>
          </p:nvSpPr>
          <p:spPr>
            <a:xfrm>
              <a:off x="3982640" y="5804296"/>
              <a:ext cx="44650" cy="169665"/>
            </a:xfrm>
            <a:custGeom>
              <a:avLst/>
              <a:gdLst/>
              <a:ahLst/>
              <a:cxnLst/>
              <a:rect l="0" t="0" r="0" b="0"/>
              <a:pathLst>
                <a:path w="44650" h="169665">
                  <a:moveTo>
                    <a:pt x="44649" y="0"/>
                  </a:moveTo>
                  <a:lnTo>
                    <a:pt x="44649" y="0"/>
                  </a:lnTo>
                  <a:lnTo>
                    <a:pt x="39908" y="4741"/>
                  </a:lnTo>
                  <a:lnTo>
                    <a:pt x="37581" y="12359"/>
                  </a:lnTo>
                  <a:lnTo>
                    <a:pt x="35554" y="21368"/>
                  </a:lnTo>
                  <a:lnTo>
                    <a:pt x="29827" y="34002"/>
                  </a:lnTo>
                  <a:lnTo>
                    <a:pt x="22449" y="72388"/>
                  </a:lnTo>
                  <a:lnTo>
                    <a:pt x="8750" y="113566"/>
                  </a:lnTo>
                  <a:lnTo>
                    <a:pt x="2593" y="13319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831"/>
            <p:cNvSpPr/>
            <p:nvPr>
              <p:custDataLst>
                <p:tags r:id="rId14"/>
              </p:custDataLst>
            </p:nvPr>
          </p:nvSpPr>
          <p:spPr>
            <a:xfrm>
              <a:off x="4009966" y="5857878"/>
              <a:ext cx="133173" cy="159879"/>
            </a:xfrm>
            <a:custGeom>
              <a:avLst/>
              <a:gdLst/>
              <a:ahLst/>
              <a:cxnLst/>
              <a:rect l="0" t="0" r="0" b="0"/>
              <a:pathLst>
                <a:path w="133173" h="159879">
                  <a:moveTo>
                    <a:pt x="53041" y="8926"/>
                  </a:moveTo>
                  <a:lnTo>
                    <a:pt x="53041" y="8926"/>
                  </a:lnTo>
                  <a:lnTo>
                    <a:pt x="53041" y="364"/>
                  </a:lnTo>
                  <a:lnTo>
                    <a:pt x="82853" y="0"/>
                  </a:lnTo>
                  <a:lnTo>
                    <a:pt x="96491" y="4737"/>
                  </a:lnTo>
                  <a:lnTo>
                    <a:pt x="108358" y="12425"/>
                  </a:lnTo>
                  <a:lnTo>
                    <a:pt x="124316" y="36568"/>
                  </a:lnTo>
                  <a:lnTo>
                    <a:pt x="129368" y="48001"/>
                  </a:lnTo>
                  <a:lnTo>
                    <a:pt x="133172" y="89315"/>
                  </a:lnTo>
                  <a:lnTo>
                    <a:pt x="132385" y="119062"/>
                  </a:lnTo>
                  <a:lnTo>
                    <a:pt x="128654" y="130966"/>
                  </a:lnTo>
                  <a:lnTo>
                    <a:pt x="121043" y="140226"/>
                  </a:lnTo>
                  <a:lnTo>
                    <a:pt x="100398" y="156414"/>
                  </a:lnTo>
                  <a:lnTo>
                    <a:pt x="79189" y="159878"/>
                  </a:lnTo>
                  <a:lnTo>
                    <a:pt x="67639" y="159360"/>
                  </a:lnTo>
                  <a:lnTo>
                    <a:pt x="38121" y="148252"/>
                  </a:lnTo>
                  <a:lnTo>
                    <a:pt x="28882" y="139971"/>
                  </a:lnTo>
                  <a:lnTo>
                    <a:pt x="3534" y="110364"/>
                  </a:lnTo>
                  <a:lnTo>
                    <a:pt x="669" y="101269"/>
                  </a:lnTo>
                  <a:lnTo>
                    <a:pt x="0" y="95278"/>
                  </a:lnTo>
                  <a:lnTo>
                    <a:pt x="813" y="93283"/>
                  </a:lnTo>
                  <a:lnTo>
                    <a:pt x="2348" y="91953"/>
                  </a:lnTo>
                  <a:lnTo>
                    <a:pt x="6698" y="90475"/>
                  </a:lnTo>
                  <a:lnTo>
                    <a:pt x="25209" y="89448"/>
                  </a:lnTo>
                  <a:lnTo>
                    <a:pt x="60363" y="99027"/>
                  </a:lnTo>
                  <a:lnTo>
                    <a:pt x="103549" y="119106"/>
                  </a:lnTo>
                  <a:lnTo>
                    <a:pt x="115549" y="12501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832"/>
            <p:cNvSpPr/>
            <p:nvPr>
              <p:custDataLst>
                <p:tags r:id="rId15"/>
              </p:custDataLst>
            </p:nvPr>
          </p:nvSpPr>
          <p:spPr>
            <a:xfrm>
              <a:off x="4232671" y="5732967"/>
              <a:ext cx="44650" cy="8823"/>
            </a:xfrm>
            <a:custGeom>
              <a:avLst/>
              <a:gdLst/>
              <a:ahLst/>
              <a:cxnLst/>
              <a:rect l="0" t="0" r="0" b="0"/>
              <a:pathLst>
                <a:path w="44650" h="8823">
                  <a:moveTo>
                    <a:pt x="0" y="8822"/>
                  </a:moveTo>
                  <a:lnTo>
                    <a:pt x="0" y="8822"/>
                  </a:lnTo>
                  <a:lnTo>
                    <a:pt x="0" y="4081"/>
                  </a:lnTo>
                  <a:lnTo>
                    <a:pt x="993" y="2685"/>
                  </a:lnTo>
                  <a:lnTo>
                    <a:pt x="2646" y="1753"/>
                  </a:lnTo>
                  <a:lnTo>
                    <a:pt x="7689" y="259"/>
                  </a:lnTo>
                  <a:lnTo>
                    <a:pt x="18043" y="0"/>
                  </a:lnTo>
                  <a:lnTo>
                    <a:pt x="25548" y="2586"/>
                  </a:lnTo>
                  <a:lnTo>
                    <a:pt x="32191" y="6050"/>
                  </a:lnTo>
                  <a:lnTo>
                    <a:pt x="44649" y="882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833"/>
            <p:cNvSpPr/>
            <p:nvPr>
              <p:custDataLst>
                <p:tags r:id="rId16"/>
              </p:custDataLst>
            </p:nvPr>
          </p:nvSpPr>
          <p:spPr>
            <a:xfrm>
              <a:off x="4232671" y="5759648"/>
              <a:ext cx="53580" cy="35720"/>
            </a:xfrm>
            <a:custGeom>
              <a:avLst/>
              <a:gdLst/>
              <a:ahLst/>
              <a:cxnLst/>
              <a:rect l="0" t="0" r="0" b="0"/>
              <a:pathLst>
                <a:path w="53580" h="35720">
                  <a:moveTo>
                    <a:pt x="0" y="0"/>
                  </a:moveTo>
                  <a:lnTo>
                    <a:pt x="0" y="0"/>
                  </a:lnTo>
                  <a:lnTo>
                    <a:pt x="0" y="8561"/>
                  </a:lnTo>
                  <a:lnTo>
                    <a:pt x="8122" y="15986"/>
                  </a:lnTo>
                  <a:lnTo>
                    <a:pt x="38155" y="31847"/>
                  </a:lnTo>
                  <a:lnTo>
                    <a:pt x="53579" y="3571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834"/>
            <p:cNvSpPr/>
            <p:nvPr>
              <p:custDataLst>
                <p:tags r:id="rId17"/>
              </p:custDataLst>
            </p:nvPr>
          </p:nvSpPr>
          <p:spPr>
            <a:xfrm>
              <a:off x="4387583" y="5663030"/>
              <a:ext cx="175488" cy="282177"/>
            </a:xfrm>
            <a:custGeom>
              <a:avLst/>
              <a:gdLst/>
              <a:ahLst/>
              <a:cxnLst/>
              <a:rect l="0" t="0" r="0" b="0"/>
              <a:pathLst>
                <a:path w="175488" h="282177">
                  <a:moveTo>
                    <a:pt x="175487" y="16251"/>
                  </a:moveTo>
                  <a:lnTo>
                    <a:pt x="175487" y="16251"/>
                  </a:lnTo>
                  <a:lnTo>
                    <a:pt x="160256" y="2011"/>
                  </a:lnTo>
                  <a:lnTo>
                    <a:pt x="154496" y="0"/>
                  </a:lnTo>
                  <a:lnTo>
                    <a:pt x="145983" y="1752"/>
                  </a:lnTo>
                  <a:lnTo>
                    <a:pt x="102127" y="24164"/>
                  </a:lnTo>
                  <a:lnTo>
                    <a:pt x="68943" y="47396"/>
                  </a:lnTo>
                  <a:lnTo>
                    <a:pt x="36061" y="88261"/>
                  </a:lnTo>
                  <a:lnTo>
                    <a:pt x="18006" y="124512"/>
                  </a:lnTo>
                  <a:lnTo>
                    <a:pt x="1652" y="166216"/>
                  </a:lnTo>
                  <a:lnTo>
                    <a:pt x="0" y="185097"/>
                  </a:lnTo>
                  <a:lnTo>
                    <a:pt x="4379" y="221472"/>
                  </a:lnTo>
                  <a:lnTo>
                    <a:pt x="8040" y="245729"/>
                  </a:lnTo>
                  <a:lnTo>
                    <a:pt x="10278" y="252580"/>
                  </a:lnTo>
                  <a:lnTo>
                    <a:pt x="18055" y="262838"/>
                  </a:lnTo>
                  <a:lnTo>
                    <a:pt x="34477" y="277508"/>
                  </a:lnTo>
                  <a:lnTo>
                    <a:pt x="43693" y="281193"/>
                  </a:lnTo>
                  <a:lnTo>
                    <a:pt x="48929" y="282176"/>
                  </a:lnTo>
                  <a:lnTo>
                    <a:pt x="60038" y="280622"/>
                  </a:lnTo>
                  <a:lnTo>
                    <a:pt x="83339" y="271540"/>
                  </a:lnTo>
                  <a:lnTo>
                    <a:pt x="92530" y="263327"/>
                  </a:lnTo>
                  <a:lnTo>
                    <a:pt x="106514" y="241886"/>
                  </a:lnTo>
                  <a:lnTo>
                    <a:pt x="111702" y="212405"/>
                  </a:lnTo>
                  <a:lnTo>
                    <a:pt x="111609" y="192661"/>
                  </a:lnTo>
                  <a:lnTo>
                    <a:pt x="108070" y="180314"/>
                  </a:lnTo>
                  <a:lnTo>
                    <a:pt x="90585" y="156219"/>
                  </a:lnTo>
                  <a:lnTo>
                    <a:pt x="49198" y="113267"/>
                  </a:lnTo>
                  <a:lnTo>
                    <a:pt x="42298" y="108978"/>
                  </a:lnTo>
                  <a:lnTo>
                    <a:pt x="32612" y="10554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133"/>
          <p:cNvGrpSpPr/>
          <p:nvPr/>
        </p:nvGrpSpPr>
        <p:grpSpPr>
          <a:xfrm>
            <a:off x="4714875" y="4563231"/>
            <a:ext cx="848321" cy="544551"/>
            <a:chOff x="4714875" y="4563231"/>
            <a:chExt cx="848321" cy="544551"/>
          </a:xfrm>
        </p:grpSpPr>
        <p:sp>
          <p:nvSpPr>
            <p:cNvPr id="155" name="SMARTInkShape-835"/>
            <p:cNvSpPr/>
            <p:nvPr>
              <p:custDataLst>
                <p:tags r:id="rId1"/>
              </p:custDataLst>
            </p:nvPr>
          </p:nvSpPr>
          <p:spPr>
            <a:xfrm>
              <a:off x="4759523" y="4616648"/>
              <a:ext cx="44649" cy="428626"/>
            </a:xfrm>
            <a:custGeom>
              <a:avLst/>
              <a:gdLst/>
              <a:ahLst/>
              <a:cxnLst/>
              <a:rect l="0" t="0" r="0" b="0"/>
              <a:pathLst>
                <a:path w="44649" h="428626">
                  <a:moveTo>
                    <a:pt x="44648" y="0"/>
                  </a:moveTo>
                  <a:lnTo>
                    <a:pt x="44648" y="0"/>
                  </a:lnTo>
                  <a:lnTo>
                    <a:pt x="39908" y="4740"/>
                  </a:lnTo>
                  <a:lnTo>
                    <a:pt x="36960" y="21909"/>
                  </a:lnTo>
                  <a:lnTo>
                    <a:pt x="31087" y="61157"/>
                  </a:lnTo>
                  <a:lnTo>
                    <a:pt x="23322" y="98377"/>
                  </a:lnTo>
                  <a:lnTo>
                    <a:pt x="19478" y="140825"/>
                  </a:lnTo>
                  <a:lnTo>
                    <a:pt x="18579" y="172721"/>
                  </a:lnTo>
                  <a:lnTo>
                    <a:pt x="17187" y="206742"/>
                  </a:lnTo>
                  <a:lnTo>
                    <a:pt x="13261" y="241705"/>
                  </a:lnTo>
                  <a:lnTo>
                    <a:pt x="10855" y="277088"/>
                  </a:lnTo>
                  <a:lnTo>
                    <a:pt x="9785" y="311666"/>
                  </a:lnTo>
                  <a:lnTo>
                    <a:pt x="9310" y="343570"/>
                  </a:lnTo>
                  <a:lnTo>
                    <a:pt x="4302" y="38468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836"/>
            <p:cNvSpPr/>
            <p:nvPr>
              <p:custDataLst>
                <p:tags r:id="rId2"/>
              </p:custDataLst>
            </p:nvPr>
          </p:nvSpPr>
          <p:spPr>
            <a:xfrm>
              <a:off x="4714875" y="4563231"/>
              <a:ext cx="315329" cy="470905"/>
            </a:xfrm>
            <a:custGeom>
              <a:avLst/>
              <a:gdLst/>
              <a:ahLst/>
              <a:cxnLst/>
              <a:rect l="0" t="0" r="0" b="0"/>
              <a:pathLst>
                <a:path w="315329" h="470905">
                  <a:moveTo>
                    <a:pt x="53578" y="53417"/>
                  </a:moveTo>
                  <a:lnTo>
                    <a:pt x="53578" y="53417"/>
                  </a:lnTo>
                  <a:lnTo>
                    <a:pt x="53578" y="40988"/>
                  </a:lnTo>
                  <a:lnTo>
                    <a:pt x="54570" y="39177"/>
                  </a:lnTo>
                  <a:lnTo>
                    <a:pt x="56223" y="37971"/>
                  </a:lnTo>
                  <a:lnTo>
                    <a:pt x="58318" y="37166"/>
                  </a:lnTo>
                  <a:lnTo>
                    <a:pt x="83081" y="9151"/>
                  </a:lnTo>
                  <a:lnTo>
                    <a:pt x="88130" y="6047"/>
                  </a:lnTo>
                  <a:lnTo>
                    <a:pt x="109456" y="1678"/>
                  </a:lnTo>
                  <a:lnTo>
                    <a:pt x="153247" y="0"/>
                  </a:lnTo>
                  <a:lnTo>
                    <a:pt x="174281" y="4627"/>
                  </a:lnTo>
                  <a:lnTo>
                    <a:pt x="205302" y="22208"/>
                  </a:lnTo>
                  <a:lnTo>
                    <a:pt x="231568" y="47436"/>
                  </a:lnTo>
                  <a:lnTo>
                    <a:pt x="260605" y="85529"/>
                  </a:lnTo>
                  <a:lnTo>
                    <a:pt x="281496" y="119597"/>
                  </a:lnTo>
                  <a:lnTo>
                    <a:pt x="295513" y="154826"/>
                  </a:lnTo>
                  <a:lnTo>
                    <a:pt x="305951" y="195140"/>
                  </a:lnTo>
                  <a:lnTo>
                    <a:pt x="315328" y="233764"/>
                  </a:lnTo>
                  <a:lnTo>
                    <a:pt x="314908" y="275084"/>
                  </a:lnTo>
                  <a:lnTo>
                    <a:pt x="313241" y="314006"/>
                  </a:lnTo>
                  <a:lnTo>
                    <a:pt x="308006" y="350674"/>
                  </a:lnTo>
                  <a:lnTo>
                    <a:pt x="290219" y="391490"/>
                  </a:lnTo>
                  <a:lnTo>
                    <a:pt x="261742" y="432488"/>
                  </a:lnTo>
                  <a:lnTo>
                    <a:pt x="218513" y="457537"/>
                  </a:lnTo>
                  <a:lnTo>
                    <a:pt x="185597" y="469007"/>
                  </a:lnTo>
                  <a:lnTo>
                    <a:pt x="154320" y="470904"/>
                  </a:lnTo>
                  <a:lnTo>
                    <a:pt x="116582" y="463158"/>
                  </a:lnTo>
                  <a:lnTo>
                    <a:pt x="77639" y="449165"/>
                  </a:lnTo>
                  <a:lnTo>
                    <a:pt x="33678" y="431428"/>
                  </a:lnTo>
                  <a:lnTo>
                    <a:pt x="7840" y="416556"/>
                  </a:lnTo>
                  <a:lnTo>
                    <a:pt x="3484" y="410604"/>
                  </a:lnTo>
                  <a:lnTo>
                    <a:pt x="1032" y="401675"/>
                  </a:lnTo>
                  <a:lnTo>
                    <a:pt x="0" y="39274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837"/>
            <p:cNvSpPr/>
            <p:nvPr>
              <p:custDataLst>
                <p:tags r:id="rId3"/>
              </p:custDataLst>
            </p:nvPr>
          </p:nvSpPr>
          <p:spPr>
            <a:xfrm>
              <a:off x="5072062" y="4902398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17859" y="0"/>
                  </a:moveTo>
                  <a:lnTo>
                    <a:pt x="17859" y="0"/>
                  </a:lnTo>
                  <a:lnTo>
                    <a:pt x="17859" y="4740"/>
                  </a:lnTo>
                  <a:lnTo>
                    <a:pt x="9757" y="33010"/>
                  </a:lnTo>
                  <a:lnTo>
                    <a:pt x="8010" y="71906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838"/>
            <p:cNvSpPr/>
            <p:nvPr>
              <p:custDataLst>
                <p:tags r:id="rId4"/>
              </p:custDataLst>
            </p:nvPr>
          </p:nvSpPr>
          <p:spPr>
            <a:xfrm>
              <a:off x="5098851" y="4723804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839"/>
            <p:cNvSpPr/>
            <p:nvPr>
              <p:custDataLst>
                <p:tags r:id="rId5"/>
              </p:custDataLst>
            </p:nvPr>
          </p:nvSpPr>
          <p:spPr>
            <a:xfrm>
              <a:off x="5116819" y="4866848"/>
              <a:ext cx="107049" cy="124848"/>
            </a:xfrm>
            <a:custGeom>
              <a:avLst/>
              <a:gdLst/>
              <a:ahLst/>
              <a:cxnLst/>
              <a:rect l="0" t="0" r="0" b="0"/>
              <a:pathLst>
                <a:path w="107049" h="124848">
                  <a:moveTo>
                    <a:pt x="8821" y="124847"/>
                  </a:moveTo>
                  <a:lnTo>
                    <a:pt x="8821" y="124847"/>
                  </a:lnTo>
                  <a:lnTo>
                    <a:pt x="1132" y="117158"/>
                  </a:lnTo>
                  <a:lnTo>
                    <a:pt x="0" y="86427"/>
                  </a:lnTo>
                  <a:lnTo>
                    <a:pt x="7589" y="47741"/>
                  </a:lnTo>
                  <a:lnTo>
                    <a:pt x="9741" y="12930"/>
                  </a:lnTo>
                  <a:lnTo>
                    <a:pt x="16500" y="1752"/>
                  </a:lnTo>
                  <a:lnTo>
                    <a:pt x="19841" y="685"/>
                  </a:lnTo>
                  <a:lnTo>
                    <a:pt x="34810" y="0"/>
                  </a:lnTo>
                  <a:lnTo>
                    <a:pt x="51138" y="4622"/>
                  </a:lnTo>
                  <a:lnTo>
                    <a:pt x="80344" y="27643"/>
                  </a:lnTo>
                  <a:lnTo>
                    <a:pt x="107048" y="5340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840"/>
            <p:cNvSpPr/>
            <p:nvPr>
              <p:custDataLst>
                <p:tags r:id="rId6"/>
              </p:custDataLst>
            </p:nvPr>
          </p:nvSpPr>
          <p:spPr>
            <a:xfrm>
              <a:off x="5237030" y="4911485"/>
              <a:ext cx="101428" cy="115930"/>
            </a:xfrm>
            <a:custGeom>
              <a:avLst/>
              <a:gdLst/>
              <a:ahLst/>
              <a:cxnLst/>
              <a:rect l="0" t="0" r="0" b="0"/>
              <a:pathLst>
                <a:path w="101428" h="115930">
                  <a:moveTo>
                    <a:pt x="49345" y="62350"/>
                  </a:moveTo>
                  <a:lnTo>
                    <a:pt x="49345" y="62350"/>
                  </a:lnTo>
                  <a:lnTo>
                    <a:pt x="71468" y="62350"/>
                  </a:lnTo>
                  <a:lnTo>
                    <a:pt x="91101" y="54662"/>
                  </a:lnTo>
                  <a:lnTo>
                    <a:pt x="97876" y="49048"/>
                  </a:lnTo>
                  <a:lnTo>
                    <a:pt x="100680" y="41225"/>
                  </a:lnTo>
                  <a:lnTo>
                    <a:pt x="101427" y="36360"/>
                  </a:lnTo>
                  <a:lnTo>
                    <a:pt x="99612" y="28309"/>
                  </a:lnTo>
                  <a:lnTo>
                    <a:pt x="96490" y="21424"/>
                  </a:lnTo>
                  <a:lnTo>
                    <a:pt x="95103" y="15057"/>
                  </a:lnTo>
                  <a:lnTo>
                    <a:pt x="89195" y="8920"/>
                  </a:lnTo>
                  <a:lnTo>
                    <a:pt x="80946" y="3876"/>
                  </a:lnTo>
                  <a:lnTo>
                    <a:pt x="69732" y="1038"/>
                  </a:lnTo>
                  <a:lnTo>
                    <a:pt x="42940" y="0"/>
                  </a:lnTo>
                  <a:lnTo>
                    <a:pt x="25398" y="4630"/>
                  </a:lnTo>
                  <a:lnTo>
                    <a:pt x="16212" y="12222"/>
                  </a:lnTo>
                  <a:lnTo>
                    <a:pt x="9814" y="22212"/>
                  </a:lnTo>
                  <a:lnTo>
                    <a:pt x="0" y="57524"/>
                  </a:lnTo>
                  <a:lnTo>
                    <a:pt x="5146" y="99238"/>
                  </a:lnTo>
                  <a:lnTo>
                    <a:pt x="13626" y="115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841"/>
            <p:cNvSpPr/>
            <p:nvPr>
              <p:custDataLst>
                <p:tags r:id="rId7"/>
              </p:custDataLst>
            </p:nvPr>
          </p:nvSpPr>
          <p:spPr>
            <a:xfrm>
              <a:off x="5341726" y="4938347"/>
              <a:ext cx="78595" cy="151575"/>
            </a:xfrm>
            <a:custGeom>
              <a:avLst/>
              <a:gdLst/>
              <a:ahLst/>
              <a:cxnLst/>
              <a:rect l="0" t="0" r="0" b="0"/>
              <a:pathLst>
                <a:path w="78595" h="151575">
                  <a:moveTo>
                    <a:pt x="78594" y="35488"/>
                  </a:moveTo>
                  <a:lnTo>
                    <a:pt x="78594" y="35488"/>
                  </a:lnTo>
                  <a:lnTo>
                    <a:pt x="73853" y="30748"/>
                  </a:lnTo>
                  <a:lnTo>
                    <a:pt x="71526" y="25774"/>
                  </a:lnTo>
                  <a:lnTo>
                    <a:pt x="70905" y="23060"/>
                  </a:lnTo>
                  <a:lnTo>
                    <a:pt x="69500" y="21249"/>
                  </a:lnTo>
                  <a:lnTo>
                    <a:pt x="65291" y="19238"/>
                  </a:lnTo>
                  <a:lnTo>
                    <a:pt x="60114" y="13052"/>
                  </a:lnTo>
                  <a:lnTo>
                    <a:pt x="57344" y="8624"/>
                  </a:lnTo>
                  <a:lnTo>
                    <a:pt x="53513" y="5673"/>
                  </a:lnTo>
                  <a:lnTo>
                    <a:pt x="39633" y="1519"/>
                  </a:lnTo>
                  <a:lnTo>
                    <a:pt x="22396" y="0"/>
                  </a:lnTo>
                  <a:lnTo>
                    <a:pt x="19301" y="1908"/>
                  </a:lnTo>
                  <a:lnTo>
                    <a:pt x="4211" y="19907"/>
                  </a:lnTo>
                  <a:lnTo>
                    <a:pt x="886" y="28894"/>
                  </a:lnTo>
                  <a:lnTo>
                    <a:pt x="0" y="34069"/>
                  </a:lnTo>
                  <a:lnTo>
                    <a:pt x="3493" y="55573"/>
                  </a:lnTo>
                  <a:lnTo>
                    <a:pt x="10811" y="76056"/>
                  </a:lnTo>
                  <a:lnTo>
                    <a:pt x="37465" y="112072"/>
                  </a:lnTo>
                  <a:lnTo>
                    <a:pt x="69664" y="15157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842"/>
            <p:cNvSpPr/>
            <p:nvPr>
              <p:custDataLst>
                <p:tags r:id="rId8"/>
              </p:custDataLst>
            </p:nvPr>
          </p:nvSpPr>
          <p:spPr>
            <a:xfrm>
              <a:off x="5509617" y="4768453"/>
              <a:ext cx="23005" cy="339329"/>
            </a:xfrm>
            <a:custGeom>
              <a:avLst/>
              <a:gdLst/>
              <a:ahLst/>
              <a:cxnLst/>
              <a:rect l="0" t="0" r="0" b="0"/>
              <a:pathLst>
                <a:path w="23005" h="339329">
                  <a:moveTo>
                    <a:pt x="17859" y="0"/>
                  </a:moveTo>
                  <a:lnTo>
                    <a:pt x="17859" y="0"/>
                  </a:lnTo>
                  <a:lnTo>
                    <a:pt x="22599" y="4740"/>
                  </a:lnTo>
                  <a:lnTo>
                    <a:pt x="23004" y="7129"/>
                  </a:lnTo>
                  <a:lnTo>
                    <a:pt x="22281" y="9713"/>
                  </a:lnTo>
                  <a:lnTo>
                    <a:pt x="20807" y="12428"/>
                  </a:lnTo>
                  <a:lnTo>
                    <a:pt x="18441" y="32036"/>
                  </a:lnTo>
                  <a:lnTo>
                    <a:pt x="17936" y="72128"/>
                  </a:lnTo>
                  <a:lnTo>
                    <a:pt x="16882" y="114421"/>
                  </a:lnTo>
                  <a:lnTo>
                    <a:pt x="11726" y="149217"/>
                  </a:lnTo>
                  <a:lnTo>
                    <a:pt x="9758" y="185654"/>
                  </a:lnTo>
                  <a:lnTo>
                    <a:pt x="9175" y="226436"/>
                  </a:lnTo>
                  <a:lnTo>
                    <a:pt x="8010" y="263104"/>
                  </a:lnTo>
                  <a:lnTo>
                    <a:pt x="1876" y="302664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843"/>
            <p:cNvSpPr/>
            <p:nvPr>
              <p:custDataLst>
                <p:tags r:id="rId9"/>
              </p:custDataLst>
            </p:nvPr>
          </p:nvSpPr>
          <p:spPr>
            <a:xfrm>
              <a:off x="5429250" y="4848820"/>
              <a:ext cx="133946" cy="107157"/>
            </a:xfrm>
            <a:custGeom>
              <a:avLst/>
              <a:gdLst/>
              <a:ahLst/>
              <a:cxnLst/>
              <a:rect l="0" t="0" r="0" b="0"/>
              <a:pathLst>
                <a:path w="133946" h="107157">
                  <a:moveTo>
                    <a:pt x="0" y="0"/>
                  </a:moveTo>
                  <a:lnTo>
                    <a:pt x="0" y="0"/>
                  </a:lnTo>
                  <a:lnTo>
                    <a:pt x="20737" y="18091"/>
                  </a:lnTo>
                  <a:lnTo>
                    <a:pt x="56125" y="46038"/>
                  </a:lnTo>
                  <a:lnTo>
                    <a:pt x="94025" y="71124"/>
                  </a:lnTo>
                  <a:lnTo>
                    <a:pt x="133945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whether each data set represents a direct variation, an inverse variation, or neither.</a:t>
            </a:r>
            <a:endParaRPr lang="en-US" altLang="en-US"/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365125" y="2514600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C.</a:t>
            </a:r>
          </a:p>
        </p:txBody>
      </p:sp>
      <p:graphicFrame>
        <p:nvGraphicFramePr>
          <p:cNvPr id="154630" name="Group 6"/>
          <p:cNvGraphicFramePr>
            <a:graphicFrameLocks noGrp="1"/>
          </p:cNvGraphicFramePr>
          <p:nvPr/>
        </p:nvGraphicFramePr>
        <p:xfrm>
          <a:off x="990600" y="2711450"/>
          <a:ext cx="3352800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5" name="Text Box 30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6: Identifying Direct and Inverse Variation</a:t>
            </a:r>
          </a:p>
        </p:txBody>
      </p:sp>
      <p:grpSp>
        <p:nvGrpSpPr>
          <p:cNvPr id="12" name="SMARTInkShape-Group134"/>
          <p:cNvGrpSpPr/>
          <p:nvPr/>
        </p:nvGrpSpPr>
        <p:grpSpPr>
          <a:xfrm>
            <a:off x="1705570" y="3830850"/>
            <a:ext cx="375048" cy="569540"/>
            <a:chOff x="1705570" y="3830850"/>
            <a:chExt cx="375048" cy="569540"/>
          </a:xfrm>
        </p:grpSpPr>
        <p:sp>
          <p:nvSpPr>
            <p:cNvPr id="6" name="SMARTInkShape-844"/>
            <p:cNvSpPr/>
            <p:nvPr>
              <p:custDataLst>
                <p:tags r:id="rId61"/>
              </p:custDataLst>
            </p:nvPr>
          </p:nvSpPr>
          <p:spPr>
            <a:xfrm>
              <a:off x="2000250" y="4223742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7" y="2645"/>
                  </a:lnTo>
                  <a:lnTo>
                    <a:pt x="7688" y="4740"/>
                  </a:lnTo>
                  <a:lnTo>
                    <a:pt x="10086" y="6136"/>
                  </a:lnTo>
                  <a:lnTo>
                    <a:pt x="50879" y="13561"/>
                  </a:lnTo>
                  <a:lnTo>
                    <a:pt x="7143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845"/>
            <p:cNvSpPr/>
            <p:nvPr>
              <p:custDataLst>
                <p:tags r:id="rId62"/>
              </p:custDataLst>
            </p:nvPr>
          </p:nvSpPr>
          <p:spPr>
            <a:xfrm>
              <a:off x="2018109" y="4143375"/>
              <a:ext cx="62509" cy="8930"/>
            </a:xfrm>
            <a:custGeom>
              <a:avLst/>
              <a:gdLst/>
              <a:ahLst/>
              <a:cxnLst/>
              <a:rect l="0" t="0" r="0" b="0"/>
              <a:pathLst>
                <a:path w="62509" h="8930">
                  <a:moveTo>
                    <a:pt x="0" y="0"/>
                  </a:moveTo>
                  <a:lnTo>
                    <a:pt x="0" y="0"/>
                  </a:lnTo>
                  <a:lnTo>
                    <a:pt x="31269" y="992"/>
                  </a:lnTo>
                  <a:lnTo>
                    <a:pt x="62508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46"/>
            <p:cNvSpPr/>
            <p:nvPr>
              <p:custDataLst>
                <p:tags r:id="rId63"/>
              </p:custDataLst>
            </p:nvPr>
          </p:nvSpPr>
          <p:spPr>
            <a:xfrm>
              <a:off x="1750218" y="4196953"/>
              <a:ext cx="195890" cy="203437"/>
            </a:xfrm>
            <a:custGeom>
              <a:avLst/>
              <a:gdLst/>
              <a:ahLst/>
              <a:cxnLst/>
              <a:rect l="0" t="0" r="0" b="0"/>
              <a:pathLst>
                <a:path w="195890" h="203437">
                  <a:moveTo>
                    <a:pt x="116086" y="0"/>
                  </a:moveTo>
                  <a:lnTo>
                    <a:pt x="116086" y="0"/>
                  </a:lnTo>
                  <a:lnTo>
                    <a:pt x="156039" y="992"/>
                  </a:lnTo>
                  <a:lnTo>
                    <a:pt x="172022" y="7129"/>
                  </a:lnTo>
                  <a:lnTo>
                    <a:pt x="186813" y="15445"/>
                  </a:lnTo>
                  <a:lnTo>
                    <a:pt x="190027" y="16250"/>
                  </a:lnTo>
                  <a:lnTo>
                    <a:pt x="192169" y="17778"/>
                  </a:lnTo>
                  <a:lnTo>
                    <a:pt x="193597" y="19790"/>
                  </a:lnTo>
                  <a:lnTo>
                    <a:pt x="195184" y="24670"/>
                  </a:lnTo>
                  <a:lnTo>
                    <a:pt x="195889" y="30147"/>
                  </a:lnTo>
                  <a:lnTo>
                    <a:pt x="193557" y="35888"/>
                  </a:lnTo>
                  <a:lnTo>
                    <a:pt x="183975" y="47658"/>
                  </a:lnTo>
                  <a:lnTo>
                    <a:pt x="142621" y="71439"/>
                  </a:lnTo>
                  <a:lnTo>
                    <a:pt x="109780" y="86651"/>
                  </a:lnTo>
                  <a:lnTo>
                    <a:pt x="80526" y="89293"/>
                  </a:lnTo>
                  <a:lnTo>
                    <a:pt x="92810" y="89296"/>
                  </a:lnTo>
                  <a:lnTo>
                    <a:pt x="134199" y="100321"/>
                  </a:lnTo>
                  <a:lnTo>
                    <a:pt x="149234" y="107776"/>
                  </a:lnTo>
                  <a:lnTo>
                    <a:pt x="172490" y="128028"/>
                  </a:lnTo>
                  <a:lnTo>
                    <a:pt x="175881" y="133961"/>
                  </a:lnTo>
                  <a:lnTo>
                    <a:pt x="177790" y="145525"/>
                  </a:lnTo>
                  <a:lnTo>
                    <a:pt x="178547" y="177013"/>
                  </a:lnTo>
                  <a:lnTo>
                    <a:pt x="175927" y="185498"/>
                  </a:lnTo>
                  <a:lnTo>
                    <a:pt x="173840" y="189149"/>
                  </a:lnTo>
                  <a:lnTo>
                    <a:pt x="170463" y="191584"/>
                  </a:lnTo>
                  <a:lnTo>
                    <a:pt x="133644" y="203236"/>
                  </a:lnTo>
                  <a:lnTo>
                    <a:pt x="120913" y="203436"/>
                  </a:lnTo>
                  <a:lnTo>
                    <a:pt x="79827" y="197568"/>
                  </a:lnTo>
                  <a:lnTo>
                    <a:pt x="51671" y="189544"/>
                  </a:lnTo>
                  <a:lnTo>
                    <a:pt x="7759" y="171390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47"/>
            <p:cNvSpPr/>
            <p:nvPr>
              <p:custDataLst>
                <p:tags r:id="rId64"/>
              </p:custDataLst>
            </p:nvPr>
          </p:nvSpPr>
          <p:spPr>
            <a:xfrm>
              <a:off x="1705570" y="4125515"/>
              <a:ext cx="232173" cy="8931"/>
            </a:xfrm>
            <a:custGeom>
              <a:avLst/>
              <a:gdLst/>
              <a:ahLst/>
              <a:cxnLst/>
              <a:rect l="0" t="0" r="0" b="0"/>
              <a:pathLst>
                <a:path w="232173" h="8931">
                  <a:moveTo>
                    <a:pt x="0" y="0"/>
                  </a:moveTo>
                  <a:lnTo>
                    <a:pt x="0" y="0"/>
                  </a:lnTo>
                  <a:lnTo>
                    <a:pt x="39720" y="0"/>
                  </a:lnTo>
                  <a:lnTo>
                    <a:pt x="81886" y="0"/>
                  </a:lnTo>
                  <a:lnTo>
                    <a:pt x="125904" y="0"/>
                  </a:lnTo>
                  <a:lnTo>
                    <a:pt x="168075" y="0"/>
                  </a:lnTo>
                  <a:lnTo>
                    <a:pt x="211457" y="7068"/>
                  </a:lnTo>
                  <a:lnTo>
                    <a:pt x="232172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48"/>
            <p:cNvSpPr/>
            <p:nvPr>
              <p:custDataLst>
                <p:tags r:id="rId65"/>
              </p:custDataLst>
            </p:nvPr>
          </p:nvSpPr>
          <p:spPr>
            <a:xfrm>
              <a:off x="1812726" y="3830850"/>
              <a:ext cx="116087" cy="17846"/>
            </a:xfrm>
            <a:custGeom>
              <a:avLst/>
              <a:gdLst/>
              <a:ahLst/>
              <a:cxnLst/>
              <a:rect l="0" t="0" r="0" b="0"/>
              <a:pathLst>
                <a:path w="116087" h="17846">
                  <a:moveTo>
                    <a:pt x="0" y="8915"/>
                  </a:moveTo>
                  <a:lnTo>
                    <a:pt x="0" y="8915"/>
                  </a:lnTo>
                  <a:lnTo>
                    <a:pt x="7689" y="1226"/>
                  </a:lnTo>
                  <a:lnTo>
                    <a:pt x="13302" y="353"/>
                  </a:lnTo>
                  <a:lnTo>
                    <a:pt x="55201" y="0"/>
                  </a:lnTo>
                  <a:lnTo>
                    <a:pt x="71166" y="984"/>
                  </a:lnTo>
                  <a:lnTo>
                    <a:pt x="116086" y="1784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49"/>
            <p:cNvSpPr/>
            <p:nvPr>
              <p:custDataLst>
                <p:tags r:id="rId66"/>
              </p:custDataLst>
            </p:nvPr>
          </p:nvSpPr>
          <p:spPr>
            <a:xfrm>
              <a:off x="1799819" y="3857625"/>
              <a:ext cx="137755" cy="241102"/>
            </a:xfrm>
            <a:custGeom>
              <a:avLst/>
              <a:gdLst/>
              <a:ahLst/>
              <a:cxnLst/>
              <a:rect l="0" t="0" r="0" b="0"/>
              <a:pathLst>
                <a:path w="137755" h="241102">
                  <a:moveTo>
                    <a:pt x="39696" y="0"/>
                  </a:moveTo>
                  <a:lnTo>
                    <a:pt x="39696" y="0"/>
                  </a:lnTo>
                  <a:lnTo>
                    <a:pt x="44437" y="0"/>
                  </a:lnTo>
                  <a:lnTo>
                    <a:pt x="44841" y="992"/>
                  </a:lnTo>
                  <a:lnTo>
                    <a:pt x="40278" y="9094"/>
                  </a:lnTo>
                  <a:lnTo>
                    <a:pt x="39955" y="13302"/>
                  </a:lnTo>
                  <a:lnTo>
                    <a:pt x="37165" y="18479"/>
                  </a:lnTo>
                  <a:lnTo>
                    <a:pt x="27290" y="29888"/>
                  </a:lnTo>
                  <a:lnTo>
                    <a:pt x="21615" y="33127"/>
                  </a:lnTo>
                  <a:lnTo>
                    <a:pt x="15785" y="35559"/>
                  </a:lnTo>
                  <a:lnTo>
                    <a:pt x="6925" y="41514"/>
                  </a:lnTo>
                  <a:lnTo>
                    <a:pt x="0" y="43719"/>
                  </a:lnTo>
                  <a:lnTo>
                    <a:pt x="334" y="44029"/>
                  </a:lnTo>
                  <a:lnTo>
                    <a:pt x="1548" y="44235"/>
                  </a:lnTo>
                  <a:lnTo>
                    <a:pt x="2358" y="45365"/>
                  </a:lnTo>
                  <a:lnTo>
                    <a:pt x="3764" y="52300"/>
                  </a:lnTo>
                  <a:lnTo>
                    <a:pt x="45953" y="74535"/>
                  </a:lnTo>
                  <a:lnTo>
                    <a:pt x="89083" y="99972"/>
                  </a:lnTo>
                  <a:lnTo>
                    <a:pt x="112878" y="119995"/>
                  </a:lnTo>
                  <a:lnTo>
                    <a:pt x="131415" y="148950"/>
                  </a:lnTo>
                  <a:lnTo>
                    <a:pt x="137066" y="183031"/>
                  </a:lnTo>
                  <a:lnTo>
                    <a:pt x="137754" y="203282"/>
                  </a:lnTo>
                  <a:lnTo>
                    <a:pt x="135202" y="212056"/>
                  </a:lnTo>
                  <a:lnTo>
                    <a:pt x="133132" y="215784"/>
                  </a:lnTo>
                  <a:lnTo>
                    <a:pt x="115403" y="231973"/>
                  </a:lnTo>
                  <a:lnTo>
                    <a:pt x="113980" y="235016"/>
                  </a:lnTo>
                  <a:lnTo>
                    <a:pt x="112039" y="237044"/>
                  </a:lnTo>
                  <a:lnTo>
                    <a:pt x="102204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35"/>
          <p:cNvGrpSpPr/>
          <p:nvPr/>
        </p:nvGrpSpPr>
        <p:grpSpPr>
          <a:xfrm>
            <a:off x="2714625" y="3830835"/>
            <a:ext cx="419696" cy="579895"/>
            <a:chOff x="2714625" y="3830835"/>
            <a:chExt cx="419696" cy="579895"/>
          </a:xfrm>
        </p:grpSpPr>
        <p:sp>
          <p:nvSpPr>
            <p:cNvPr id="13" name="SMARTInkShape-850"/>
            <p:cNvSpPr/>
            <p:nvPr>
              <p:custDataLst>
                <p:tags r:id="rId54"/>
              </p:custDataLst>
            </p:nvPr>
          </p:nvSpPr>
          <p:spPr>
            <a:xfrm>
              <a:off x="3053953" y="4214812"/>
              <a:ext cx="71438" cy="35720"/>
            </a:xfrm>
            <a:custGeom>
              <a:avLst/>
              <a:gdLst/>
              <a:ahLst/>
              <a:cxnLst/>
              <a:rect l="0" t="0" r="0" b="0"/>
              <a:pathLst>
                <a:path w="71438" h="3572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45064" y="19939"/>
                  </a:lnTo>
                  <a:lnTo>
                    <a:pt x="59985" y="27405"/>
                  </a:lnTo>
                  <a:lnTo>
                    <a:pt x="71437" y="3571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51"/>
            <p:cNvSpPr/>
            <p:nvPr>
              <p:custDataLst>
                <p:tags r:id="rId55"/>
              </p:custDataLst>
            </p:nvPr>
          </p:nvSpPr>
          <p:spPr>
            <a:xfrm>
              <a:off x="3081109" y="4143375"/>
              <a:ext cx="53212" cy="8930"/>
            </a:xfrm>
            <a:custGeom>
              <a:avLst/>
              <a:gdLst/>
              <a:ahLst/>
              <a:cxnLst/>
              <a:rect l="0" t="0" r="0" b="0"/>
              <a:pathLst>
                <a:path w="53212" h="8930">
                  <a:moveTo>
                    <a:pt x="8562" y="0"/>
                  </a:moveTo>
                  <a:lnTo>
                    <a:pt x="8562" y="0"/>
                  </a:lnTo>
                  <a:lnTo>
                    <a:pt x="0" y="0"/>
                  </a:lnTo>
                  <a:lnTo>
                    <a:pt x="12094" y="0"/>
                  </a:lnTo>
                  <a:lnTo>
                    <a:pt x="53211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852"/>
            <p:cNvSpPr/>
            <p:nvPr>
              <p:custDataLst>
                <p:tags r:id="rId56"/>
              </p:custDataLst>
            </p:nvPr>
          </p:nvSpPr>
          <p:spPr>
            <a:xfrm>
              <a:off x="2794992" y="4205882"/>
              <a:ext cx="160735" cy="204848"/>
            </a:xfrm>
            <a:custGeom>
              <a:avLst/>
              <a:gdLst/>
              <a:ahLst/>
              <a:cxnLst/>
              <a:rect l="0" t="0" r="0" b="0"/>
              <a:pathLst>
                <a:path w="160735" h="204848">
                  <a:moveTo>
                    <a:pt x="160734" y="0"/>
                  </a:moveTo>
                  <a:lnTo>
                    <a:pt x="160734" y="0"/>
                  </a:lnTo>
                  <a:lnTo>
                    <a:pt x="153046" y="0"/>
                  </a:lnTo>
                  <a:lnTo>
                    <a:pt x="152632" y="993"/>
                  </a:lnTo>
                  <a:lnTo>
                    <a:pt x="152172" y="4740"/>
                  </a:lnTo>
                  <a:lnTo>
                    <a:pt x="151057" y="6137"/>
                  </a:lnTo>
                  <a:lnTo>
                    <a:pt x="112664" y="23096"/>
                  </a:lnTo>
                  <a:lnTo>
                    <a:pt x="94126" y="27679"/>
                  </a:lnTo>
                  <a:lnTo>
                    <a:pt x="64343" y="46001"/>
                  </a:lnTo>
                  <a:lnTo>
                    <a:pt x="39058" y="68728"/>
                  </a:lnTo>
                  <a:lnTo>
                    <a:pt x="15437" y="111892"/>
                  </a:lnTo>
                  <a:lnTo>
                    <a:pt x="10215" y="136682"/>
                  </a:lnTo>
                  <a:lnTo>
                    <a:pt x="10303" y="154710"/>
                  </a:lnTo>
                  <a:lnTo>
                    <a:pt x="16171" y="171628"/>
                  </a:lnTo>
                  <a:lnTo>
                    <a:pt x="21408" y="179797"/>
                  </a:lnTo>
                  <a:lnTo>
                    <a:pt x="46434" y="199274"/>
                  </a:lnTo>
                  <a:lnTo>
                    <a:pt x="55694" y="202668"/>
                  </a:lnTo>
                  <a:lnTo>
                    <a:pt x="77809" y="204847"/>
                  </a:lnTo>
                  <a:lnTo>
                    <a:pt x="86837" y="202499"/>
                  </a:lnTo>
                  <a:lnTo>
                    <a:pt x="100717" y="192907"/>
                  </a:lnTo>
                  <a:lnTo>
                    <a:pt x="109989" y="184378"/>
                  </a:lnTo>
                  <a:lnTo>
                    <a:pt x="113376" y="178519"/>
                  </a:lnTo>
                  <a:lnTo>
                    <a:pt x="115550" y="166673"/>
                  </a:lnTo>
                  <a:lnTo>
                    <a:pt x="111187" y="153013"/>
                  </a:lnTo>
                  <a:lnTo>
                    <a:pt x="103656" y="144735"/>
                  </a:lnTo>
                  <a:lnTo>
                    <a:pt x="93694" y="138741"/>
                  </a:lnTo>
                  <a:lnTo>
                    <a:pt x="71130" y="134893"/>
                  </a:lnTo>
                  <a:lnTo>
                    <a:pt x="41631" y="135063"/>
                  </a:lnTo>
                  <a:lnTo>
                    <a:pt x="24792" y="141111"/>
                  </a:lnTo>
                  <a:lnTo>
                    <a:pt x="6474" y="154941"/>
                  </a:lnTo>
                  <a:lnTo>
                    <a:pt x="2877" y="160806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53"/>
            <p:cNvSpPr/>
            <p:nvPr>
              <p:custDataLst>
                <p:tags r:id="rId57"/>
              </p:custDataLst>
            </p:nvPr>
          </p:nvSpPr>
          <p:spPr>
            <a:xfrm>
              <a:off x="2714625" y="4153153"/>
              <a:ext cx="312540" cy="22156"/>
            </a:xfrm>
            <a:custGeom>
              <a:avLst/>
              <a:gdLst/>
              <a:ahLst/>
              <a:cxnLst/>
              <a:rect l="0" t="0" r="0" b="0"/>
              <a:pathLst>
                <a:path w="312540" h="22156">
                  <a:moveTo>
                    <a:pt x="0" y="17011"/>
                  </a:moveTo>
                  <a:lnTo>
                    <a:pt x="0" y="17011"/>
                  </a:lnTo>
                  <a:lnTo>
                    <a:pt x="0" y="22155"/>
                  </a:lnTo>
                  <a:lnTo>
                    <a:pt x="0" y="19958"/>
                  </a:lnTo>
                  <a:lnTo>
                    <a:pt x="992" y="18976"/>
                  </a:lnTo>
                  <a:lnTo>
                    <a:pt x="4740" y="17884"/>
                  </a:lnTo>
                  <a:lnTo>
                    <a:pt x="46275" y="16070"/>
                  </a:lnTo>
                  <a:lnTo>
                    <a:pt x="89511" y="9329"/>
                  </a:lnTo>
                  <a:lnTo>
                    <a:pt x="132186" y="7335"/>
                  </a:lnTo>
                  <a:lnTo>
                    <a:pt x="167048" y="2017"/>
                  </a:lnTo>
                  <a:lnTo>
                    <a:pt x="202513" y="0"/>
                  </a:lnTo>
                  <a:lnTo>
                    <a:pt x="237164" y="395"/>
                  </a:lnTo>
                  <a:lnTo>
                    <a:pt x="280491" y="6873"/>
                  </a:lnTo>
                  <a:lnTo>
                    <a:pt x="312539" y="808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54"/>
            <p:cNvSpPr/>
            <p:nvPr>
              <p:custDataLst>
                <p:tags r:id="rId58"/>
              </p:custDataLst>
            </p:nvPr>
          </p:nvSpPr>
          <p:spPr>
            <a:xfrm>
              <a:off x="3000752" y="3830835"/>
              <a:ext cx="17483" cy="250033"/>
            </a:xfrm>
            <a:custGeom>
              <a:avLst/>
              <a:gdLst/>
              <a:ahLst/>
              <a:cxnLst/>
              <a:rect l="0" t="0" r="0" b="0"/>
              <a:pathLst>
                <a:path w="17483" h="250033">
                  <a:moveTo>
                    <a:pt x="17482" y="0"/>
                  </a:moveTo>
                  <a:lnTo>
                    <a:pt x="17482" y="0"/>
                  </a:lnTo>
                  <a:lnTo>
                    <a:pt x="17482" y="4741"/>
                  </a:lnTo>
                  <a:lnTo>
                    <a:pt x="9380" y="34003"/>
                  </a:lnTo>
                  <a:lnTo>
                    <a:pt x="3921" y="77128"/>
                  </a:lnTo>
                  <a:lnTo>
                    <a:pt x="896" y="110937"/>
                  </a:lnTo>
                  <a:lnTo>
                    <a:pt x="0" y="146090"/>
                  </a:lnTo>
                  <a:lnTo>
                    <a:pt x="4475" y="181641"/>
                  </a:lnTo>
                  <a:lnTo>
                    <a:pt x="8739" y="221088"/>
                  </a:lnTo>
                  <a:lnTo>
                    <a:pt x="17482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855"/>
            <p:cNvSpPr/>
            <p:nvPr>
              <p:custDataLst>
                <p:tags r:id="rId59"/>
              </p:custDataLst>
            </p:nvPr>
          </p:nvSpPr>
          <p:spPr>
            <a:xfrm>
              <a:off x="2920017" y="3848695"/>
              <a:ext cx="107148" cy="62440"/>
            </a:xfrm>
            <a:custGeom>
              <a:avLst/>
              <a:gdLst/>
              <a:ahLst/>
              <a:cxnLst/>
              <a:rect l="0" t="0" r="0" b="0"/>
              <a:pathLst>
                <a:path w="107148" h="62440">
                  <a:moveTo>
                    <a:pt x="8920" y="0"/>
                  </a:moveTo>
                  <a:lnTo>
                    <a:pt x="8920" y="0"/>
                  </a:lnTo>
                  <a:lnTo>
                    <a:pt x="13661" y="0"/>
                  </a:lnTo>
                  <a:lnTo>
                    <a:pt x="14065" y="992"/>
                  </a:lnTo>
                  <a:lnTo>
                    <a:pt x="9503" y="9094"/>
                  </a:lnTo>
                  <a:lnTo>
                    <a:pt x="9179" y="13302"/>
                  </a:lnTo>
                  <a:lnTo>
                    <a:pt x="6389" y="18479"/>
                  </a:lnTo>
                  <a:lnTo>
                    <a:pt x="2834" y="24088"/>
                  </a:lnTo>
                  <a:lnTo>
                    <a:pt x="552" y="35773"/>
                  </a:lnTo>
                  <a:lnTo>
                    <a:pt x="0" y="60745"/>
                  </a:lnTo>
                  <a:lnTo>
                    <a:pt x="989" y="61332"/>
                  </a:lnTo>
                  <a:lnTo>
                    <a:pt x="18082" y="62439"/>
                  </a:lnTo>
                  <a:lnTo>
                    <a:pt x="39892" y="61506"/>
                  </a:lnTo>
                  <a:lnTo>
                    <a:pt x="74511" y="54405"/>
                  </a:lnTo>
                  <a:lnTo>
                    <a:pt x="107147" y="5357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856"/>
            <p:cNvSpPr/>
            <p:nvPr>
              <p:custDataLst>
                <p:tags r:id="rId60"/>
              </p:custDataLst>
            </p:nvPr>
          </p:nvSpPr>
          <p:spPr>
            <a:xfrm>
              <a:off x="2803921" y="3830835"/>
              <a:ext cx="62509" cy="250033"/>
            </a:xfrm>
            <a:custGeom>
              <a:avLst/>
              <a:gdLst/>
              <a:ahLst/>
              <a:cxnLst/>
              <a:rect l="0" t="0" r="0" b="0"/>
              <a:pathLst>
                <a:path w="62509" h="250033">
                  <a:moveTo>
                    <a:pt x="62508" y="0"/>
                  </a:moveTo>
                  <a:lnTo>
                    <a:pt x="62508" y="0"/>
                  </a:lnTo>
                  <a:lnTo>
                    <a:pt x="62508" y="4741"/>
                  </a:lnTo>
                  <a:lnTo>
                    <a:pt x="49206" y="47854"/>
                  </a:lnTo>
                  <a:lnTo>
                    <a:pt x="38420" y="88130"/>
                  </a:lnTo>
                  <a:lnTo>
                    <a:pt x="30676" y="122576"/>
                  </a:lnTo>
                  <a:lnTo>
                    <a:pt x="24911" y="167124"/>
                  </a:lnTo>
                  <a:lnTo>
                    <a:pt x="14512" y="204881"/>
                  </a:lnTo>
                  <a:lnTo>
                    <a:pt x="770" y="241928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36"/>
          <p:cNvGrpSpPr/>
          <p:nvPr/>
        </p:nvGrpSpPr>
        <p:grpSpPr>
          <a:xfrm>
            <a:off x="3277195" y="3821906"/>
            <a:ext cx="241102" cy="642938"/>
            <a:chOff x="3277195" y="3821906"/>
            <a:chExt cx="241102" cy="642938"/>
          </a:xfrm>
        </p:grpSpPr>
        <p:sp>
          <p:nvSpPr>
            <p:cNvPr id="21" name="SMARTInkShape-857"/>
            <p:cNvSpPr/>
            <p:nvPr>
              <p:custDataLst>
                <p:tags r:id="rId51"/>
              </p:custDataLst>
            </p:nvPr>
          </p:nvSpPr>
          <p:spPr>
            <a:xfrm>
              <a:off x="3358098" y="4179093"/>
              <a:ext cx="132853" cy="285751"/>
            </a:xfrm>
            <a:custGeom>
              <a:avLst/>
              <a:gdLst/>
              <a:ahLst/>
              <a:cxnLst/>
              <a:rect l="0" t="0" r="0" b="0"/>
              <a:pathLst>
                <a:path w="132853" h="285751">
                  <a:moveTo>
                    <a:pt x="53042" y="0"/>
                  </a:moveTo>
                  <a:lnTo>
                    <a:pt x="53042" y="0"/>
                  </a:lnTo>
                  <a:lnTo>
                    <a:pt x="60731" y="0"/>
                  </a:lnTo>
                  <a:lnTo>
                    <a:pt x="66344" y="4740"/>
                  </a:lnTo>
                  <a:lnTo>
                    <a:pt x="74168" y="7068"/>
                  </a:lnTo>
                  <a:lnTo>
                    <a:pt x="83267" y="9094"/>
                  </a:lnTo>
                  <a:lnTo>
                    <a:pt x="94960" y="14821"/>
                  </a:lnTo>
                  <a:lnTo>
                    <a:pt x="109560" y="17952"/>
                  </a:lnTo>
                  <a:lnTo>
                    <a:pt x="120610" y="24722"/>
                  </a:lnTo>
                  <a:lnTo>
                    <a:pt x="127059" y="30170"/>
                  </a:lnTo>
                  <a:lnTo>
                    <a:pt x="130587" y="38544"/>
                  </a:lnTo>
                  <a:lnTo>
                    <a:pt x="132852" y="55349"/>
                  </a:lnTo>
                  <a:lnTo>
                    <a:pt x="130516" y="61972"/>
                  </a:lnTo>
                  <a:lnTo>
                    <a:pt x="104716" y="91001"/>
                  </a:lnTo>
                  <a:lnTo>
                    <a:pt x="90291" y="100826"/>
                  </a:lnTo>
                  <a:lnTo>
                    <a:pt x="49981" y="113915"/>
                  </a:lnTo>
                  <a:lnTo>
                    <a:pt x="25029" y="123358"/>
                  </a:lnTo>
                  <a:lnTo>
                    <a:pt x="0" y="125003"/>
                  </a:lnTo>
                  <a:lnTo>
                    <a:pt x="41774" y="125016"/>
                  </a:lnTo>
                  <a:lnTo>
                    <a:pt x="50018" y="126008"/>
                  </a:lnTo>
                  <a:lnTo>
                    <a:pt x="60297" y="129756"/>
                  </a:lnTo>
                  <a:lnTo>
                    <a:pt x="77240" y="142185"/>
                  </a:lnTo>
                  <a:lnTo>
                    <a:pt x="93614" y="164163"/>
                  </a:lnTo>
                  <a:lnTo>
                    <a:pt x="111485" y="199469"/>
                  </a:lnTo>
                  <a:lnTo>
                    <a:pt x="113743" y="211354"/>
                  </a:lnTo>
                  <a:lnTo>
                    <a:pt x="112101" y="223250"/>
                  </a:lnTo>
                  <a:lnTo>
                    <a:pt x="100213" y="252017"/>
                  </a:lnTo>
                  <a:lnTo>
                    <a:pt x="94512" y="260174"/>
                  </a:lnTo>
                  <a:lnTo>
                    <a:pt x="80984" y="270345"/>
                  </a:lnTo>
                  <a:lnTo>
                    <a:pt x="53042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858"/>
            <p:cNvSpPr/>
            <p:nvPr>
              <p:custDataLst>
                <p:tags r:id="rId52"/>
              </p:custDataLst>
            </p:nvPr>
          </p:nvSpPr>
          <p:spPr>
            <a:xfrm>
              <a:off x="3277195" y="4027289"/>
              <a:ext cx="241102" cy="160735"/>
            </a:xfrm>
            <a:custGeom>
              <a:avLst/>
              <a:gdLst/>
              <a:ahLst/>
              <a:cxnLst/>
              <a:rect l="0" t="0" r="0" b="0"/>
              <a:pathLst>
                <a:path w="241102" h="160735">
                  <a:moveTo>
                    <a:pt x="241101" y="0"/>
                  </a:moveTo>
                  <a:lnTo>
                    <a:pt x="241101" y="0"/>
                  </a:lnTo>
                  <a:lnTo>
                    <a:pt x="198602" y="21249"/>
                  </a:lnTo>
                  <a:lnTo>
                    <a:pt x="155950" y="46419"/>
                  </a:lnTo>
                  <a:lnTo>
                    <a:pt x="115456" y="72062"/>
                  </a:lnTo>
                  <a:lnTo>
                    <a:pt x="72347" y="101285"/>
                  </a:lnTo>
                  <a:lnTo>
                    <a:pt x="33083" y="135936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59"/>
            <p:cNvSpPr/>
            <p:nvPr>
              <p:custDataLst>
                <p:tags r:id="rId53"/>
              </p:custDataLst>
            </p:nvPr>
          </p:nvSpPr>
          <p:spPr>
            <a:xfrm>
              <a:off x="3312914" y="3821906"/>
              <a:ext cx="169461" cy="232173"/>
            </a:xfrm>
            <a:custGeom>
              <a:avLst/>
              <a:gdLst/>
              <a:ahLst/>
              <a:cxnLst/>
              <a:rect l="0" t="0" r="0" b="0"/>
              <a:pathLst>
                <a:path w="169461" h="232173">
                  <a:moveTo>
                    <a:pt x="0" y="0"/>
                  </a:moveTo>
                  <a:lnTo>
                    <a:pt x="0" y="0"/>
                  </a:lnTo>
                  <a:lnTo>
                    <a:pt x="31799" y="992"/>
                  </a:lnTo>
                  <a:lnTo>
                    <a:pt x="56625" y="7068"/>
                  </a:lnTo>
                  <a:lnTo>
                    <a:pt x="78624" y="11023"/>
                  </a:lnTo>
                  <a:lnTo>
                    <a:pt x="100355" y="15834"/>
                  </a:lnTo>
                  <a:lnTo>
                    <a:pt x="123000" y="19905"/>
                  </a:lnTo>
                  <a:lnTo>
                    <a:pt x="153524" y="33011"/>
                  </a:lnTo>
                  <a:lnTo>
                    <a:pt x="167342" y="42920"/>
                  </a:lnTo>
                  <a:lnTo>
                    <a:pt x="169460" y="59873"/>
                  </a:lnTo>
                  <a:lnTo>
                    <a:pt x="148668" y="104421"/>
                  </a:lnTo>
                  <a:lnTo>
                    <a:pt x="113985" y="147392"/>
                  </a:lnTo>
                  <a:lnTo>
                    <a:pt x="80182" y="187136"/>
                  </a:lnTo>
                  <a:lnTo>
                    <a:pt x="61258" y="211259"/>
                  </a:lnTo>
                  <a:lnTo>
                    <a:pt x="53578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37"/>
          <p:cNvGrpSpPr/>
          <p:nvPr/>
        </p:nvGrpSpPr>
        <p:grpSpPr>
          <a:xfrm>
            <a:off x="634007" y="3929062"/>
            <a:ext cx="750095" cy="625079"/>
            <a:chOff x="634007" y="3929062"/>
            <a:chExt cx="750095" cy="625079"/>
          </a:xfrm>
        </p:grpSpPr>
        <p:sp>
          <p:nvSpPr>
            <p:cNvPr id="25" name="SMARTInkShape-860"/>
            <p:cNvSpPr/>
            <p:nvPr>
              <p:custDataLst>
                <p:tags r:id="rId40"/>
              </p:custDataLst>
            </p:nvPr>
          </p:nvSpPr>
          <p:spPr>
            <a:xfrm>
              <a:off x="839390" y="3929062"/>
              <a:ext cx="544712" cy="625079"/>
            </a:xfrm>
            <a:custGeom>
              <a:avLst/>
              <a:gdLst/>
              <a:ahLst/>
              <a:cxnLst/>
              <a:rect l="0" t="0" r="0" b="0"/>
              <a:pathLst>
                <a:path w="544712" h="625079">
                  <a:moveTo>
                    <a:pt x="544711" y="0"/>
                  </a:moveTo>
                  <a:lnTo>
                    <a:pt x="544711" y="0"/>
                  </a:lnTo>
                  <a:lnTo>
                    <a:pt x="539971" y="4740"/>
                  </a:lnTo>
                  <a:lnTo>
                    <a:pt x="532352" y="7068"/>
                  </a:lnTo>
                  <a:lnTo>
                    <a:pt x="523343" y="9094"/>
                  </a:lnTo>
                  <a:lnTo>
                    <a:pt x="496857" y="25990"/>
                  </a:lnTo>
                  <a:lnTo>
                    <a:pt x="459414" y="63578"/>
                  </a:lnTo>
                  <a:lnTo>
                    <a:pt x="420486" y="103178"/>
                  </a:lnTo>
                  <a:lnTo>
                    <a:pt x="383660" y="137507"/>
                  </a:lnTo>
                  <a:lnTo>
                    <a:pt x="346070" y="177554"/>
                  </a:lnTo>
                  <a:lnTo>
                    <a:pt x="309796" y="220839"/>
                  </a:lnTo>
                  <a:lnTo>
                    <a:pt x="285854" y="252932"/>
                  </a:lnTo>
                  <a:lnTo>
                    <a:pt x="261984" y="286047"/>
                  </a:lnTo>
                  <a:lnTo>
                    <a:pt x="238146" y="317301"/>
                  </a:lnTo>
                  <a:lnTo>
                    <a:pt x="211676" y="350374"/>
                  </a:lnTo>
                  <a:lnTo>
                    <a:pt x="183375" y="384917"/>
                  </a:lnTo>
                  <a:lnTo>
                    <a:pt x="154261" y="420113"/>
                  </a:lnTo>
                  <a:lnTo>
                    <a:pt x="127430" y="452954"/>
                  </a:lnTo>
                  <a:lnTo>
                    <a:pt x="101284" y="485078"/>
                  </a:lnTo>
                  <a:lnTo>
                    <a:pt x="73127" y="519200"/>
                  </a:lnTo>
                  <a:lnTo>
                    <a:pt x="49368" y="551562"/>
                  </a:lnTo>
                  <a:lnTo>
                    <a:pt x="21904" y="592382"/>
                  </a:lnTo>
                  <a:lnTo>
                    <a:pt x="0" y="62507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61"/>
            <p:cNvSpPr/>
            <p:nvPr>
              <p:custDataLst>
                <p:tags r:id="rId41"/>
              </p:custDataLst>
            </p:nvPr>
          </p:nvSpPr>
          <p:spPr>
            <a:xfrm>
              <a:off x="839390" y="4054078"/>
              <a:ext cx="375048" cy="258962"/>
            </a:xfrm>
            <a:custGeom>
              <a:avLst/>
              <a:gdLst/>
              <a:ahLst/>
              <a:cxnLst/>
              <a:rect l="0" t="0" r="0" b="0"/>
              <a:pathLst>
                <a:path w="375048" h="258962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3303" y="12428"/>
                  </a:lnTo>
                  <a:lnTo>
                    <a:pt x="56511" y="45452"/>
                  </a:lnTo>
                  <a:lnTo>
                    <a:pt x="99605" y="80656"/>
                  </a:lnTo>
                  <a:lnTo>
                    <a:pt x="143735" y="109271"/>
                  </a:lnTo>
                  <a:lnTo>
                    <a:pt x="185930" y="143292"/>
                  </a:lnTo>
                  <a:lnTo>
                    <a:pt x="230057" y="177683"/>
                  </a:lnTo>
                  <a:lnTo>
                    <a:pt x="265170" y="199270"/>
                  </a:lnTo>
                  <a:lnTo>
                    <a:pt x="299716" y="223084"/>
                  </a:lnTo>
                  <a:lnTo>
                    <a:pt x="338559" y="246766"/>
                  </a:lnTo>
                  <a:lnTo>
                    <a:pt x="375047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862"/>
            <p:cNvSpPr/>
            <p:nvPr>
              <p:custDataLst>
                <p:tags r:id="rId42"/>
              </p:custDataLst>
            </p:nvPr>
          </p:nvSpPr>
          <p:spPr>
            <a:xfrm>
              <a:off x="1250156" y="4143375"/>
              <a:ext cx="133946" cy="8930"/>
            </a:xfrm>
            <a:custGeom>
              <a:avLst/>
              <a:gdLst/>
              <a:ahLst/>
              <a:cxnLst/>
              <a:rect l="0" t="0" r="0" b="0"/>
              <a:pathLst>
                <a:path w="133946" h="8930">
                  <a:moveTo>
                    <a:pt x="0" y="8929"/>
                  </a:moveTo>
                  <a:lnTo>
                    <a:pt x="0" y="8929"/>
                  </a:lnTo>
                  <a:lnTo>
                    <a:pt x="31045" y="7937"/>
                  </a:lnTo>
                  <a:lnTo>
                    <a:pt x="64440" y="1241"/>
                  </a:lnTo>
                  <a:lnTo>
                    <a:pt x="104765" y="16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863"/>
            <p:cNvSpPr/>
            <p:nvPr>
              <p:custDataLst>
                <p:tags r:id="rId43"/>
              </p:custDataLst>
            </p:nvPr>
          </p:nvSpPr>
          <p:spPr>
            <a:xfrm>
              <a:off x="1285875" y="3982640"/>
              <a:ext cx="62509" cy="312540"/>
            </a:xfrm>
            <a:custGeom>
              <a:avLst/>
              <a:gdLst/>
              <a:ahLst/>
              <a:cxnLst/>
              <a:rect l="0" t="0" r="0" b="0"/>
              <a:pathLst>
                <a:path w="62509" h="312540">
                  <a:moveTo>
                    <a:pt x="0" y="0"/>
                  </a:moveTo>
                  <a:lnTo>
                    <a:pt x="0" y="0"/>
                  </a:lnTo>
                  <a:lnTo>
                    <a:pt x="0" y="12429"/>
                  </a:lnTo>
                  <a:lnTo>
                    <a:pt x="992" y="14239"/>
                  </a:lnTo>
                  <a:lnTo>
                    <a:pt x="2645" y="15446"/>
                  </a:lnTo>
                  <a:lnTo>
                    <a:pt x="4740" y="16250"/>
                  </a:lnTo>
                  <a:lnTo>
                    <a:pt x="5144" y="18771"/>
                  </a:lnTo>
                  <a:lnTo>
                    <a:pt x="2957" y="32792"/>
                  </a:lnTo>
                  <a:lnTo>
                    <a:pt x="7947" y="72228"/>
                  </a:lnTo>
                  <a:lnTo>
                    <a:pt x="9727" y="108304"/>
                  </a:lnTo>
                  <a:lnTo>
                    <a:pt x="18605" y="149974"/>
                  </a:lnTo>
                  <a:lnTo>
                    <a:pt x="29912" y="191902"/>
                  </a:lnTo>
                  <a:lnTo>
                    <a:pt x="35564" y="231273"/>
                  </a:lnTo>
                  <a:lnTo>
                    <a:pt x="47996" y="271961"/>
                  </a:lnTo>
                  <a:lnTo>
                    <a:pt x="62508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64"/>
            <p:cNvSpPr/>
            <p:nvPr>
              <p:custDataLst>
                <p:tags r:id="rId44"/>
              </p:custDataLst>
            </p:nvPr>
          </p:nvSpPr>
          <p:spPr>
            <a:xfrm>
              <a:off x="1117728" y="4205918"/>
              <a:ext cx="150288" cy="78985"/>
            </a:xfrm>
            <a:custGeom>
              <a:avLst/>
              <a:gdLst/>
              <a:ahLst/>
              <a:cxnLst/>
              <a:rect l="0" t="0" r="0" b="0"/>
              <a:pathLst>
                <a:path w="150288" h="78985">
                  <a:moveTo>
                    <a:pt x="105639" y="17824"/>
                  </a:moveTo>
                  <a:lnTo>
                    <a:pt x="105639" y="17824"/>
                  </a:lnTo>
                  <a:lnTo>
                    <a:pt x="105639" y="13083"/>
                  </a:lnTo>
                  <a:lnTo>
                    <a:pt x="104647" y="11687"/>
                  </a:lnTo>
                  <a:lnTo>
                    <a:pt x="102993" y="10756"/>
                  </a:lnTo>
                  <a:lnTo>
                    <a:pt x="100898" y="10135"/>
                  </a:lnTo>
                  <a:lnTo>
                    <a:pt x="87547" y="1989"/>
                  </a:lnTo>
                  <a:lnTo>
                    <a:pt x="51271" y="17"/>
                  </a:lnTo>
                  <a:lnTo>
                    <a:pt x="45581" y="0"/>
                  </a:lnTo>
                  <a:lnTo>
                    <a:pt x="40795" y="1972"/>
                  </a:lnTo>
                  <a:lnTo>
                    <a:pt x="14491" y="23300"/>
                  </a:lnTo>
                  <a:lnTo>
                    <a:pt x="3604" y="43337"/>
                  </a:lnTo>
                  <a:lnTo>
                    <a:pt x="0" y="55259"/>
                  </a:lnTo>
                  <a:lnTo>
                    <a:pt x="1479" y="58655"/>
                  </a:lnTo>
                  <a:lnTo>
                    <a:pt x="8413" y="65075"/>
                  </a:lnTo>
                  <a:lnTo>
                    <a:pt x="23474" y="74268"/>
                  </a:lnTo>
                  <a:lnTo>
                    <a:pt x="40504" y="78535"/>
                  </a:lnTo>
                  <a:lnTo>
                    <a:pt x="65028" y="78984"/>
                  </a:lnTo>
                  <a:lnTo>
                    <a:pt x="107794" y="72198"/>
                  </a:lnTo>
                  <a:lnTo>
                    <a:pt x="126231" y="70645"/>
                  </a:lnTo>
                  <a:lnTo>
                    <a:pt x="150287" y="6247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65"/>
            <p:cNvSpPr/>
            <p:nvPr>
              <p:custDataLst>
                <p:tags r:id="rId45"/>
              </p:custDataLst>
            </p:nvPr>
          </p:nvSpPr>
          <p:spPr>
            <a:xfrm>
              <a:off x="1036292" y="4180453"/>
              <a:ext cx="70990" cy="141516"/>
            </a:xfrm>
            <a:custGeom>
              <a:avLst/>
              <a:gdLst/>
              <a:ahLst/>
              <a:cxnLst/>
              <a:rect l="0" t="0" r="0" b="0"/>
              <a:pathLst>
                <a:path w="70990" h="141516">
                  <a:moveTo>
                    <a:pt x="70989" y="25429"/>
                  </a:moveTo>
                  <a:lnTo>
                    <a:pt x="70989" y="25429"/>
                  </a:lnTo>
                  <a:lnTo>
                    <a:pt x="63300" y="17741"/>
                  </a:lnTo>
                  <a:lnTo>
                    <a:pt x="62168" y="8920"/>
                  </a:lnTo>
                  <a:lnTo>
                    <a:pt x="62091" y="3229"/>
                  </a:lnTo>
                  <a:lnTo>
                    <a:pt x="61088" y="1700"/>
                  </a:lnTo>
                  <a:lnTo>
                    <a:pt x="59428" y="680"/>
                  </a:lnTo>
                  <a:lnTo>
                    <a:pt x="57328" y="0"/>
                  </a:lnTo>
                  <a:lnTo>
                    <a:pt x="44893" y="3783"/>
                  </a:lnTo>
                  <a:lnTo>
                    <a:pt x="18946" y="19666"/>
                  </a:lnTo>
                  <a:lnTo>
                    <a:pt x="15457" y="23572"/>
                  </a:lnTo>
                  <a:lnTo>
                    <a:pt x="2957" y="55555"/>
                  </a:lnTo>
                  <a:lnTo>
                    <a:pt x="0" y="85008"/>
                  </a:lnTo>
                  <a:lnTo>
                    <a:pt x="4425" y="102834"/>
                  </a:lnTo>
                  <a:lnTo>
                    <a:pt x="12020" y="120683"/>
                  </a:lnTo>
                  <a:lnTo>
                    <a:pt x="20306" y="129942"/>
                  </a:lnTo>
                  <a:lnTo>
                    <a:pt x="35270" y="14151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66"/>
            <p:cNvSpPr/>
            <p:nvPr>
              <p:custDataLst>
                <p:tags r:id="rId46"/>
              </p:custDataLst>
            </p:nvPr>
          </p:nvSpPr>
          <p:spPr>
            <a:xfrm>
              <a:off x="946549" y="4170164"/>
              <a:ext cx="35717" cy="133837"/>
            </a:xfrm>
            <a:custGeom>
              <a:avLst/>
              <a:gdLst/>
              <a:ahLst/>
              <a:cxnLst/>
              <a:rect l="0" t="0" r="0" b="0"/>
              <a:pathLst>
                <a:path w="35717" h="133837">
                  <a:moveTo>
                    <a:pt x="8927" y="125015"/>
                  </a:moveTo>
                  <a:lnTo>
                    <a:pt x="8927" y="125015"/>
                  </a:lnTo>
                  <a:lnTo>
                    <a:pt x="13668" y="129755"/>
                  </a:lnTo>
                  <a:lnTo>
                    <a:pt x="14072" y="131152"/>
                  </a:lnTo>
                  <a:lnTo>
                    <a:pt x="13349" y="132083"/>
                  </a:lnTo>
                  <a:lnTo>
                    <a:pt x="9186" y="133836"/>
                  </a:lnTo>
                  <a:lnTo>
                    <a:pt x="8950" y="121506"/>
                  </a:lnTo>
                  <a:lnTo>
                    <a:pt x="6291" y="115849"/>
                  </a:lnTo>
                  <a:lnTo>
                    <a:pt x="4193" y="112951"/>
                  </a:lnTo>
                  <a:lnTo>
                    <a:pt x="1241" y="99392"/>
                  </a:lnTo>
                  <a:lnTo>
                    <a:pt x="70" y="57460"/>
                  </a:lnTo>
                  <a:lnTo>
                    <a:pt x="0" y="24254"/>
                  </a:lnTo>
                  <a:lnTo>
                    <a:pt x="2645" y="18055"/>
                  </a:lnTo>
                  <a:lnTo>
                    <a:pt x="12427" y="5991"/>
                  </a:lnTo>
                  <a:lnTo>
                    <a:pt x="18089" y="2663"/>
                  </a:lnTo>
                  <a:lnTo>
                    <a:pt x="35716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67"/>
            <p:cNvSpPr/>
            <p:nvPr>
              <p:custDataLst>
                <p:tags r:id="rId47"/>
              </p:custDataLst>
            </p:nvPr>
          </p:nvSpPr>
          <p:spPr>
            <a:xfrm>
              <a:off x="875109" y="4125515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8930" y="17860"/>
                  </a:lnTo>
                  <a:lnTo>
                    <a:pt x="8930" y="13119"/>
                  </a:lnTo>
                  <a:lnTo>
                    <a:pt x="7937" y="11723"/>
                  </a:lnTo>
                  <a:lnTo>
                    <a:pt x="6284" y="10792"/>
                  </a:lnTo>
                  <a:lnTo>
                    <a:pt x="4189" y="10171"/>
                  </a:lnTo>
                  <a:lnTo>
                    <a:pt x="2793" y="876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68"/>
            <p:cNvSpPr/>
            <p:nvPr>
              <p:custDataLst>
                <p:tags r:id="rId48"/>
              </p:custDataLst>
            </p:nvPr>
          </p:nvSpPr>
          <p:spPr>
            <a:xfrm>
              <a:off x="919757" y="4277320"/>
              <a:ext cx="8931" cy="71438"/>
            </a:xfrm>
            <a:custGeom>
              <a:avLst/>
              <a:gdLst/>
              <a:ahLst/>
              <a:cxnLst/>
              <a:rect l="0" t="0" r="0" b="0"/>
              <a:pathLst>
                <a:path w="8931" h="71438">
                  <a:moveTo>
                    <a:pt x="0" y="0"/>
                  </a:moveTo>
                  <a:lnTo>
                    <a:pt x="0" y="0"/>
                  </a:lnTo>
                  <a:lnTo>
                    <a:pt x="0" y="43114"/>
                  </a:lnTo>
                  <a:lnTo>
                    <a:pt x="2646" y="51573"/>
                  </a:lnTo>
                  <a:lnTo>
                    <a:pt x="6137" y="58640"/>
                  </a:lnTo>
                  <a:lnTo>
                    <a:pt x="893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69"/>
            <p:cNvSpPr/>
            <p:nvPr>
              <p:custDataLst>
                <p:tags r:id="rId49"/>
              </p:custDataLst>
            </p:nvPr>
          </p:nvSpPr>
          <p:spPr>
            <a:xfrm>
              <a:off x="634007" y="4002286"/>
              <a:ext cx="194448" cy="336969"/>
            </a:xfrm>
            <a:custGeom>
              <a:avLst/>
              <a:gdLst/>
              <a:ahLst/>
              <a:cxnLst/>
              <a:rect l="0" t="0" r="0" b="0"/>
              <a:pathLst>
                <a:path w="194448" h="336969">
                  <a:moveTo>
                    <a:pt x="0" y="60721"/>
                  </a:moveTo>
                  <a:lnTo>
                    <a:pt x="0" y="60721"/>
                  </a:lnTo>
                  <a:lnTo>
                    <a:pt x="0" y="33857"/>
                  </a:lnTo>
                  <a:lnTo>
                    <a:pt x="2646" y="26292"/>
                  </a:lnTo>
                  <a:lnTo>
                    <a:pt x="20991" y="4242"/>
                  </a:lnTo>
                  <a:lnTo>
                    <a:pt x="29504" y="893"/>
                  </a:lnTo>
                  <a:lnTo>
                    <a:pt x="34552" y="0"/>
                  </a:lnTo>
                  <a:lnTo>
                    <a:pt x="45453" y="1653"/>
                  </a:lnTo>
                  <a:lnTo>
                    <a:pt x="86368" y="19251"/>
                  </a:lnTo>
                  <a:lnTo>
                    <a:pt x="126784" y="54095"/>
                  </a:lnTo>
                  <a:lnTo>
                    <a:pt x="152963" y="87965"/>
                  </a:lnTo>
                  <a:lnTo>
                    <a:pt x="171363" y="125965"/>
                  </a:lnTo>
                  <a:lnTo>
                    <a:pt x="180341" y="148257"/>
                  </a:lnTo>
                  <a:lnTo>
                    <a:pt x="186388" y="183120"/>
                  </a:lnTo>
                  <a:lnTo>
                    <a:pt x="193030" y="217594"/>
                  </a:lnTo>
                  <a:lnTo>
                    <a:pt x="194447" y="247100"/>
                  </a:lnTo>
                  <a:lnTo>
                    <a:pt x="186540" y="281092"/>
                  </a:lnTo>
                  <a:lnTo>
                    <a:pt x="180141" y="294593"/>
                  </a:lnTo>
                  <a:lnTo>
                    <a:pt x="165382" y="312359"/>
                  </a:lnTo>
                  <a:lnTo>
                    <a:pt x="147450" y="324347"/>
                  </a:lnTo>
                  <a:lnTo>
                    <a:pt x="117872" y="334641"/>
                  </a:lnTo>
                  <a:lnTo>
                    <a:pt x="87886" y="336968"/>
                  </a:lnTo>
                  <a:lnTo>
                    <a:pt x="76102" y="334641"/>
                  </a:lnTo>
                  <a:lnTo>
                    <a:pt x="46920" y="319427"/>
                  </a:lnTo>
                  <a:lnTo>
                    <a:pt x="23946" y="298831"/>
                  </a:lnTo>
                  <a:lnTo>
                    <a:pt x="20565" y="292886"/>
                  </a:lnTo>
                  <a:lnTo>
                    <a:pt x="17860" y="28396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70"/>
            <p:cNvSpPr/>
            <p:nvPr>
              <p:custDataLst>
                <p:tags r:id="rId50"/>
              </p:custDataLst>
            </p:nvPr>
          </p:nvSpPr>
          <p:spPr>
            <a:xfrm>
              <a:off x="642937" y="4036218"/>
              <a:ext cx="35720" cy="321470"/>
            </a:xfrm>
            <a:custGeom>
              <a:avLst/>
              <a:gdLst/>
              <a:ahLst/>
              <a:cxnLst/>
              <a:rect l="0" t="0" r="0" b="0"/>
              <a:pathLst>
                <a:path w="35720" h="321470">
                  <a:moveTo>
                    <a:pt x="0" y="0"/>
                  </a:moveTo>
                  <a:lnTo>
                    <a:pt x="0" y="0"/>
                  </a:lnTo>
                  <a:lnTo>
                    <a:pt x="0" y="39320"/>
                  </a:lnTo>
                  <a:lnTo>
                    <a:pt x="0" y="78024"/>
                  </a:lnTo>
                  <a:lnTo>
                    <a:pt x="4741" y="111203"/>
                  </a:lnTo>
                  <a:lnTo>
                    <a:pt x="7689" y="146169"/>
                  </a:lnTo>
                  <a:lnTo>
                    <a:pt x="13302" y="181664"/>
                  </a:lnTo>
                  <a:lnTo>
                    <a:pt x="16509" y="217317"/>
                  </a:lnTo>
                  <a:lnTo>
                    <a:pt x="23730" y="257791"/>
                  </a:lnTo>
                  <a:lnTo>
                    <a:pt x="31127" y="298715"/>
                  </a:lnTo>
                  <a:lnTo>
                    <a:pt x="3571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138"/>
          <p:cNvGrpSpPr/>
          <p:nvPr/>
        </p:nvGrpSpPr>
        <p:grpSpPr>
          <a:xfrm>
            <a:off x="1581123" y="4768453"/>
            <a:ext cx="1070995" cy="482204"/>
            <a:chOff x="1581123" y="4768453"/>
            <a:chExt cx="1070995" cy="482204"/>
          </a:xfrm>
        </p:grpSpPr>
        <p:sp>
          <p:nvSpPr>
            <p:cNvPr id="37" name="SMARTInkShape-871"/>
            <p:cNvSpPr/>
            <p:nvPr>
              <p:custDataLst>
                <p:tags r:id="rId29"/>
              </p:custDataLst>
            </p:nvPr>
          </p:nvSpPr>
          <p:spPr>
            <a:xfrm>
              <a:off x="2536031" y="4982765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0"/>
                  </a:moveTo>
                  <a:lnTo>
                    <a:pt x="0" y="0"/>
                  </a:lnTo>
                  <a:lnTo>
                    <a:pt x="32619" y="992"/>
                  </a:lnTo>
                  <a:lnTo>
                    <a:pt x="72205" y="12429"/>
                  </a:lnTo>
                  <a:lnTo>
                    <a:pt x="103828" y="19790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72"/>
            <p:cNvSpPr/>
            <p:nvPr>
              <p:custDataLst>
                <p:tags r:id="rId30"/>
              </p:custDataLst>
            </p:nvPr>
          </p:nvSpPr>
          <p:spPr>
            <a:xfrm>
              <a:off x="2536150" y="4991695"/>
              <a:ext cx="80062" cy="250032"/>
            </a:xfrm>
            <a:custGeom>
              <a:avLst/>
              <a:gdLst/>
              <a:ahLst/>
              <a:cxnLst/>
              <a:rect l="0" t="0" r="0" b="0"/>
              <a:pathLst>
                <a:path w="80062" h="250032">
                  <a:moveTo>
                    <a:pt x="35600" y="0"/>
                  </a:moveTo>
                  <a:lnTo>
                    <a:pt x="35600" y="0"/>
                  </a:lnTo>
                  <a:lnTo>
                    <a:pt x="1242" y="34357"/>
                  </a:lnTo>
                  <a:lnTo>
                    <a:pt x="0" y="43287"/>
                  </a:lnTo>
                  <a:lnTo>
                    <a:pt x="29437" y="65604"/>
                  </a:lnTo>
                  <a:lnTo>
                    <a:pt x="56097" y="107392"/>
                  </a:lnTo>
                  <a:lnTo>
                    <a:pt x="73052" y="131015"/>
                  </a:lnTo>
                  <a:lnTo>
                    <a:pt x="78116" y="153582"/>
                  </a:lnTo>
                  <a:lnTo>
                    <a:pt x="80061" y="193110"/>
                  </a:lnTo>
                  <a:lnTo>
                    <a:pt x="75452" y="211227"/>
                  </a:lnTo>
                  <a:lnTo>
                    <a:pt x="59252" y="239357"/>
                  </a:lnTo>
                  <a:lnTo>
                    <a:pt x="53388" y="245286"/>
                  </a:lnTo>
                  <a:lnTo>
                    <a:pt x="44529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73"/>
            <p:cNvSpPr/>
            <p:nvPr>
              <p:custDataLst>
                <p:tags r:id="rId31"/>
              </p:custDataLst>
            </p:nvPr>
          </p:nvSpPr>
          <p:spPr>
            <a:xfrm>
              <a:off x="2455664" y="4938117"/>
              <a:ext cx="44649" cy="241102"/>
            </a:xfrm>
            <a:custGeom>
              <a:avLst/>
              <a:gdLst/>
              <a:ahLst/>
              <a:cxnLst/>
              <a:rect l="0" t="0" r="0" b="0"/>
              <a:pathLst>
                <a:path w="44649" h="241102">
                  <a:moveTo>
                    <a:pt x="44648" y="0"/>
                  </a:moveTo>
                  <a:lnTo>
                    <a:pt x="44648" y="0"/>
                  </a:lnTo>
                  <a:lnTo>
                    <a:pt x="35167" y="4740"/>
                  </a:lnTo>
                  <a:lnTo>
                    <a:pt x="32374" y="8121"/>
                  </a:lnTo>
                  <a:lnTo>
                    <a:pt x="28444" y="21367"/>
                  </a:lnTo>
                  <a:lnTo>
                    <a:pt x="26886" y="63932"/>
                  </a:lnTo>
                  <a:lnTo>
                    <a:pt x="25809" y="108336"/>
                  </a:lnTo>
                  <a:lnTo>
                    <a:pt x="17078" y="149980"/>
                  </a:lnTo>
                  <a:lnTo>
                    <a:pt x="10539" y="187163"/>
                  </a:lnTo>
                  <a:lnTo>
                    <a:pt x="8031" y="227650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74"/>
            <p:cNvSpPr/>
            <p:nvPr>
              <p:custDataLst>
                <p:tags r:id="rId32"/>
              </p:custDataLst>
            </p:nvPr>
          </p:nvSpPr>
          <p:spPr>
            <a:xfrm>
              <a:off x="2312789" y="5089921"/>
              <a:ext cx="35719" cy="17861"/>
            </a:xfrm>
            <a:custGeom>
              <a:avLst/>
              <a:gdLst/>
              <a:ahLst/>
              <a:cxnLst/>
              <a:rect l="0" t="0" r="0" b="0"/>
              <a:pathLst>
                <a:path w="35719" h="17861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15231" y="9677"/>
                  </a:lnTo>
                  <a:lnTo>
                    <a:pt x="23915" y="14994"/>
                  </a:lnTo>
                  <a:lnTo>
                    <a:pt x="35718" y="1786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875"/>
            <p:cNvSpPr/>
            <p:nvPr>
              <p:custDataLst>
                <p:tags r:id="rId33"/>
              </p:custDataLst>
            </p:nvPr>
          </p:nvSpPr>
          <p:spPr>
            <a:xfrm>
              <a:off x="2312789" y="5027414"/>
              <a:ext cx="62508" cy="17860"/>
            </a:xfrm>
            <a:custGeom>
              <a:avLst/>
              <a:gdLst/>
              <a:ahLst/>
              <a:cxnLst/>
              <a:rect l="0" t="0" r="0" b="0"/>
              <a:pathLst>
                <a:path w="62508" h="1786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42303" y="8377"/>
                  </a:lnTo>
                  <a:lnTo>
                    <a:pt x="46061" y="8561"/>
                  </a:lnTo>
                  <a:lnTo>
                    <a:pt x="52883" y="11412"/>
                  </a:lnTo>
                  <a:lnTo>
                    <a:pt x="62507" y="17859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876"/>
            <p:cNvSpPr/>
            <p:nvPr>
              <p:custDataLst>
                <p:tags r:id="rId34"/>
              </p:custDataLst>
            </p:nvPr>
          </p:nvSpPr>
          <p:spPr>
            <a:xfrm>
              <a:off x="2125265" y="4768453"/>
              <a:ext cx="106881" cy="482204"/>
            </a:xfrm>
            <a:custGeom>
              <a:avLst/>
              <a:gdLst/>
              <a:ahLst/>
              <a:cxnLst/>
              <a:rect l="0" t="0" r="0" b="0"/>
              <a:pathLst>
                <a:path w="106881" h="482204">
                  <a:moveTo>
                    <a:pt x="0" y="0"/>
                  </a:moveTo>
                  <a:lnTo>
                    <a:pt x="0" y="0"/>
                  </a:lnTo>
                  <a:lnTo>
                    <a:pt x="22436" y="40915"/>
                  </a:lnTo>
                  <a:lnTo>
                    <a:pt x="34429" y="66693"/>
                  </a:lnTo>
                  <a:lnTo>
                    <a:pt x="52111" y="110959"/>
                  </a:lnTo>
                  <a:lnTo>
                    <a:pt x="68908" y="150836"/>
                  </a:lnTo>
                  <a:lnTo>
                    <a:pt x="81713" y="194072"/>
                  </a:lnTo>
                  <a:lnTo>
                    <a:pt x="96531" y="238301"/>
                  </a:lnTo>
                  <a:lnTo>
                    <a:pt x="104008" y="282825"/>
                  </a:lnTo>
                  <a:lnTo>
                    <a:pt x="106223" y="322697"/>
                  </a:lnTo>
                  <a:lnTo>
                    <a:pt x="106880" y="359646"/>
                  </a:lnTo>
                  <a:lnTo>
                    <a:pt x="101742" y="381100"/>
                  </a:lnTo>
                  <a:lnTo>
                    <a:pt x="87015" y="419127"/>
                  </a:lnTo>
                  <a:lnTo>
                    <a:pt x="75384" y="434656"/>
                  </a:lnTo>
                  <a:lnTo>
                    <a:pt x="26789" y="482203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877"/>
            <p:cNvSpPr/>
            <p:nvPr>
              <p:custDataLst>
                <p:tags r:id="rId35"/>
              </p:custDataLst>
            </p:nvPr>
          </p:nvSpPr>
          <p:spPr>
            <a:xfrm>
              <a:off x="1982390" y="4876882"/>
              <a:ext cx="120222" cy="301868"/>
            </a:xfrm>
            <a:custGeom>
              <a:avLst/>
              <a:gdLst/>
              <a:ahLst/>
              <a:cxnLst/>
              <a:rect l="0" t="0" r="0" b="0"/>
              <a:pathLst>
                <a:path w="120222" h="301868">
                  <a:moveTo>
                    <a:pt x="0" y="16586"/>
                  </a:moveTo>
                  <a:lnTo>
                    <a:pt x="0" y="16586"/>
                  </a:lnTo>
                  <a:lnTo>
                    <a:pt x="0" y="11846"/>
                  </a:lnTo>
                  <a:lnTo>
                    <a:pt x="992" y="10449"/>
                  </a:lnTo>
                  <a:lnTo>
                    <a:pt x="2646" y="9518"/>
                  </a:lnTo>
                  <a:lnTo>
                    <a:pt x="7689" y="8025"/>
                  </a:lnTo>
                  <a:lnTo>
                    <a:pt x="15814" y="1593"/>
                  </a:lnTo>
                  <a:lnTo>
                    <a:pt x="21250" y="0"/>
                  </a:lnTo>
                  <a:lnTo>
                    <a:pt x="24089" y="568"/>
                  </a:lnTo>
                  <a:lnTo>
                    <a:pt x="48825" y="13040"/>
                  </a:lnTo>
                  <a:lnTo>
                    <a:pt x="60065" y="15010"/>
                  </a:lnTo>
                  <a:lnTo>
                    <a:pt x="64848" y="17520"/>
                  </a:lnTo>
                  <a:lnTo>
                    <a:pt x="92133" y="46098"/>
                  </a:lnTo>
                  <a:lnTo>
                    <a:pt x="95518" y="54837"/>
                  </a:lnTo>
                  <a:lnTo>
                    <a:pt x="96421" y="59946"/>
                  </a:lnTo>
                  <a:lnTo>
                    <a:pt x="94778" y="68269"/>
                  </a:lnTo>
                  <a:lnTo>
                    <a:pt x="91733" y="75275"/>
                  </a:lnTo>
                  <a:lnTo>
                    <a:pt x="89027" y="84797"/>
                  </a:lnTo>
                  <a:lnTo>
                    <a:pt x="76963" y="99897"/>
                  </a:lnTo>
                  <a:lnTo>
                    <a:pt x="71248" y="103222"/>
                  </a:lnTo>
                  <a:lnTo>
                    <a:pt x="38162" y="113416"/>
                  </a:lnTo>
                  <a:lnTo>
                    <a:pt x="29198" y="111546"/>
                  </a:lnTo>
                  <a:lnTo>
                    <a:pt x="20099" y="107002"/>
                  </a:lnTo>
                  <a:lnTo>
                    <a:pt x="4744" y="105948"/>
                  </a:lnTo>
                  <a:lnTo>
                    <a:pt x="8183" y="105892"/>
                  </a:lnTo>
                  <a:lnTo>
                    <a:pt x="23040" y="112022"/>
                  </a:lnTo>
                  <a:lnTo>
                    <a:pt x="33722" y="113572"/>
                  </a:lnTo>
                  <a:lnTo>
                    <a:pt x="45084" y="119553"/>
                  </a:lnTo>
                  <a:lnTo>
                    <a:pt x="77760" y="143880"/>
                  </a:lnTo>
                  <a:lnTo>
                    <a:pt x="108739" y="188147"/>
                  </a:lnTo>
                  <a:lnTo>
                    <a:pt x="120182" y="232306"/>
                  </a:lnTo>
                  <a:lnTo>
                    <a:pt x="120221" y="246738"/>
                  </a:lnTo>
                  <a:lnTo>
                    <a:pt x="109502" y="278257"/>
                  </a:lnTo>
                  <a:lnTo>
                    <a:pt x="103899" y="290311"/>
                  </a:lnTo>
                  <a:lnTo>
                    <a:pt x="100024" y="294320"/>
                  </a:lnTo>
                  <a:lnTo>
                    <a:pt x="90427" y="298773"/>
                  </a:lnTo>
                  <a:lnTo>
                    <a:pt x="69333" y="301867"/>
                  </a:lnTo>
                  <a:lnTo>
                    <a:pt x="58596" y="301136"/>
                  </a:lnTo>
                  <a:lnTo>
                    <a:pt x="29643" y="289880"/>
                  </a:lnTo>
                  <a:lnTo>
                    <a:pt x="16610" y="281337"/>
                  </a:lnTo>
                  <a:lnTo>
                    <a:pt x="12343" y="275474"/>
                  </a:lnTo>
                  <a:lnTo>
                    <a:pt x="8930" y="266618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878"/>
            <p:cNvSpPr/>
            <p:nvPr>
              <p:custDataLst>
                <p:tags r:id="rId36"/>
              </p:custDataLst>
            </p:nvPr>
          </p:nvSpPr>
          <p:spPr>
            <a:xfrm>
              <a:off x="1884164" y="499169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879"/>
            <p:cNvSpPr/>
            <p:nvPr>
              <p:custDataLst>
                <p:tags r:id="rId37"/>
              </p:custDataLst>
            </p:nvPr>
          </p:nvSpPr>
          <p:spPr>
            <a:xfrm>
              <a:off x="1732359" y="4902398"/>
              <a:ext cx="80368" cy="17860"/>
            </a:xfrm>
            <a:custGeom>
              <a:avLst/>
              <a:gdLst/>
              <a:ahLst/>
              <a:cxnLst/>
              <a:rect l="0" t="0" r="0" b="0"/>
              <a:pathLst>
                <a:path w="80368" h="17860">
                  <a:moveTo>
                    <a:pt x="0" y="0"/>
                  </a:moveTo>
                  <a:lnTo>
                    <a:pt x="0" y="0"/>
                  </a:lnTo>
                  <a:lnTo>
                    <a:pt x="20991" y="0"/>
                  </a:lnTo>
                  <a:lnTo>
                    <a:pt x="62746" y="11024"/>
                  </a:lnTo>
                  <a:lnTo>
                    <a:pt x="80367" y="17859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80"/>
            <p:cNvSpPr/>
            <p:nvPr>
              <p:custDataLst>
                <p:tags r:id="rId38"/>
              </p:custDataLst>
            </p:nvPr>
          </p:nvSpPr>
          <p:spPr>
            <a:xfrm>
              <a:off x="1714612" y="4902398"/>
              <a:ext cx="89104" cy="213668"/>
            </a:xfrm>
            <a:custGeom>
              <a:avLst/>
              <a:gdLst/>
              <a:ahLst/>
              <a:cxnLst/>
              <a:rect l="0" t="0" r="0" b="0"/>
              <a:pathLst>
                <a:path w="89104" h="213668">
                  <a:moveTo>
                    <a:pt x="35606" y="0"/>
                  </a:moveTo>
                  <a:lnTo>
                    <a:pt x="35606" y="0"/>
                  </a:lnTo>
                  <a:lnTo>
                    <a:pt x="30866" y="4740"/>
                  </a:lnTo>
                  <a:lnTo>
                    <a:pt x="28538" y="9713"/>
                  </a:lnTo>
                  <a:lnTo>
                    <a:pt x="27918" y="12429"/>
                  </a:lnTo>
                  <a:lnTo>
                    <a:pt x="22304" y="20991"/>
                  </a:lnTo>
                  <a:lnTo>
                    <a:pt x="12510" y="32772"/>
                  </a:lnTo>
                  <a:lnTo>
                    <a:pt x="9912" y="41680"/>
                  </a:lnTo>
                  <a:lnTo>
                    <a:pt x="9304" y="47628"/>
                  </a:lnTo>
                  <a:lnTo>
                    <a:pt x="8149" y="49612"/>
                  </a:lnTo>
                  <a:lnTo>
                    <a:pt x="6387" y="50933"/>
                  </a:lnTo>
                  <a:lnTo>
                    <a:pt x="1172" y="53056"/>
                  </a:lnTo>
                  <a:lnTo>
                    <a:pt x="458" y="55991"/>
                  </a:lnTo>
                  <a:lnTo>
                    <a:pt x="0" y="61221"/>
                  </a:lnTo>
                  <a:lnTo>
                    <a:pt x="955" y="61650"/>
                  </a:lnTo>
                  <a:lnTo>
                    <a:pt x="4661" y="62126"/>
                  </a:lnTo>
                  <a:lnTo>
                    <a:pt x="9616" y="64984"/>
                  </a:lnTo>
                  <a:lnTo>
                    <a:pt x="12326" y="67135"/>
                  </a:lnTo>
                  <a:lnTo>
                    <a:pt x="20629" y="69525"/>
                  </a:lnTo>
                  <a:lnTo>
                    <a:pt x="29942" y="71580"/>
                  </a:lnTo>
                  <a:lnTo>
                    <a:pt x="51899" y="83754"/>
                  </a:lnTo>
                  <a:lnTo>
                    <a:pt x="60376" y="92125"/>
                  </a:lnTo>
                  <a:lnTo>
                    <a:pt x="82157" y="119435"/>
                  </a:lnTo>
                  <a:lnTo>
                    <a:pt x="87102" y="137032"/>
                  </a:lnTo>
                  <a:lnTo>
                    <a:pt x="89103" y="179811"/>
                  </a:lnTo>
                  <a:lnTo>
                    <a:pt x="84420" y="194719"/>
                  </a:lnTo>
                  <a:lnTo>
                    <a:pt x="76749" y="206963"/>
                  </a:lnTo>
                  <a:lnTo>
                    <a:pt x="72956" y="209414"/>
                  </a:lnTo>
                  <a:lnTo>
                    <a:pt x="56424" y="213667"/>
                  </a:lnTo>
                  <a:lnTo>
                    <a:pt x="52135" y="211380"/>
                  </a:lnTo>
                  <a:lnTo>
                    <a:pt x="44536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81"/>
            <p:cNvSpPr/>
            <p:nvPr>
              <p:custDataLst>
                <p:tags r:id="rId39"/>
              </p:custDataLst>
            </p:nvPr>
          </p:nvSpPr>
          <p:spPr>
            <a:xfrm>
              <a:off x="1581123" y="4822031"/>
              <a:ext cx="186956" cy="312540"/>
            </a:xfrm>
            <a:custGeom>
              <a:avLst/>
              <a:gdLst/>
              <a:ahLst/>
              <a:cxnLst/>
              <a:rect l="0" t="0" r="0" b="0"/>
              <a:pathLst>
                <a:path w="186956" h="312540">
                  <a:moveTo>
                    <a:pt x="186955" y="0"/>
                  </a:moveTo>
                  <a:lnTo>
                    <a:pt x="186955" y="0"/>
                  </a:lnTo>
                  <a:lnTo>
                    <a:pt x="178833" y="7129"/>
                  </a:lnTo>
                  <a:lnTo>
                    <a:pt x="140334" y="25663"/>
                  </a:lnTo>
                  <a:lnTo>
                    <a:pt x="97562" y="56978"/>
                  </a:lnTo>
                  <a:lnTo>
                    <a:pt x="65295" y="91116"/>
                  </a:lnTo>
                  <a:lnTo>
                    <a:pt x="35200" y="134185"/>
                  </a:lnTo>
                  <a:lnTo>
                    <a:pt x="12520" y="178625"/>
                  </a:lnTo>
                  <a:lnTo>
                    <a:pt x="2311" y="214318"/>
                  </a:lnTo>
                  <a:lnTo>
                    <a:pt x="0" y="245292"/>
                  </a:lnTo>
                  <a:lnTo>
                    <a:pt x="4340" y="264391"/>
                  </a:lnTo>
                  <a:lnTo>
                    <a:pt x="17545" y="291965"/>
                  </a:lnTo>
                  <a:lnTo>
                    <a:pt x="35150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139"/>
          <p:cNvGrpSpPr/>
          <p:nvPr/>
        </p:nvGrpSpPr>
        <p:grpSpPr>
          <a:xfrm>
            <a:off x="2714625" y="4813101"/>
            <a:ext cx="900997" cy="446485"/>
            <a:chOff x="2714625" y="4813101"/>
            <a:chExt cx="900997" cy="446485"/>
          </a:xfrm>
        </p:grpSpPr>
        <p:sp>
          <p:nvSpPr>
            <p:cNvPr id="49" name="SMARTInkShape-882"/>
            <p:cNvSpPr/>
            <p:nvPr>
              <p:custDataLst>
                <p:tags r:id="rId19"/>
              </p:custDataLst>
            </p:nvPr>
          </p:nvSpPr>
          <p:spPr>
            <a:xfrm>
              <a:off x="2723554" y="4955976"/>
              <a:ext cx="133947" cy="294681"/>
            </a:xfrm>
            <a:custGeom>
              <a:avLst/>
              <a:gdLst/>
              <a:ahLst/>
              <a:cxnLst/>
              <a:rect l="0" t="0" r="0" b="0"/>
              <a:pathLst>
                <a:path w="133947" h="294681">
                  <a:moveTo>
                    <a:pt x="133946" y="0"/>
                  </a:moveTo>
                  <a:lnTo>
                    <a:pt x="133946" y="0"/>
                  </a:lnTo>
                  <a:lnTo>
                    <a:pt x="133946" y="4740"/>
                  </a:lnTo>
                  <a:lnTo>
                    <a:pt x="129205" y="17170"/>
                  </a:lnTo>
                  <a:lnTo>
                    <a:pt x="103893" y="56707"/>
                  </a:lnTo>
                  <a:lnTo>
                    <a:pt x="87183" y="99432"/>
                  </a:lnTo>
                  <a:lnTo>
                    <a:pt x="70811" y="134302"/>
                  </a:lnTo>
                  <a:lnTo>
                    <a:pt x="53393" y="169770"/>
                  </a:lnTo>
                  <a:lnTo>
                    <a:pt x="35664" y="208060"/>
                  </a:lnTo>
                  <a:lnTo>
                    <a:pt x="17843" y="245533"/>
                  </a:lnTo>
                  <a:lnTo>
                    <a:pt x="5287" y="272842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883"/>
            <p:cNvSpPr/>
            <p:nvPr>
              <p:custDataLst>
                <p:tags r:id="rId20"/>
              </p:custDataLst>
            </p:nvPr>
          </p:nvSpPr>
          <p:spPr>
            <a:xfrm>
              <a:off x="2714625" y="5152429"/>
              <a:ext cx="62508" cy="17861"/>
            </a:xfrm>
            <a:custGeom>
              <a:avLst/>
              <a:gdLst/>
              <a:ahLst/>
              <a:cxnLst/>
              <a:rect l="0" t="0" r="0" b="0"/>
              <a:pathLst>
                <a:path w="62508" h="1786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5231" y="6137"/>
                  </a:lnTo>
                  <a:lnTo>
                    <a:pt x="23915" y="9094"/>
                  </a:lnTo>
                  <a:lnTo>
                    <a:pt x="33764" y="14821"/>
                  </a:lnTo>
                  <a:lnTo>
                    <a:pt x="62507" y="1786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884"/>
            <p:cNvSpPr/>
            <p:nvPr>
              <p:custDataLst>
                <p:tags r:id="rId21"/>
              </p:custDataLst>
            </p:nvPr>
          </p:nvSpPr>
          <p:spPr>
            <a:xfrm>
              <a:off x="2759273" y="5036343"/>
              <a:ext cx="89298" cy="44650"/>
            </a:xfrm>
            <a:custGeom>
              <a:avLst/>
              <a:gdLst/>
              <a:ahLst/>
              <a:cxnLst/>
              <a:rect l="0" t="0" r="0" b="0"/>
              <a:pathLst>
                <a:path w="89298" h="44650">
                  <a:moveTo>
                    <a:pt x="0" y="0"/>
                  </a:moveTo>
                  <a:lnTo>
                    <a:pt x="0" y="0"/>
                  </a:lnTo>
                  <a:lnTo>
                    <a:pt x="15231" y="14239"/>
                  </a:lnTo>
                  <a:lnTo>
                    <a:pt x="56912" y="32997"/>
                  </a:lnTo>
                  <a:lnTo>
                    <a:pt x="77792" y="42053"/>
                  </a:lnTo>
                  <a:lnTo>
                    <a:pt x="89297" y="44649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885"/>
            <p:cNvSpPr/>
            <p:nvPr>
              <p:custDataLst>
                <p:tags r:id="rId22"/>
              </p:custDataLst>
            </p:nvPr>
          </p:nvSpPr>
          <p:spPr>
            <a:xfrm>
              <a:off x="3527226" y="4813101"/>
              <a:ext cx="88396" cy="410767"/>
            </a:xfrm>
            <a:custGeom>
              <a:avLst/>
              <a:gdLst/>
              <a:ahLst/>
              <a:cxnLst/>
              <a:rect l="0" t="0" r="0" b="0"/>
              <a:pathLst>
                <a:path w="88396" h="410767">
                  <a:moveTo>
                    <a:pt x="8930" y="0"/>
                  </a:moveTo>
                  <a:lnTo>
                    <a:pt x="8930" y="0"/>
                  </a:lnTo>
                  <a:lnTo>
                    <a:pt x="8930" y="8562"/>
                  </a:lnTo>
                  <a:lnTo>
                    <a:pt x="15067" y="23115"/>
                  </a:lnTo>
                  <a:lnTo>
                    <a:pt x="22599" y="50390"/>
                  </a:lnTo>
                  <a:lnTo>
                    <a:pt x="42608" y="93408"/>
                  </a:lnTo>
                  <a:lnTo>
                    <a:pt x="55068" y="128328"/>
                  </a:lnTo>
                  <a:lnTo>
                    <a:pt x="65044" y="168551"/>
                  </a:lnTo>
                  <a:lnTo>
                    <a:pt x="79024" y="207147"/>
                  </a:lnTo>
                  <a:lnTo>
                    <a:pt x="86253" y="243719"/>
                  </a:lnTo>
                  <a:lnTo>
                    <a:pt x="88395" y="279691"/>
                  </a:lnTo>
                  <a:lnTo>
                    <a:pt x="88126" y="320272"/>
                  </a:lnTo>
                  <a:lnTo>
                    <a:pt x="76845" y="361219"/>
                  </a:lnTo>
                  <a:lnTo>
                    <a:pt x="63559" y="380430"/>
                  </a:lnTo>
                  <a:lnTo>
                    <a:pt x="41292" y="397570"/>
                  </a:lnTo>
                  <a:lnTo>
                    <a:pt x="20430" y="407865"/>
                  </a:lnTo>
                  <a:lnTo>
                    <a:pt x="0" y="410766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886"/>
            <p:cNvSpPr/>
            <p:nvPr>
              <p:custDataLst>
                <p:tags r:id="rId23"/>
              </p:custDataLst>
            </p:nvPr>
          </p:nvSpPr>
          <p:spPr>
            <a:xfrm>
              <a:off x="3395058" y="4982768"/>
              <a:ext cx="132169" cy="231608"/>
            </a:xfrm>
            <a:custGeom>
              <a:avLst/>
              <a:gdLst/>
              <a:ahLst/>
              <a:cxnLst/>
              <a:rect l="0" t="0" r="0" b="0"/>
              <a:pathLst>
                <a:path w="132169" h="231608">
                  <a:moveTo>
                    <a:pt x="132168" y="8927"/>
                  </a:moveTo>
                  <a:lnTo>
                    <a:pt x="132168" y="8927"/>
                  </a:lnTo>
                  <a:lnTo>
                    <a:pt x="132168" y="4186"/>
                  </a:lnTo>
                  <a:lnTo>
                    <a:pt x="131176" y="2790"/>
                  </a:lnTo>
                  <a:lnTo>
                    <a:pt x="129522" y="1859"/>
                  </a:lnTo>
                  <a:lnTo>
                    <a:pt x="123606" y="106"/>
                  </a:lnTo>
                  <a:lnTo>
                    <a:pt x="97517" y="0"/>
                  </a:lnTo>
                  <a:lnTo>
                    <a:pt x="86671" y="5290"/>
                  </a:lnTo>
                  <a:lnTo>
                    <a:pt x="45798" y="34290"/>
                  </a:lnTo>
                  <a:lnTo>
                    <a:pt x="22553" y="76282"/>
                  </a:lnTo>
                  <a:lnTo>
                    <a:pt x="7221" y="116721"/>
                  </a:lnTo>
                  <a:lnTo>
                    <a:pt x="0" y="147187"/>
                  </a:lnTo>
                  <a:lnTo>
                    <a:pt x="6067" y="187348"/>
                  </a:lnTo>
                  <a:lnTo>
                    <a:pt x="11572" y="203234"/>
                  </a:lnTo>
                  <a:lnTo>
                    <a:pt x="19369" y="212033"/>
                  </a:lnTo>
                  <a:lnTo>
                    <a:pt x="40144" y="227901"/>
                  </a:lnTo>
                  <a:lnTo>
                    <a:pt x="61368" y="231326"/>
                  </a:lnTo>
                  <a:lnTo>
                    <a:pt x="67108" y="231607"/>
                  </a:lnTo>
                  <a:lnTo>
                    <a:pt x="78779" y="226627"/>
                  </a:lnTo>
                  <a:lnTo>
                    <a:pt x="112584" y="197861"/>
                  </a:lnTo>
                  <a:lnTo>
                    <a:pt x="118503" y="189470"/>
                  </a:lnTo>
                  <a:lnTo>
                    <a:pt x="121134" y="181442"/>
                  </a:lnTo>
                  <a:lnTo>
                    <a:pt x="122961" y="154370"/>
                  </a:lnTo>
                  <a:lnTo>
                    <a:pt x="120470" y="145336"/>
                  </a:lnTo>
                  <a:lnTo>
                    <a:pt x="110842" y="132027"/>
                  </a:lnTo>
                  <a:lnTo>
                    <a:pt x="101854" y="123169"/>
                  </a:lnTo>
                  <a:lnTo>
                    <a:pt x="94552" y="119232"/>
                  </a:lnTo>
                  <a:lnTo>
                    <a:pt x="68020" y="116359"/>
                  </a:lnTo>
                  <a:lnTo>
                    <a:pt x="61324" y="118851"/>
                  </a:lnTo>
                  <a:lnTo>
                    <a:pt x="42871" y="133942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887"/>
            <p:cNvSpPr/>
            <p:nvPr>
              <p:custDataLst>
                <p:tags r:id="rId24"/>
              </p:custDataLst>
            </p:nvPr>
          </p:nvSpPr>
          <p:spPr>
            <a:xfrm>
              <a:off x="3339703" y="5143500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88"/>
            <p:cNvSpPr/>
            <p:nvPr>
              <p:custDataLst>
                <p:tags r:id="rId25"/>
              </p:custDataLst>
            </p:nvPr>
          </p:nvSpPr>
          <p:spPr>
            <a:xfrm>
              <a:off x="3232546" y="5009554"/>
              <a:ext cx="58724" cy="232173"/>
            </a:xfrm>
            <a:custGeom>
              <a:avLst/>
              <a:gdLst/>
              <a:ahLst/>
              <a:cxnLst/>
              <a:rect l="0" t="0" r="0" b="0"/>
              <a:pathLst>
                <a:path w="58724" h="232173">
                  <a:moveTo>
                    <a:pt x="53579" y="0"/>
                  </a:moveTo>
                  <a:lnTo>
                    <a:pt x="53579" y="0"/>
                  </a:lnTo>
                  <a:lnTo>
                    <a:pt x="58319" y="0"/>
                  </a:lnTo>
                  <a:lnTo>
                    <a:pt x="58723" y="1985"/>
                  </a:lnTo>
                  <a:lnTo>
                    <a:pt x="51048" y="39606"/>
                  </a:lnTo>
                  <a:lnTo>
                    <a:pt x="39355" y="79887"/>
                  </a:lnTo>
                  <a:lnTo>
                    <a:pt x="31457" y="122135"/>
                  </a:lnTo>
                  <a:lnTo>
                    <a:pt x="17691" y="162217"/>
                  </a:lnTo>
                  <a:lnTo>
                    <a:pt x="1754" y="206160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89"/>
            <p:cNvSpPr/>
            <p:nvPr>
              <p:custDataLst>
                <p:tags r:id="rId26"/>
              </p:custDataLst>
            </p:nvPr>
          </p:nvSpPr>
          <p:spPr>
            <a:xfrm>
              <a:off x="3171501" y="5009554"/>
              <a:ext cx="96765" cy="89287"/>
            </a:xfrm>
            <a:custGeom>
              <a:avLst/>
              <a:gdLst/>
              <a:ahLst/>
              <a:cxnLst/>
              <a:rect l="0" t="0" r="0" b="0"/>
              <a:pathLst>
                <a:path w="96765" h="89287">
                  <a:moveTo>
                    <a:pt x="34256" y="0"/>
                  </a:moveTo>
                  <a:lnTo>
                    <a:pt x="34256" y="0"/>
                  </a:lnTo>
                  <a:lnTo>
                    <a:pt x="34256" y="4741"/>
                  </a:lnTo>
                  <a:lnTo>
                    <a:pt x="31611" y="9714"/>
                  </a:lnTo>
                  <a:lnTo>
                    <a:pt x="26568" y="16250"/>
                  </a:lnTo>
                  <a:lnTo>
                    <a:pt x="25694" y="22123"/>
                  </a:lnTo>
                  <a:lnTo>
                    <a:pt x="0" y="60645"/>
                  </a:lnTo>
                  <a:lnTo>
                    <a:pt x="504" y="62258"/>
                  </a:lnTo>
                  <a:lnTo>
                    <a:pt x="4963" y="69269"/>
                  </a:lnTo>
                  <a:lnTo>
                    <a:pt x="6354" y="74774"/>
                  </a:lnTo>
                  <a:lnTo>
                    <a:pt x="7718" y="76638"/>
                  </a:lnTo>
                  <a:lnTo>
                    <a:pt x="9619" y="77881"/>
                  </a:lnTo>
                  <a:lnTo>
                    <a:pt x="14377" y="80255"/>
                  </a:lnTo>
                  <a:lnTo>
                    <a:pt x="19798" y="84617"/>
                  </a:lnTo>
                  <a:lnTo>
                    <a:pt x="28161" y="87217"/>
                  </a:lnTo>
                  <a:lnTo>
                    <a:pt x="71605" y="89261"/>
                  </a:lnTo>
                  <a:lnTo>
                    <a:pt x="81482" y="89286"/>
                  </a:lnTo>
                  <a:lnTo>
                    <a:pt x="87657" y="86647"/>
                  </a:lnTo>
                  <a:lnTo>
                    <a:pt x="96764" y="80367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890"/>
            <p:cNvSpPr/>
            <p:nvPr>
              <p:custDataLst>
                <p:tags r:id="rId27"/>
              </p:custDataLst>
            </p:nvPr>
          </p:nvSpPr>
          <p:spPr>
            <a:xfrm>
              <a:off x="3107531" y="4973835"/>
              <a:ext cx="44649" cy="241103"/>
            </a:xfrm>
            <a:custGeom>
              <a:avLst/>
              <a:gdLst/>
              <a:ahLst/>
              <a:cxnLst/>
              <a:rect l="0" t="0" r="0" b="0"/>
              <a:pathLst>
                <a:path w="44649" h="241103">
                  <a:moveTo>
                    <a:pt x="44648" y="0"/>
                  </a:moveTo>
                  <a:lnTo>
                    <a:pt x="44648" y="0"/>
                  </a:lnTo>
                  <a:lnTo>
                    <a:pt x="44648" y="7689"/>
                  </a:lnTo>
                  <a:lnTo>
                    <a:pt x="37580" y="28194"/>
                  </a:lnTo>
                  <a:lnTo>
                    <a:pt x="33236" y="72346"/>
                  </a:lnTo>
                  <a:lnTo>
                    <a:pt x="28062" y="112076"/>
                  </a:lnTo>
                  <a:lnTo>
                    <a:pt x="19911" y="151013"/>
                  </a:lnTo>
                  <a:lnTo>
                    <a:pt x="5831" y="191609"/>
                  </a:lnTo>
                  <a:lnTo>
                    <a:pt x="512" y="224291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891"/>
            <p:cNvSpPr/>
            <p:nvPr>
              <p:custDataLst>
                <p:tags r:id="rId28"/>
              </p:custDataLst>
            </p:nvPr>
          </p:nvSpPr>
          <p:spPr>
            <a:xfrm>
              <a:off x="2948077" y="4893468"/>
              <a:ext cx="159455" cy="366118"/>
            </a:xfrm>
            <a:custGeom>
              <a:avLst/>
              <a:gdLst/>
              <a:ahLst/>
              <a:cxnLst/>
              <a:rect l="0" t="0" r="0" b="0"/>
              <a:pathLst>
                <a:path w="159455" h="366118">
                  <a:moveTo>
                    <a:pt x="159454" y="0"/>
                  </a:moveTo>
                  <a:lnTo>
                    <a:pt x="159454" y="0"/>
                  </a:lnTo>
                  <a:lnTo>
                    <a:pt x="159454" y="4741"/>
                  </a:lnTo>
                  <a:lnTo>
                    <a:pt x="158462" y="6137"/>
                  </a:lnTo>
                  <a:lnTo>
                    <a:pt x="156808" y="7068"/>
                  </a:lnTo>
                  <a:lnTo>
                    <a:pt x="154713" y="7689"/>
                  </a:lnTo>
                  <a:lnTo>
                    <a:pt x="141362" y="18480"/>
                  </a:lnTo>
                  <a:lnTo>
                    <a:pt x="101550" y="56928"/>
                  </a:lnTo>
                  <a:lnTo>
                    <a:pt x="71948" y="83087"/>
                  </a:lnTo>
                  <a:lnTo>
                    <a:pt x="40627" y="126366"/>
                  </a:lnTo>
                  <a:lnTo>
                    <a:pt x="19271" y="167873"/>
                  </a:lnTo>
                  <a:lnTo>
                    <a:pt x="5204" y="209770"/>
                  </a:lnTo>
                  <a:lnTo>
                    <a:pt x="0" y="250126"/>
                  </a:lnTo>
                  <a:lnTo>
                    <a:pt x="1618" y="292641"/>
                  </a:lnTo>
                  <a:lnTo>
                    <a:pt x="6953" y="310641"/>
                  </a:lnTo>
                  <a:lnTo>
                    <a:pt x="33962" y="354257"/>
                  </a:lnTo>
                  <a:lnTo>
                    <a:pt x="43368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40"/>
          <p:cNvGrpSpPr/>
          <p:nvPr/>
        </p:nvGrpSpPr>
        <p:grpSpPr>
          <a:xfrm>
            <a:off x="1446609" y="5206007"/>
            <a:ext cx="963847" cy="571501"/>
            <a:chOff x="1446609" y="5206007"/>
            <a:chExt cx="963847" cy="571501"/>
          </a:xfrm>
        </p:grpSpPr>
        <p:sp>
          <p:nvSpPr>
            <p:cNvPr id="60" name="SMARTInkShape-892"/>
            <p:cNvSpPr/>
            <p:nvPr>
              <p:custDataLst>
                <p:tags r:id="rId10"/>
              </p:custDataLst>
            </p:nvPr>
          </p:nvSpPr>
          <p:spPr>
            <a:xfrm>
              <a:off x="1571625" y="5214937"/>
              <a:ext cx="53579" cy="321470"/>
            </a:xfrm>
            <a:custGeom>
              <a:avLst/>
              <a:gdLst/>
              <a:ahLst/>
              <a:cxnLst/>
              <a:rect l="0" t="0" r="0" b="0"/>
              <a:pathLst>
                <a:path w="53579" h="321470">
                  <a:moveTo>
                    <a:pt x="53578" y="0"/>
                  </a:moveTo>
                  <a:lnTo>
                    <a:pt x="53578" y="0"/>
                  </a:lnTo>
                  <a:lnTo>
                    <a:pt x="53578" y="41304"/>
                  </a:lnTo>
                  <a:lnTo>
                    <a:pt x="50932" y="82059"/>
                  </a:lnTo>
                  <a:lnTo>
                    <a:pt x="43864" y="116587"/>
                  </a:lnTo>
                  <a:lnTo>
                    <a:pt x="35486" y="154599"/>
                  </a:lnTo>
                  <a:lnTo>
                    <a:pt x="26720" y="194635"/>
                  </a:lnTo>
                  <a:lnTo>
                    <a:pt x="14869" y="238978"/>
                  </a:lnTo>
                  <a:lnTo>
                    <a:pt x="9711" y="282824"/>
                  </a:lnTo>
                  <a:lnTo>
                    <a:pt x="9084" y="304243"/>
                  </a:lnTo>
                  <a:lnTo>
                    <a:pt x="6352" y="311498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893"/>
            <p:cNvSpPr/>
            <p:nvPr>
              <p:custDataLst>
                <p:tags r:id="rId11"/>
              </p:custDataLst>
            </p:nvPr>
          </p:nvSpPr>
          <p:spPr>
            <a:xfrm>
              <a:off x="1495042" y="5206007"/>
              <a:ext cx="228388" cy="53579"/>
            </a:xfrm>
            <a:custGeom>
              <a:avLst/>
              <a:gdLst/>
              <a:ahLst/>
              <a:cxnLst/>
              <a:rect l="0" t="0" r="0" b="0"/>
              <a:pathLst>
                <a:path w="228388" h="53579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  <a:lnTo>
                    <a:pt x="38488" y="0"/>
                  </a:lnTo>
                  <a:lnTo>
                    <a:pt x="77446" y="9714"/>
                  </a:lnTo>
                  <a:lnTo>
                    <a:pt x="121345" y="17779"/>
                  </a:lnTo>
                  <a:lnTo>
                    <a:pt x="159618" y="30007"/>
                  </a:lnTo>
                  <a:lnTo>
                    <a:pt x="202574" y="48857"/>
                  </a:lnTo>
                  <a:lnTo>
                    <a:pt x="228387" y="53578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894"/>
            <p:cNvSpPr/>
            <p:nvPr>
              <p:custDataLst>
                <p:tags r:id="rId12"/>
              </p:custDataLst>
            </p:nvPr>
          </p:nvSpPr>
          <p:spPr>
            <a:xfrm>
              <a:off x="1446609" y="5447109"/>
              <a:ext cx="178595" cy="62509"/>
            </a:xfrm>
            <a:custGeom>
              <a:avLst/>
              <a:gdLst/>
              <a:ahLst/>
              <a:cxnLst/>
              <a:rect l="0" t="0" r="0" b="0"/>
              <a:pathLst>
                <a:path w="178595" h="62509">
                  <a:moveTo>
                    <a:pt x="0" y="0"/>
                  </a:moveTo>
                  <a:lnTo>
                    <a:pt x="0" y="0"/>
                  </a:lnTo>
                  <a:lnTo>
                    <a:pt x="7688" y="15377"/>
                  </a:lnTo>
                  <a:lnTo>
                    <a:pt x="33678" y="30070"/>
                  </a:lnTo>
                  <a:lnTo>
                    <a:pt x="64861" y="40739"/>
                  </a:lnTo>
                  <a:lnTo>
                    <a:pt x="108209" y="46522"/>
                  </a:lnTo>
                  <a:lnTo>
                    <a:pt x="150249" y="52184"/>
                  </a:lnTo>
                  <a:lnTo>
                    <a:pt x="163681" y="55605"/>
                  </a:lnTo>
                  <a:lnTo>
                    <a:pt x="178594" y="62508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895"/>
            <p:cNvSpPr/>
            <p:nvPr>
              <p:custDataLst>
                <p:tags r:id="rId13"/>
              </p:custDataLst>
            </p:nvPr>
          </p:nvSpPr>
          <p:spPr>
            <a:xfrm>
              <a:off x="1714619" y="5420320"/>
              <a:ext cx="124897" cy="133946"/>
            </a:xfrm>
            <a:custGeom>
              <a:avLst/>
              <a:gdLst/>
              <a:ahLst/>
              <a:cxnLst/>
              <a:rect l="0" t="0" r="0" b="0"/>
              <a:pathLst>
                <a:path w="124897" h="133946">
                  <a:moveTo>
                    <a:pt x="53459" y="0"/>
                  </a:moveTo>
                  <a:lnTo>
                    <a:pt x="53459" y="0"/>
                  </a:lnTo>
                  <a:lnTo>
                    <a:pt x="46391" y="16781"/>
                  </a:lnTo>
                  <a:lnTo>
                    <a:pt x="34864" y="56979"/>
                  </a:lnTo>
                  <a:lnTo>
                    <a:pt x="24743" y="97741"/>
                  </a:lnTo>
                  <a:lnTo>
                    <a:pt x="17670" y="119806"/>
                  </a:lnTo>
                  <a:lnTo>
                    <a:pt x="15709" y="121543"/>
                  </a:lnTo>
                  <a:lnTo>
                    <a:pt x="10173" y="124329"/>
                  </a:lnTo>
                  <a:lnTo>
                    <a:pt x="284" y="124998"/>
                  </a:lnTo>
                  <a:lnTo>
                    <a:pt x="0" y="120269"/>
                  </a:lnTo>
                  <a:lnTo>
                    <a:pt x="12320" y="91595"/>
                  </a:lnTo>
                  <a:lnTo>
                    <a:pt x="41748" y="50562"/>
                  </a:lnTo>
                  <a:lnTo>
                    <a:pt x="57375" y="33722"/>
                  </a:lnTo>
                  <a:lnTo>
                    <a:pt x="85107" y="13246"/>
                  </a:lnTo>
                  <a:lnTo>
                    <a:pt x="96199" y="9498"/>
                  </a:lnTo>
                  <a:lnTo>
                    <a:pt x="102282" y="9098"/>
                  </a:lnTo>
                  <a:lnTo>
                    <a:pt x="107570" y="11650"/>
                  </a:lnTo>
                  <a:lnTo>
                    <a:pt x="110369" y="13720"/>
                  </a:lnTo>
                  <a:lnTo>
                    <a:pt x="113479" y="21311"/>
                  </a:lnTo>
                  <a:lnTo>
                    <a:pt x="122006" y="65618"/>
                  </a:lnTo>
                  <a:lnTo>
                    <a:pt x="124784" y="108374"/>
                  </a:lnTo>
                  <a:lnTo>
                    <a:pt x="124896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896"/>
            <p:cNvSpPr/>
            <p:nvPr>
              <p:custDataLst>
                <p:tags r:id="rId14"/>
              </p:custDataLst>
            </p:nvPr>
          </p:nvSpPr>
          <p:spPr>
            <a:xfrm>
              <a:off x="1884164" y="5474311"/>
              <a:ext cx="174214" cy="141892"/>
            </a:xfrm>
            <a:custGeom>
              <a:avLst/>
              <a:gdLst/>
              <a:ahLst/>
              <a:cxnLst/>
              <a:rect l="0" t="0" r="0" b="0"/>
              <a:pathLst>
                <a:path w="174214" h="141892">
                  <a:moveTo>
                    <a:pt x="0" y="8517"/>
                  </a:moveTo>
                  <a:lnTo>
                    <a:pt x="0" y="8517"/>
                  </a:lnTo>
                  <a:lnTo>
                    <a:pt x="0" y="51630"/>
                  </a:lnTo>
                  <a:lnTo>
                    <a:pt x="0" y="93722"/>
                  </a:lnTo>
                  <a:lnTo>
                    <a:pt x="8684" y="138125"/>
                  </a:lnTo>
                  <a:lnTo>
                    <a:pt x="8897" y="141891"/>
                  </a:lnTo>
                  <a:lnTo>
                    <a:pt x="13660" y="137552"/>
                  </a:lnTo>
                  <a:lnTo>
                    <a:pt x="15993" y="130027"/>
                  </a:lnTo>
                  <a:lnTo>
                    <a:pt x="16615" y="125242"/>
                  </a:lnTo>
                  <a:lnTo>
                    <a:pt x="22598" y="114634"/>
                  </a:lnTo>
                  <a:lnTo>
                    <a:pt x="46926" y="77217"/>
                  </a:lnTo>
                  <a:lnTo>
                    <a:pt x="74025" y="34455"/>
                  </a:lnTo>
                  <a:lnTo>
                    <a:pt x="77548" y="27321"/>
                  </a:lnTo>
                  <a:lnTo>
                    <a:pt x="80202" y="18024"/>
                  </a:lnTo>
                  <a:lnTo>
                    <a:pt x="80318" y="22358"/>
                  </a:lnTo>
                  <a:lnTo>
                    <a:pt x="82991" y="27236"/>
                  </a:lnTo>
                  <a:lnTo>
                    <a:pt x="85093" y="29926"/>
                  </a:lnTo>
                  <a:lnTo>
                    <a:pt x="90074" y="32914"/>
                  </a:lnTo>
                  <a:lnTo>
                    <a:pt x="92791" y="33712"/>
                  </a:lnTo>
                  <a:lnTo>
                    <a:pt x="94603" y="35235"/>
                  </a:lnTo>
                  <a:lnTo>
                    <a:pt x="102489" y="47594"/>
                  </a:lnTo>
                  <a:lnTo>
                    <a:pt x="110374" y="50689"/>
                  </a:lnTo>
                  <a:lnTo>
                    <a:pt x="136587" y="53020"/>
                  </a:lnTo>
                  <a:lnTo>
                    <a:pt x="142726" y="50455"/>
                  </a:lnTo>
                  <a:lnTo>
                    <a:pt x="162882" y="37925"/>
                  </a:lnTo>
                  <a:lnTo>
                    <a:pt x="173511" y="23352"/>
                  </a:lnTo>
                  <a:lnTo>
                    <a:pt x="174213" y="20391"/>
                  </a:lnTo>
                  <a:lnTo>
                    <a:pt x="173689" y="17425"/>
                  </a:lnTo>
                  <a:lnTo>
                    <a:pt x="170459" y="10276"/>
                  </a:lnTo>
                  <a:lnTo>
                    <a:pt x="162045" y="982"/>
                  </a:lnTo>
                  <a:lnTo>
                    <a:pt x="151642" y="0"/>
                  </a:lnTo>
                  <a:lnTo>
                    <a:pt x="144125" y="2416"/>
                  </a:lnTo>
                  <a:lnTo>
                    <a:pt x="112974" y="24502"/>
                  </a:lnTo>
                  <a:lnTo>
                    <a:pt x="105442" y="34142"/>
                  </a:lnTo>
                  <a:lnTo>
                    <a:pt x="101433" y="47686"/>
                  </a:lnTo>
                  <a:lnTo>
                    <a:pt x="98508" y="88402"/>
                  </a:lnTo>
                  <a:lnTo>
                    <a:pt x="99343" y="100576"/>
                  </a:lnTo>
                  <a:lnTo>
                    <a:pt x="105392" y="117594"/>
                  </a:lnTo>
                  <a:lnTo>
                    <a:pt x="116086" y="133532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897"/>
            <p:cNvSpPr/>
            <p:nvPr>
              <p:custDataLst>
                <p:tags r:id="rId15"/>
              </p:custDataLst>
            </p:nvPr>
          </p:nvSpPr>
          <p:spPr>
            <a:xfrm>
              <a:off x="2063160" y="5482828"/>
              <a:ext cx="79966" cy="133926"/>
            </a:xfrm>
            <a:custGeom>
              <a:avLst/>
              <a:gdLst/>
              <a:ahLst/>
              <a:cxnLst/>
              <a:rect l="0" t="0" r="0" b="0"/>
              <a:pathLst>
                <a:path w="79966" h="133926">
                  <a:moveTo>
                    <a:pt x="35316" y="107156"/>
                  </a:moveTo>
                  <a:lnTo>
                    <a:pt x="35316" y="107156"/>
                  </a:lnTo>
                  <a:lnTo>
                    <a:pt x="27628" y="114845"/>
                  </a:lnTo>
                  <a:lnTo>
                    <a:pt x="18807" y="131353"/>
                  </a:lnTo>
                  <a:lnTo>
                    <a:pt x="17365" y="132217"/>
                  </a:lnTo>
                  <a:lnTo>
                    <a:pt x="9887" y="133718"/>
                  </a:lnTo>
                  <a:lnTo>
                    <a:pt x="958" y="133925"/>
                  </a:lnTo>
                  <a:lnTo>
                    <a:pt x="504" y="132939"/>
                  </a:lnTo>
                  <a:lnTo>
                    <a:pt x="0" y="129198"/>
                  </a:lnTo>
                  <a:lnTo>
                    <a:pt x="2422" y="124228"/>
                  </a:lnTo>
                  <a:lnTo>
                    <a:pt x="4457" y="121514"/>
                  </a:lnTo>
                  <a:lnTo>
                    <a:pt x="15436" y="77468"/>
                  </a:lnTo>
                  <a:lnTo>
                    <a:pt x="16110" y="69505"/>
                  </a:lnTo>
                  <a:lnTo>
                    <a:pt x="22150" y="55365"/>
                  </a:lnTo>
                  <a:lnTo>
                    <a:pt x="56079" y="15068"/>
                  </a:lnTo>
                  <a:lnTo>
                    <a:pt x="62073" y="11658"/>
                  </a:lnTo>
                  <a:lnTo>
                    <a:pt x="68044" y="9149"/>
                  </a:lnTo>
                  <a:lnTo>
                    <a:pt x="79965" y="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898"/>
            <p:cNvSpPr/>
            <p:nvPr>
              <p:custDataLst>
                <p:tags r:id="rId16"/>
              </p:custDataLst>
            </p:nvPr>
          </p:nvSpPr>
          <p:spPr>
            <a:xfrm>
              <a:off x="2170558" y="5518549"/>
              <a:ext cx="239898" cy="258959"/>
            </a:xfrm>
            <a:custGeom>
              <a:avLst/>
              <a:gdLst/>
              <a:ahLst/>
              <a:cxnLst/>
              <a:rect l="0" t="0" r="0" b="0"/>
              <a:pathLst>
                <a:path w="239898" h="258959">
                  <a:moveTo>
                    <a:pt x="70793" y="8927"/>
                  </a:moveTo>
                  <a:lnTo>
                    <a:pt x="70793" y="8927"/>
                  </a:lnTo>
                  <a:lnTo>
                    <a:pt x="66053" y="8927"/>
                  </a:lnTo>
                  <a:lnTo>
                    <a:pt x="61080" y="6281"/>
                  </a:lnTo>
                  <a:lnTo>
                    <a:pt x="55562" y="2790"/>
                  </a:lnTo>
                  <a:lnTo>
                    <a:pt x="43935" y="549"/>
                  </a:lnTo>
                  <a:lnTo>
                    <a:pt x="18611" y="0"/>
                  </a:lnTo>
                  <a:lnTo>
                    <a:pt x="18146" y="992"/>
                  </a:lnTo>
                  <a:lnTo>
                    <a:pt x="17628" y="4738"/>
                  </a:lnTo>
                  <a:lnTo>
                    <a:pt x="18483" y="6135"/>
                  </a:lnTo>
                  <a:lnTo>
                    <a:pt x="20045" y="7066"/>
                  </a:lnTo>
                  <a:lnTo>
                    <a:pt x="22078" y="7686"/>
                  </a:lnTo>
                  <a:lnTo>
                    <a:pt x="60665" y="52290"/>
                  </a:lnTo>
                  <a:lnTo>
                    <a:pt x="88489" y="82844"/>
                  </a:lnTo>
                  <a:lnTo>
                    <a:pt x="103852" y="106587"/>
                  </a:lnTo>
                  <a:lnTo>
                    <a:pt x="105986" y="114207"/>
                  </a:lnTo>
                  <a:lnTo>
                    <a:pt x="103633" y="117895"/>
                  </a:lnTo>
                  <a:lnTo>
                    <a:pt x="101616" y="120268"/>
                  </a:lnTo>
                  <a:lnTo>
                    <a:pt x="98287" y="120857"/>
                  </a:lnTo>
                  <a:lnTo>
                    <a:pt x="68624" y="113804"/>
                  </a:lnTo>
                  <a:lnTo>
                    <a:pt x="57923" y="110109"/>
                  </a:lnTo>
                  <a:lnTo>
                    <a:pt x="41734" y="107037"/>
                  </a:lnTo>
                  <a:lnTo>
                    <a:pt x="29220" y="101276"/>
                  </a:lnTo>
                  <a:lnTo>
                    <a:pt x="6694" y="98625"/>
                  </a:lnTo>
                  <a:lnTo>
                    <a:pt x="4248" y="97500"/>
                  </a:lnTo>
                  <a:lnTo>
                    <a:pt x="2617" y="95757"/>
                  </a:lnTo>
                  <a:lnTo>
                    <a:pt x="1530" y="93602"/>
                  </a:lnTo>
                  <a:lnTo>
                    <a:pt x="805" y="93158"/>
                  </a:lnTo>
                  <a:lnTo>
                    <a:pt x="322" y="93855"/>
                  </a:lnTo>
                  <a:lnTo>
                    <a:pt x="0" y="95311"/>
                  </a:lnTo>
                  <a:lnTo>
                    <a:pt x="777" y="96282"/>
                  </a:lnTo>
                  <a:lnTo>
                    <a:pt x="38514" y="114397"/>
                  </a:lnTo>
                  <a:lnTo>
                    <a:pt x="57040" y="127269"/>
                  </a:lnTo>
                  <a:lnTo>
                    <a:pt x="79947" y="133950"/>
                  </a:lnTo>
                  <a:lnTo>
                    <a:pt x="100735" y="145630"/>
                  </a:lnTo>
                  <a:lnTo>
                    <a:pt x="145300" y="151260"/>
                  </a:lnTo>
                  <a:lnTo>
                    <a:pt x="168937" y="150649"/>
                  </a:lnTo>
                  <a:lnTo>
                    <a:pt x="187957" y="144625"/>
                  </a:lnTo>
                  <a:lnTo>
                    <a:pt x="224143" y="121988"/>
                  </a:lnTo>
                  <a:lnTo>
                    <a:pt x="234080" y="108352"/>
                  </a:lnTo>
                  <a:lnTo>
                    <a:pt x="238568" y="96484"/>
                  </a:lnTo>
                  <a:lnTo>
                    <a:pt x="239897" y="81944"/>
                  </a:lnTo>
                  <a:lnTo>
                    <a:pt x="235551" y="65067"/>
                  </a:lnTo>
                  <a:lnTo>
                    <a:pt x="225193" y="48716"/>
                  </a:lnTo>
                  <a:lnTo>
                    <a:pt x="219452" y="42155"/>
                  </a:lnTo>
                  <a:lnTo>
                    <a:pt x="210947" y="38578"/>
                  </a:lnTo>
                  <a:lnTo>
                    <a:pt x="189318" y="36281"/>
                  </a:lnTo>
                  <a:lnTo>
                    <a:pt x="177711" y="41259"/>
                  </a:lnTo>
                  <a:lnTo>
                    <a:pt x="166929" y="50086"/>
                  </a:lnTo>
                  <a:lnTo>
                    <a:pt x="148692" y="77712"/>
                  </a:lnTo>
                  <a:lnTo>
                    <a:pt x="143507" y="115522"/>
                  </a:lnTo>
                  <a:lnTo>
                    <a:pt x="145129" y="158563"/>
                  </a:lnTo>
                  <a:lnTo>
                    <a:pt x="159450" y="200763"/>
                  </a:lnTo>
                  <a:lnTo>
                    <a:pt x="177473" y="244128"/>
                  </a:lnTo>
                  <a:lnTo>
                    <a:pt x="186879" y="258958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899"/>
            <p:cNvSpPr/>
            <p:nvPr>
              <p:custDataLst>
                <p:tags r:id="rId17"/>
              </p:custDataLst>
            </p:nvPr>
          </p:nvSpPr>
          <p:spPr>
            <a:xfrm>
              <a:off x="1911062" y="5206007"/>
              <a:ext cx="276712" cy="535783"/>
            </a:xfrm>
            <a:custGeom>
              <a:avLst/>
              <a:gdLst/>
              <a:ahLst/>
              <a:cxnLst/>
              <a:rect l="0" t="0" r="0" b="0"/>
              <a:pathLst>
                <a:path w="276712" h="535783">
                  <a:moveTo>
                    <a:pt x="8821" y="0"/>
                  </a:moveTo>
                  <a:lnTo>
                    <a:pt x="8821" y="0"/>
                  </a:lnTo>
                  <a:lnTo>
                    <a:pt x="4080" y="0"/>
                  </a:lnTo>
                  <a:lnTo>
                    <a:pt x="2683" y="992"/>
                  </a:lnTo>
                  <a:lnTo>
                    <a:pt x="1753" y="2646"/>
                  </a:lnTo>
                  <a:lnTo>
                    <a:pt x="258" y="7689"/>
                  </a:lnTo>
                  <a:lnTo>
                    <a:pt x="0" y="18043"/>
                  </a:lnTo>
                  <a:lnTo>
                    <a:pt x="8034" y="41304"/>
                  </a:lnTo>
                  <a:lnTo>
                    <a:pt x="27700" y="82059"/>
                  </a:lnTo>
                  <a:lnTo>
                    <a:pt x="47487" y="119233"/>
                  </a:lnTo>
                  <a:lnTo>
                    <a:pt x="63709" y="148242"/>
                  </a:lnTo>
                  <a:lnTo>
                    <a:pt x="80840" y="180979"/>
                  </a:lnTo>
                  <a:lnTo>
                    <a:pt x="98376" y="218019"/>
                  </a:lnTo>
                  <a:lnTo>
                    <a:pt x="116092" y="256639"/>
                  </a:lnTo>
                  <a:lnTo>
                    <a:pt x="133887" y="293648"/>
                  </a:lnTo>
                  <a:lnTo>
                    <a:pt x="151718" y="329940"/>
                  </a:lnTo>
                  <a:lnTo>
                    <a:pt x="169565" y="365914"/>
                  </a:lnTo>
                  <a:lnTo>
                    <a:pt x="187419" y="401746"/>
                  </a:lnTo>
                  <a:lnTo>
                    <a:pt x="214204" y="445906"/>
                  </a:lnTo>
                  <a:lnTo>
                    <a:pt x="236252" y="484127"/>
                  </a:lnTo>
                  <a:lnTo>
                    <a:pt x="268839" y="526927"/>
                  </a:lnTo>
                  <a:lnTo>
                    <a:pt x="276711" y="535782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900"/>
            <p:cNvSpPr/>
            <p:nvPr>
              <p:custDataLst>
                <p:tags r:id="rId18"/>
              </p:custDataLst>
            </p:nvPr>
          </p:nvSpPr>
          <p:spPr>
            <a:xfrm>
              <a:off x="1768078" y="5348882"/>
              <a:ext cx="375048" cy="401837"/>
            </a:xfrm>
            <a:custGeom>
              <a:avLst/>
              <a:gdLst/>
              <a:ahLst/>
              <a:cxnLst/>
              <a:rect l="0" t="0" r="0" b="0"/>
              <a:pathLst>
                <a:path w="375048" h="401837">
                  <a:moveTo>
                    <a:pt x="375047" y="0"/>
                  </a:moveTo>
                  <a:lnTo>
                    <a:pt x="375047" y="0"/>
                  </a:lnTo>
                  <a:lnTo>
                    <a:pt x="365566" y="4741"/>
                  </a:lnTo>
                  <a:lnTo>
                    <a:pt x="358265" y="12359"/>
                  </a:lnTo>
                  <a:lnTo>
                    <a:pt x="345494" y="28679"/>
                  </a:lnTo>
                  <a:lnTo>
                    <a:pt x="302583" y="64699"/>
                  </a:lnTo>
                  <a:lnTo>
                    <a:pt x="258825" y="103023"/>
                  </a:lnTo>
                  <a:lnTo>
                    <a:pt x="218475" y="146799"/>
                  </a:lnTo>
                  <a:lnTo>
                    <a:pt x="184016" y="181851"/>
                  </a:lnTo>
                  <a:lnTo>
                    <a:pt x="153411" y="217372"/>
                  </a:lnTo>
                  <a:lnTo>
                    <a:pt x="120751" y="253033"/>
                  </a:lnTo>
                  <a:lnTo>
                    <a:pt x="90679" y="293474"/>
                  </a:lnTo>
                  <a:lnTo>
                    <a:pt x="62917" y="332137"/>
                  </a:lnTo>
                  <a:lnTo>
                    <a:pt x="27862" y="372634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141"/>
          <p:cNvGrpSpPr/>
          <p:nvPr/>
        </p:nvGrpSpPr>
        <p:grpSpPr>
          <a:xfrm>
            <a:off x="4866679" y="2893218"/>
            <a:ext cx="1160861" cy="482097"/>
            <a:chOff x="4866679" y="2893218"/>
            <a:chExt cx="1160861" cy="482097"/>
          </a:xfrm>
        </p:grpSpPr>
        <p:sp>
          <p:nvSpPr>
            <p:cNvPr id="70" name="SMARTInkShape-901"/>
            <p:cNvSpPr/>
            <p:nvPr>
              <p:custDataLst>
                <p:tags r:id="rId1"/>
              </p:custDataLst>
            </p:nvPr>
          </p:nvSpPr>
          <p:spPr>
            <a:xfrm>
              <a:off x="4866679" y="2920007"/>
              <a:ext cx="80368" cy="392908"/>
            </a:xfrm>
            <a:custGeom>
              <a:avLst/>
              <a:gdLst/>
              <a:ahLst/>
              <a:cxnLst/>
              <a:rect l="0" t="0" r="0" b="0"/>
              <a:pathLst>
                <a:path w="80368" h="392908">
                  <a:moveTo>
                    <a:pt x="80367" y="0"/>
                  </a:moveTo>
                  <a:lnTo>
                    <a:pt x="80367" y="0"/>
                  </a:lnTo>
                  <a:lnTo>
                    <a:pt x="80367" y="4741"/>
                  </a:lnTo>
                  <a:lnTo>
                    <a:pt x="67065" y="47855"/>
                  </a:lnTo>
                  <a:lnTo>
                    <a:pt x="56279" y="88130"/>
                  </a:lnTo>
                  <a:lnTo>
                    <a:pt x="47543" y="122575"/>
                  </a:lnTo>
                  <a:lnTo>
                    <a:pt x="37679" y="158909"/>
                  </a:lnTo>
                  <a:lnTo>
                    <a:pt x="23621" y="199661"/>
                  </a:lnTo>
                  <a:lnTo>
                    <a:pt x="12732" y="238304"/>
                  </a:lnTo>
                  <a:lnTo>
                    <a:pt x="4213" y="278748"/>
                  </a:lnTo>
                  <a:lnTo>
                    <a:pt x="832" y="322731"/>
                  </a:lnTo>
                  <a:lnTo>
                    <a:pt x="110" y="366909"/>
                  </a:lnTo>
                  <a:lnTo>
                    <a:pt x="0" y="392907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902"/>
            <p:cNvSpPr/>
            <p:nvPr>
              <p:custDataLst>
                <p:tags r:id="rId2"/>
              </p:custDataLst>
            </p:nvPr>
          </p:nvSpPr>
          <p:spPr>
            <a:xfrm>
              <a:off x="4893468" y="2893218"/>
              <a:ext cx="223243" cy="482097"/>
            </a:xfrm>
            <a:custGeom>
              <a:avLst/>
              <a:gdLst/>
              <a:ahLst/>
              <a:cxnLst/>
              <a:rect l="0" t="0" r="0" b="0"/>
              <a:pathLst>
                <a:path w="223243" h="482097">
                  <a:moveTo>
                    <a:pt x="0" y="0"/>
                  </a:moveTo>
                  <a:lnTo>
                    <a:pt x="0" y="0"/>
                  </a:lnTo>
                  <a:lnTo>
                    <a:pt x="0" y="13302"/>
                  </a:lnTo>
                  <a:lnTo>
                    <a:pt x="11024" y="56511"/>
                  </a:lnTo>
                  <a:lnTo>
                    <a:pt x="21126" y="81236"/>
                  </a:lnTo>
                  <a:lnTo>
                    <a:pt x="37577" y="116258"/>
                  </a:lnTo>
                  <a:lnTo>
                    <a:pt x="51373" y="159960"/>
                  </a:lnTo>
                  <a:lnTo>
                    <a:pt x="66595" y="199972"/>
                  </a:lnTo>
                  <a:lnTo>
                    <a:pt x="82680" y="238396"/>
                  </a:lnTo>
                  <a:lnTo>
                    <a:pt x="95163" y="279767"/>
                  </a:lnTo>
                  <a:lnTo>
                    <a:pt x="109997" y="318594"/>
                  </a:lnTo>
                  <a:lnTo>
                    <a:pt x="122109" y="360084"/>
                  </a:lnTo>
                  <a:lnTo>
                    <a:pt x="137825" y="396961"/>
                  </a:lnTo>
                  <a:lnTo>
                    <a:pt x="158267" y="436592"/>
                  </a:lnTo>
                  <a:lnTo>
                    <a:pt x="166288" y="461413"/>
                  </a:lnTo>
                  <a:lnTo>
                    <a:pt x="169156" y="472963"/>
                  </a:lnTo>
                  <a:lnTo>
                    <a:pt x="171310" y="476043"/>
                  </a:lnTo>
                  <a:lnTo>
                    <a:pt x="178168" y="481843"/>
                  </a:lnTo>
                  <a:lnTo>
                    <a:pt x="173728" y="482096"/>
                  </a:lnTo>
                  <a:lnTo>
                    <a:pt x="173365" y="481140"/>
                  </a:lnTo>
                  <a:lnTo>
                    <a:pt x="176604" y="474061"/>
                  </a:lnTo>
                  <a:lnTo>
                    <a:pt x="181123" y="431961"/>
                  </a:lnTo>
                  <a:lnTo>
                    <a:pt x="186260" y="388825"/>
                  </a:lnTo>
                  <a:lnTo>
                    <a:pt x="191890" y="353884"/>
                  </a:lnTo>
                  <a:lnTo>
                    <a:pt x="199842" y="318395"/>
                  </a:lnTo>
                  <a:lnTo>
                    <a:pt x="205281" y="277977"/>
                  </a:lnTo>
                  <a:lnTo>
                    <a:pt x="214881" y="241330"/>
                  </a:lnTo>
                  <a:lnTo>
                    <a:pt x="222508" y="206971"/>
                  </a:lnTo>
                  <a:lnTo>
                    <a:pt x="223242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903"/>
            <p:cNvSpPr/>
            <p:nvPr>
              <p:custDataLst>
                <p:tags r:id="rId3"/>
              </p:custDataLst>
            </p:nvPr>
          </p:nvSpPr>
          <p:spPr>
            <a:xfrm>
              <a:off x="5145415" y="3152301"/>
              <a:ext cx="105197" cy="160614"/>
            </a:xfrm>
            <a:custGeom>
              <a:avLst/>
              <a:gdLst/>
              <a:ahLst/>
              <a:cxnLst/>
              <a:rect l="0" t="0" r="0" b="0"/>
              <a:pathLst>
                <a:path w="105197" h="160614">
                  <a:moveTo>
                    <a:pt x="69522" y="44527"/>
                  </a:moveTo>
                  <a:lnTo>
                    <a:pt x="69522" y="44527"/>
                  </a:lnTo>
                  <a:lnTo>
                    <a:pt x="74262" y="39786"/>
                  </a:lnTo>
                  <a:lnTo>
                    <a:pt x="76590" y="34813"/>
                  </a:lnTo>
                  <a:lnTo>
                    <a:pt x="77211" y="32098"/>
                  </a:lnTo>
                  <a:lnTo>
                    <a:pt x="78616" y="30287"/>
                  </a:lnTo>
                  <a:lnTo>
                    <a:pt x="103513" y="10459"/>
                  </a:lnTo>
                  <a:lnTo>
                    <a:pt x="104473" y="6896"/>
                  </a:lnTo>
                  <a:lnTo>
                    <a:pt x="105196" y="289"/>
                  </a:lnTo>
                  <a:lnTo>
                    <a:pt x="100487" y="0"/>
                  </a:lnTo>
                  <a:lnTo>
                    <a:pt x="76560" y="7577"/>
                  </a:lnTo>
                  <a:lnTo>
                    <a:pt x="62126" y="17924"/>
                  </a:lnTo>
                  <a:lnTo>
                    <a:pt x="18533" y="55442"/>
                  </a:lnTo>
                  <a:lnTo>
                    <a:pt x="4549" y="77661"/>
                  </a:lnTo>
                  <a:lnTo>
                    <a:pt x="0" y="95244"/>
                  </a:lnTo>
                  <a:lnTo>
                    <a:pt x="1582" y="107086"/>
                  </a:lnTo>
                  <a:lnTo>
                    <a:pt x="5592" y="117971"/>
                  </a:lnTo>
                  <a:lnTo>
                    <a:pt x="19125" y="136280"/>
                  </a:lnTo>
                  <a:lnTo>
                    <a:pt x="51663" y="160613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904"/>
            <p:cNvSpPr/>
            <p:nvPr>
              <p:custDataLst>
                <p:tags r:id="rId4"/>
              </p:custDataLst>
            </p:nvPr>
          </p:nvSpPr>
          <p:spPr>
            <a:xfrm>
              <a:off x="5348882" y="3214687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0" y="0"/>
                  </a:moveTo>
                  <a:lnTo>
                    <a:pt x="0" y="0"/>
                  </a:lnTo>
                  <a:lnTo>
                    <a:pt x="0" y="40484"/>
                  </a:lnTo>
                  <a:lnTo>
                    <a:pt x="993" y="56093"/>
                  </a:lnTo>
                  <a:lnTo>
                    <a:pt x="893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905"/>
            <p:cNvSpPr/>
            <p:nvPr>
              <p:custDataLst>
                <p:tags r:id="rId5"/>
              </p:custDataLst>
            </p:nvPr>
          </p:nvSpPr>
          <p:spPr>
            <a:xfrm>
              <a:off x="5348882" y="3116460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8930" y="17860"/>
                  </a:lnTo>
                  <a:lnTo>
                    <a:pt x="8930" y="929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906"/>
            <p:cNvSpPr/>
            <p:nvPr>
              <p:custDataLst>
                <p:tags r:id="rId6"/>
              </p:custDataLst>
            </p:nvPr>
          </p:nvSpPr>
          <p:spPr>
            <a:xfrm>
              <a:off x="5473898" y="2955726"/>
              <a:ext cx="26790" cy="375048"/>
            </a:xfrm>
            <a:custGeom>
              <a:avLst/>
              <a:gdLst/>
              <a:ahLst/>
              <a:cxnLst/>
              <a:rect l="0" t="0" r="0" b="0"/>
              <a:pathLst>
                <a:path w="26790" h="375048">
                  <a:moveTo>
                    <a:pt x="0" y="0"/>
                  </a:moveTo>
                  <a:lnTo>
                    <a:pt x="0" y="0"/>
                  </a:lnTo>
                  <a:lnTo>
                    <a:pt x="0" y="43114"/>
                  </a:lnTo>
                  <a:lnTo>
                    <a:pt x="2646" y="83987"/>
                  </a:lnTo>
                  <a:lnTo>
                    <a:pt x="7068" y="117159"/>
                  </a:lnTo>
                  <a:lnTo>
                    <a:pt x="8378" y="154769"/>
                  </a:lnTo>
                  <a:lnTo>
                    <a:pt x="8766" y="194685"/>
                  </a:lnTo>
                  <a:lnTo>
                    <a:pt x="11526" y="231648"/>
                  </a:lnTo>
                  <a:lnTo>
                    <a:pt x="15983" y="267735"/>
                  </a:lnTo>
                  <a:lnTo>
                    <a:pt x="22230" y="310745"/>
                  </a:lnTo>
                  <a:lnTo>
                    <a:pt x="26389" y="353531"/>
                  </a:lnTo>
                  <a:lnTo>
                    <a:pt x="26789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907"/>
            <p:cNvSpPr/>
            <p:nvPr>
              <p:custDataLst>
                <p:tags r:id="rId7"/>
              </p:custDataLst>
            </p:nvPr>
          </p:nvSpPr>
          <p:spPr>
            <a:xfrm>
              <a:off x="5420320" y="3080742"/>
              <a:ext cx="169665" cy="80368"/>
            </a:xfrm>
            <a:custGeom>
              <a:avLst/>
              <a:gdLst/>
              <a:ahLst/>
              <a:cxnLst/>
              <a:rect l="0" t="0" r="0" b="0"/>
              <a:pathLst>
                <a:path w="169665" h="80368">
                  <a:moveTo>
                    <a:pt x="0" y="80367"/>
                  </a:moveTo>
                  <a:lnTo>
                    <a:pt x="0" y="80367"/>
                  </a:lnTo>
                  <a:lnTo>
                    <a:pt x="0" y="75626"/>
                  </a:lnTo>
                  <a:lnTo>
                    <a:pt x="992" y="74230"/>
                  </a:lnTo>
                  <a:lnTo>
                    <a:pt x="2645" y="73299"/>
                  </a:lnTo>
                  <a:lnTo>
                    <a:pt x="4740" y="72678"/>
                  </a:lnTo>
                  <a:lnTo>
                    <a:pt x="46981" y="50479"/>
                  </a:lnTo>
                  <a:lnTo>
                    <a:pt x="90742" y="32731"/>
                  </a:lnTo>
                  <a:lnTo>
                    <a:pt x="131490" y="17858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908"/>
            <p:cNvSpPr/>
            <p:nvPr>
              <p:custDataLst>
                <p:tags r:id="rId8"/>
              </p:custDataLst>
            </p:nvPr>
          </p:nvSpPr>
          <p:spPr>
            <a:xfrm>
              <a:off x="5600186" y="2973585"/>
              <a:ext cx="266619" cy="312541"/>
            </a:xfrm>
            <a:custGeom>
              <a:avLst/>
              <a:gdLst/>
              <a:ahLst/>
              <a:cxnLst/>
              <a:rect l="0" t="0" r="0" b="0"/>
              <a:pathLst>
                <a:path w="266619" h="312541">
                  <a:moveTo>
                    <a:pt x="16587" y="0"/>
                  </a:moveTo>
                  <a:lnTo>
                    <a:pt x="16587" y="0"/>
                  </a:lnTo>
                  <a:lnTo>
                    <a:pt x="8898" y="0"/>
                  </a:lnTo>
                  <a:lnTo>
                    <a:pt x="8484" y="993"/>
                  </a:lnTo>
                  <a:lnTo>
                    <a:pt x="7667" y="42240"/>
                  </a:lnTo>
                  <a:lnTo>
                    <a:pt x="7658" y="81226"/>
                  </a:lnTo>
                  <a:lnTo>
                    <a:pt x="7658" y="116256"/>
                  </a:lnTo>
                  <a:lnTo>
                    <a:pt x="8649" y="158967"/>
                  </a:lnTo>
                  <a:lnTo>
                    <a:pt x="13794" y="193836"/>
                  </a:lnTo>
                  <a:lnTo>
                    <a:pt x="15760" y="228310"/>
                  </a:lnTo>
                  <a:lnTo>
                    <a:pt x="15349" y="255832"/>
                  </a:lnTo>
                  <a:lnTo>
                    <a:pt x="8015" y="288373"/>
                  </a:lnTo>
                  <a:lnTo>
                    <a:pt x="6904" y="290475"/>
                  </a:lnTo>
                  <a:lnTo>
                    <a:pt x="5170" y="291876"/>
                  </a:lnTo>
                  <a:lnTo>
                    <a:pt x="0" y="294126"/>
                  </a:lnTo>
                  <a:lnTo>
                    <a:pt x="568" y="294311"/>
                  </a:lnTo>
                  <a:lnTo>
                    <a:pt x="3845" y="294516"/>
                  </a:lnTo>
                  <a:lnTo>
                    <a:pt x="5116" y="293579"/>
                  </a:lnTo>
                  <a:lnTo>
                    <a:pt x="22823" y="254538"/>
                  </a:lnTo>
                  <a:lnTo>
                    <a:pt x="37148" y="225015"/>
                  </a:lnTo>
                  <a:lnTo>
                    <a:pt x="63848" y="194103"/>
                  </a:lnTo>
                  <a:lnTo>
                    <a:pt x="70003" y="190448"/>
                  </a:lnTo>
                  <a:lnTo>
                    <a:pt x="82040" y="188101"/>
                  </a:lnTo>
                  <a:lnTo>
                    <a:pt x="84035" y="188901"/>
                  </a:lnTo>
                  <a:lnTo>
                    <a:pt x="85364" y="190427"/>
                  </a:lnTo>
                  <a:lnTo>
                    <a:pt x="87835" y="194767"/>
                  </a:lnTo>
                  <a:lnTo>
                    <a:pt x="100297" y="208530"/>
                  </a:lnTo>
                  <a:lnTo>
                    <a:pt x="103401" y="217034"/>
                  </a:lnTo>
                  <a:lnTo>
                    <a:pt x="105772" y="226436"/>
                  </a:lnTo>
                  <a:lnTo>
                    <a:pt x="111694" y="238300"/>
                  </a:lnTo>
                  <a:lnTo>
                    <a:pt x="114882" y="252950"/>
                  </a:lnTo>
                  <a:lnTo>
                    <a:pt x="121668" y="264015"/>
                  </a:lnTo>
                  <a:lnTo>
                    <a:pt x="135768" y="279679"/>
                  </a:lnTo>
                  <a:lnTo>
                    <a:pt x="141655" y="283052"/>
                  </a:lnTo>
                  <a:lnTo>
                    <a:pt x="163621" y="290540"/>
                  </a:lnTo>
                  <a:lnTo>
                    <a:pt x="197269" y="285309"/>
                  </a:lnTo>
                  <a:lnTo>
                    <a:pt x="220248" y="273394"/>
                  </a:lnTo>
                  <a:lnTo>
                    <a:pt x="228811" y="265045"/>
                  </a:lnTo>
                  <a:lnTo>
                    <a:pt x="253638" y="229249"/>
                  </a:lnTo>
                  <a:lnTo>
                    <a:pt x="255889" y="221613"/>
                  </a:lnTo>
                  <a:lnTo>
                    <a:pt x="255496" y="218188"/>
                  </a:lnTo>
                  <a:lnTo>
                    <a:pt x="248488" y="200501"/>
                  </a:lnTo>
                  <a:lnTo>
                    <a:pt x="246595" y="199152"/>
                  </a:lnTo>
                  <a:lnTo>
                    <a:pt x="241844" y="197653"/>
                  </a:lnTo>
                  <a:lnTo>
                    <a:pt x="236425" y="196987"/>
                  </a:lnTo>
                  <a:lnTo>
                    <a:pt x="230710" y="199336"/>
                  </a:lnTo>
                  <a:lnTo>
                    <a:pt x="223696" y="204189"/>
                  </a:lnTo>
                  <a:lnTo>
                    <a:pt x="206591" y="231806"/>
                  </a:lnTo>
                  <a:lnTo>
                    <a:pt x="204600" y="248746"/>
                  </a:lnTo>
                  <a:lnTo>
                    <a:pt x="208996" y="265416"/>
                  </a:lnTo>
                  <a:lnTo>
                    <a:pt x="216582" y="278182"/>
                  </a:lnTo>
                  <a:lnTo>
                    <a:pt x="241614" y="305204"/>
                  </a:lnTo>
                  <a:lnTo>
                    <a:pt x="250875" y="309279"/>
                  </a:lnTo>
                  <a:lnTo>
                    <a:pt x="266618" y="312540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909"/>
            <p:cNvSpPr/>
            <p:nvPr>
              <p:custDataLst>
                <p:tags r:id="rId9"/>
              </p:custDataLst>
            </p:nvPr>
          </p:nvSpPr>
          <p:spPr>
            <a:xfrm>
              <a:off x="5920599" y="3145027"/>
              <a:ext cx="106941" cy="132134"/>
            </a:xfrm>
            <a:custGeom>
              <a:avLst/>
              <a:gdLst/>
              <a:ahLst/>
              <a:cxnLst/>
              <a:rect l="0" t="0" r="0" b="0"/>
              <a:pathLst>
                <a:path w="106941" h="132134">
                  <a:moveTo>
                    <a:pt x="35502" y="114308"/>
                  </a:moveTo>
                  <a:lnTo>
                    <a:pt x="35502" y="114308"/>
                  </a:lnTo>
                  <a:lnTo>
                    <a:pt x="27813" y="121997"/>
                  </a:lnTo>
                  <a:lnTo>
                    <a:pt x="26575" y="132133"/>
                  </a:lnTo>
                  <a:lnTo>
                    <a:pt x="21832" y="127417"/>
                  </a:lnTo>
                  <a:lnTo>
                    <a:pt x="19505" y="122449"/>
                  </a:lnTo>
                  <a:lnTo>
                    <a:pt x="18884" y="119736"/>
                  </a:lnTo>
                  <a:lnTo>
                    <a:pt x="3476" y="92266"/>
                  </a:lnTo>
                  <a:lnTo>
                    <a:pt x="0" y="51730"/>
                  </a:lnTo>
                  <a:lnTo>
                    <a:pt x="872" y="40855"/>
                  </a:lnTo>
                  <a:lnTo>
                    <a:pt x="4566" y="32715"/>
                  </a:lnTo>
                  <a:lnTo>
                    <a:pt x="12224" y="22554"/>
                  </a:lnTo>
                  <a:lnTo>
                    <a:pt x="37284" y="4221"/>
                  </a:lnTo>
                  <a:lnTo>
                    <a:pt x="46547" y="888"/>
                  </a:lnTo>
                  <a:lnTo>
                    <a:pt x="51795" y="0"/>
                  </a:lnTo>
                  <a:lnTo>
                    <a:pt x="62918" y="1658"/>
                  </a:lnTo>
                  <a:lnTo>
                    <a:pt x="106940" y="16082"/>
                  </a:lnTo>
                </a:path>
              </a:pathLst>
            </a:custGeom>
            <a:ln w="19050">
              <a:solidFill>
                <a:srgbClr val="0093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52400" y="1539875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whether each data set represents a direct variation, an inverse variation, or neither.</a:t>
            </a:r>
            <a:endParaRPr lang="en-US" altLang="en-US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365125" y="2514600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6a.</a:t>
            </a:r>
          </a:p>
        </p:txBody>
      </p:sp>
      <p:graphicFrame>
        <p:nvGraphicFramePr>
          <p:cNvPr id="155679" name="Group 31"/>
          <p:cNvGraphicFramePr>
            <a:graphicFrameLocks noGrp="1"/>
          </p:cNvGraphicFramePr>
          <p:nvPr/>
        </p:nvGraphicFramePr>
        <p:xfrm>
          <a:off x="1143000" y="2711450"/>
          <a:ext cx="3392488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77888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8" name="Text Box 29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6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39" name="Text Box 33"/>
          <p:cNvSpPr txBox="1">
            <a:spLocks noChangeArrowheads="1"/>
          </p:cNvSpPr>
          <p:nvPr/>
        </p:nvSpPr>
        <p:spPr bwMode="auto">
          <a:xfrm>
            <a:off x="381000" y="4581525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6b.</a:t>
            </a:r>
          </a:p>
        </p:txBody>
      </p:sp>
      <p:graphicFrame>
        <p:nvGraphicFramePr>
          <p:cNvPr id="155682" name="Group 34"/>
          <p:cNvGraphicFramePr>
            <a:graphicFrameLocks noGrp="1"/>
          </p:cNvGraphicFramePr>
          <p:nvPr/>
        </p:nvGraphicFramePr>
        <p:xfrm>
          <a:off x="1158875" y="4778375"/>
          <a:ext cx="3392488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77888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SMARTInkShape-Group142"/>
          <p:cNvGrpSpPr/>
          <p:nvPr/>
        </p:nvGrpSpPr>
        <p:grpSpPr>
          <a:xfrm>
            <a:off x="4715243" y="2911330"/>
            <a:ext cx="1428383" cy="490881"/>
            <a:chOff x="4715243" y="2911330"/>
            <a:chExt cx="1428383" cy="490881"/>
          </a:xfrm>
        </p:grpSpPr>
        <p:sp>
          <p:nvSpPr>
            <p:cNvPr id="8" name="SMARTInkShape-910"/>
            <p:cNvSpPr/>
            <p:nvPr>
              <p:custDataLst>
                <p:tags r:id="rId10"/>
              </p:custDataLst>
            </p:nvPr>
          </p:nvSpPr>
          <p:spPr>
            <a:xfrm>
              <a:off x="5733282" y="3179715"/>
              <a:ext cx="410344" cy="222496"/>
            </a:xfrm>
            <a:custGeom>
              <a:avLst/>
              <a:gdLst/>
              <a:ahLst/>
              <a:cxnLst/>
              <a:rect l="0" t="0" r="0" b="0"/>
              <a:pathLst>
                <a:path w="410344" h="222496">
                  <a:moveTo>
                    <a:pt x="79944" y="17113"/>
                  </a:moveTo>
                  <a:lnTo>
                    <a:pt x="79944" y="17113"/>
                  </a:lnTo>
                  <a:lnTo>
                    <a:pt x="79944" y="24801"/>
                  </a:lnTo>
                  <a:lnTo>
                    <a:pt x="78952" y="25215"/>
                  </a:lnTo>
                  <a:lnTo>
                    <a:pt x="72255" y="25933"/>
                  </a:lnTo>
                  <a:lnTo>
                    <a:pt x="51006" y="33721"/>
                  </a:lnTo>
                  <a:lnTo>
                    <a:pt x="37443" y="35717"/>
                  </a:lnTo>
                  <a:lnTo>
                    <a:pt x="10645" y="43524"/>
                  </a:lnTo>
                  <a:lnTo>
                    <a:pt x="0" y="43892"/>
                  </a:lnTo>
                  <a:lnTo>
                    <a:pt x="7303" y="43901"/>
                  </a:lnTo>
                  <a:lnTo>
                    <a:pt x="48215" y="60707"/>
                  </a:lnTo>
                  <a:lnTo>
                    <a:pt x="88933" y="90698"/>
                  </a:lnTo>
                  <a:lnTo>
                    <a:pt x="125809" y="122659"/>
                  </a:lnTo>
                  <a:lnTo>
                    <a:pt x="131237" y="134816"/>
                  </a:lnTo>
                  <a:lnTo>
                    <a:pt x="132845" y="144702"/>
                  </a:lnTo>
                  <a:lnTo>
                    <a:pt x="130575" y="150879"/>
                  </a:lnTo>
                  <a:lnTo>
                    <a:pt x="121034" y="162929"/>
                  </a:lnTo>
                  <a:lnTo>
                    <a:pt x="107773" y="171883"/>
                  </a:lnTo>
                  <a:lnTo>
                    <a:pt x="64655" y="184682"/>
                  </a:lnTo>
                  <a:lnTo>
                    <a:pt x="36658" y="186654"/>
                  </a:lnTo>
                  <a:lnTo>
                    <a:pt x="28295" y="184076"/>
                  </a:lnTo>
                  <a:lnTo>
                    <a:pt x="19581" y="179078"/>
                  </a:lnTo>
                  <a:lnTo>
                    <a:pt x="18866" y="177675"/>
                  </a:lnTo>
                  <a:lnTo>
                    <a:pt x="17625" y="170266"/>
                  </a:lnTo>
                  <a:lnTo>
                    <a:pt x="22232" y="164576"/>
                  </a:lnTo>
                  <a:lnTo>
                    <a:pt x="40800" y="153765"/>
                  </a:lnTo>
                  <a:lnTo>
                    <a:pt x="69456" y="144721"/>
                  </a:lnTo>
                  <a:lnTo>
                    <a:pt x="99259" y="137900"/>
                  </a:lnTo>
                  <a:lnTo>
                    <a:pt x="142644" y="117036"/>
                  </a:lnTo>
                  <a:lnTo>
                    <a:pt x="180988" y="99687"/>
                  </a:lnTo>
                  <a:lnTo>
                    <a:pt x="223190" y="77914"/>
                  </a:lnTo>
                  <a:lnTo>
                    <a:pt x="264001" y="58896"/>
                  </a:lnTo>
                  <a:lnTo>
                    <a:pt x="273533" y="50235"/>
                  </a:lnTo>
                  <a:lnTo>
                    <a:pt x="281078" y="41756"/>
                  </a:lnTo>
                  <a:lnTo>
                    <a:pt x="287738" y="37987"/>
                  </a:lnTo>
                  <a:lnTo>
                    <a:pt x="289911" y="34998"/>
                  </a:lnTo>
                  <a:lnTo>
                    <a:pt x="293684" y="19860"/>
                  </a:lnTo>
                  <a:lnTo>
                    <a:pt x="291357" y="15688"/>
                  </a:lnTo>
                  <a:lnTo>
                    <a:pt x="281777" y="4925"/>
                  </a:lnTo>
                  <a:lnTo>
                    <a:pt x="276143" y="1774"/>
                  </a:lnTo>
                  <a:lnTo>
                    <a:pt x="264746" y="0"/>
                  </a:lnTo>
                  <a:lnTo>
                    <a:pt x="254352" y="577"/>
                  </a:lnTo>
                  <a:lnTo>
                    <a:pt x="243117" y="4141"/>
                  </a:lnTo>
                  <a:lnTo>
                    <a:pt x="234156" y="11678"/>
                  </a:lnTo>
                  <a:lnTo>
                    <a:pt x="225873" y="20650"/>
                  </a:lnTo>
                  <a:lnTo>
                    <a:pt x="211046" y="33264"/>
                  </a:lnTo>
                  <a:lnTo>
                    <a:pt x="193463" y="66901"/>
                  </a:lnTo>
                  <a:lnTo>
                    <a:pt x="188357" y="97503"/>
                  </a:lnTo>
                  <a:lnTo>
                    <a:pt x="188465" y="117441"/>
                  </a:lnTo>
                  <a:lnTo>
                    <a:pt x="199578" y="152706"/>
                  </a:lnTo>
                  <a:lnTo>
                    <a:pt x="207860" y="164358"/>
                  </a:lnTo>
                  <a:lnTo>
                    <a:pt x="236100" y="189336"/>
                  </a:lnTo>
                  <a:lnTo>
                    <a:pt x="276970" y="207165"/>
                  </a:lnTo>
                  <a:lnTo>
                    <a:pt x="313221" y="218438"/>
                  </a:lnTo>
                  <a:lnTo>
                    <a:pt x="354925" y="221694"/>
                  </a:lnTo>
                  <a:lnTo>
                    <a:pt x="397821" y="222425"/>
                  </a:lnTo>
                  <a:lnTo>
                    <a:pt x="410343" y="22249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11"/>
            <p:cNvSpPr/>
            <p:nvPr>
              <p:custDataLst>
                <p:tags r:id="rId11"/>
              </p:custDataLst>
            </p:nvPr>
          </p:nvSpPr>
          <p:spPr>
            <a:xfrm>
              <a:off x="5616783" y="3188053"/>
              <a:ext cx="80358" cy="142589"/>
            </a:xfrm>
            <a:custGeom>
              <a:avLst/>
              <a:gdLst/>
              <a:ahLst/>
              <a:cxnLst/>
              <a:rect l="0" t="0" r="0" b="0"/>
              <a:pathLst>
                <a:path w="80358" h="142589">
                  <a:moveTo>
                    <a:pt x="8920" y="89142"/>
                  </a:moveTo>
                  <a:lnTo>
                    <a:pt x="8920" y="89142"/>
                  </a:lnTo>
                  <a:lnTo>
                    <a:pt x="8920" y="101571"/>
                  </a:lnTo>
                  <a:lnTo>
                    <a:pt x="11565" y="107233"/>
                  </a:lnTo>
                  <a:lnTo>
                    <a:pt x="13660" y="110132"/>
                  </a:lnTo>
                  <a:lnTo>
                    <a:pt x="18597" y="132788"/>
                  </a:lnTo>
                  <a:lnTo>
                    <a:pt x="26402" y="142274"/>
                  </a:lnTo>
                  <a:lnTo>
                    <a:pt x="21927" y="142588"/>
                  </a:lnTo>
                  <a:lnTo>
                    <a:pt x="20568" y="141640"/>
                  </a:lnTo>
                  <a:lnTo>
                    <a:pt x="19662" y="140015"/>
                  </a:lnTo>
                  <a:lnTo>
                    <a:pt x="18088" y="133618"/>
                  </a:lnTo>
                  <a:lnTo>
                    <a:pt x="17955" y="129414"/>
                  </a:lnTo>
                  <a:lnTo>
                    <a:pt x="6830" y="88855"/>
                  </a:lnTo>
                  <a:lnTo>
                    <a:pt x="2017" y="71197"/>
                  </a:lnTo>
                  <a:lnTo>
                    <a:pt x="5" y="26702"/>
                  </a:lnTo>
                  <a:lnTo>
                    <a:pt x="0" y="23703"/>
                  </a:lnTo>
                  <a:lnTo>
                    <a:pt x="2640" y="17724"/>
                  </a:lnTo>
                  <a:lnTo>
                    <a:pt x="4733" y="14741"/>
                  </a:lnTo>
                  <a:lnTo>
                    <a:pt x="17160" y="5802"/>
                  </a:lnTo>
                  <a:lnTo>
                    <a:pt x="28670" y="1610"/>
                  </a:lnTo>
                  <a:lnTo>
                    <a:pt x="59948" y="0"/>
                  </a:lnTo>
                  <a:lnTo>
                    <a:pt x="68972" y="2560"/>
                  </a:lnTo>
                  <a:lnTo>
                    <a:pt x="80357" y="87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12"/>
            <p:cNvSpPr/>
            <p:nvPr>
              <p:custDataLst>
                <p:tags r:id="rId12"/>
              </p:custDataLst>
            </p:nvPr>
          </p:nvSpPr>
          <p:spPr>
            <a:xfrm>
              <a:off x="5491922" y="3165242"/>
              <a:ext cx="78433" cy="156602"/>
            </a:xfrm>
            <a:custGeom>
              <a:avLst/>
              <a:gdLst/>
              <a:ahLst/>
              <a:cxnLst/>
              <a:rect l="0" t="0" r="0" b="0"/>
              <a:pathLst>
                <a:path w="78433" h="156602">
                  <a:moveTo>
                    <a:pt x="17695" y="76234"/>
                  </a:moveTo>
                  <a:lnTo>
                    <a:pt x="17695" y="76234"/>
                  </a:lnTo>
                  <a:lnTo>
                    <a:pt x="17695" y="71493"/>
                  </a:lnTo>
                  <a:lnTo>
                    <a:pt x="20340" y="66520"/>
                  </a:lnTo>
                  <a:lnTo>
                    <a:pt x="25383" y="59984"/>
                  </a:lnTo>
                  <a:lnTo>
                    <a:pt x="68248" y="25610"/>
                  </a:lnTo>
                  <a:lnTo>
                    <a:pt x="76219" y="16696"/>
                  </a:lnTo>
                  <a:lnTo>
                    <a:pt x="78432" y="10747"/>
                  </a:lnTo>
                  <a:lnTo>
                    <a:pt x="78030" y="8763"/>
                  </a:lnTo>
                  <a:lnTo>
                    <a:pt x="76770" y="7441"/>
                  </a:lnTo>
                  <a:lnTo>
                    <a:pt x="74938" y="6560"/>
                  </a:lnTo>
                  <a:lnTo>
                    <a:pt x="73716" y="4980"/>
                  </a:lnTo>
                  <a:lnTo>
                    <a:pt x="72359" y="579"/>
                  </a:lnTo>
                  <a:lnTo>
                    <a:pt x="70012" y="0"/>
                  </a:lnTo>
                  <a:lnTo>
                    <a:pt x="62114" y="2003"/>
                  </a:lnTo>
                  <a:lnTo>
                    <a:pt x="51251" y="8710"/>
                  </a:lnTo>
                  <a:lnTo>
                    <a:pt x="15981" y="42275"/>
                  </a:lnTo>
                  <a:lnTo>
                    <a:pt x="6162" y="61542"/>
                  </a:lnTo>
                  <a:lnTo>
                    <a:pt x="1085" y="87590"/>
                  </a:lnTo>
                  <a:lnTo>
                    <a:pt x="0" y="117833"/>
                  </a:lnTo>
                  <a:lnTo>
                    <a:pt x="2555" y="127134"/>
                  </a:lnTo>
                  <a:lnTo>
                    <a:pt x="12279" y="141189"/>
                  </a:lnTo>
                  <a:lnTo>
                    <a:pt x="20831" y="150491"/>
                  </a:lnTo>
                  <a:lnTo>
                    <a:pt x="26695" y="153886"/>
                  </a:lnTo>
                  <a:lnTo>
                    <a:pt x="35554" y="15660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13"/>
            <p:cNvSpPr/>
            <p:nvPr>
              <p:custDataLst>
                <p:tags r:id="rId13"/>
              </p:custDataLst>
            </p:nvPr>
          </p:nvSpPr>
          <p:spPr>
            <a:xfrm>
              <a:off x="5295304" y="3178968"/>
              <a:ext cx="160736" cy="124967"/>
            </a:xfrm>
            <a:custGeom>
              <a:avLst/>
              <a:gdLst/>
              <a:ahLst/>
              <a:cxnLst/>
              <a:rect l="0" t="0" r="0" b="0"/>
              <a:pathLst>
                <a:path w="160736" h="124967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2646" y="9714"/>
                  </a:lnTo>
                  <a:lnTo>
                    <a:pt x="13303" y="26864"/>
                  </a:lnTo>
                  <a:lnTo>
                    <a:pt x="24722" y="65663"/>
                  </a:lnTo>
                  <a:lnTo>
                    <a:pt x="34004" y="83397"/>
                  </a:lnTo>
                  <a:lnTo>
                    <a:pt x="49124" y="104521"/>
                  </a:lnTo>
                  <a:lnTo>
                    <a:pt x="52591" y="111938"/>
                  </a:lnTo>
                  <a:lnTo>
                    <a:pt x="57439" y="118542"/>
                  </a:lnTo>
                  <a:lnTo>
                    <a:pt x="62901" y="122139"/>
                  </a:lnTo>
                  <a:lnTo>
                    <a:pt x="71306" y="124637"/>
                  </a:lnTo>
                  <a:lnTo>
                    <a:pt x="78978" y="124966"/>
                  </a:lnTo>
                  <a:lnTo>
                    <a:pt x="106062" y="99283"/>
                  </a:lnTo>
                  <a:lnTo>
                    <a:pt x="131723" y="59419"/>
                  </a:lnTo>
                  <a:lnTo>
                    <a:pt x="147251" y="38343"/>
                  </a:lnTo>
                  <a:lnTo>
                    <a:pt x="150773" y="30932"/>
                  </a:lnTo>
                  <a:lnTo>
                    <a:pt x="160735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14"/>
            <p:cNvSpPr/>
            <p:nvPr>
              <p:custDataLst>
                <p:tags r:id="rId14"/>
              </p:custDataLst>
            </p:nvPr>
          </p:nvSpPr>
          <p:spPr>
            <a:xfrm>
              <a:off x="5116717" y="3161167"/>
              <a:ext cx="142869" cy="178537"/>
            </a:xfrm>
            <a:custGeom>
              <a:avLst/>
              <a:gdLst/>
              <a:ahLst/>
              <a:cxnLst/>
              <a:rect l="0" t="0" r="0" b="0"/>
              <a:pathLst>
                <a:path w="142869" h="178537">
                  <a:moveTo>
                    <a:pt x="8923" y="26731"/>
                  </a:moveTo>
                  <a:lnTo>
                    <a:pt x="8923" y="26731"/>
                  </a:lnTo>
                  <a:lnTo>
                    <a:pt x="13664" y="31471"/>
                  </a:lnTo>
                  <a:lnTo>
                    <a:pt x="15991" y="36444"/>
                  </a:lnTo>
                  <a:lnTo>
                    <a:pt x="17838" y="78065"/>
                  </a:lnTo>
                  <a:lnTo>
                    <a:pt x="17852" y="106169"/>
                  </a:lnTo>
                  <a:lnTo>
                    <a:pt x="9291" y="115636"/>
                  </a:lnTo>
                  <a:lnTo>
                    <a:pt x="1267" y="108305"/>
                  </a:lnTo>
                  <a:lnTo>
                    <a:pt x="371" y="102715"/>
                  </a:lnTo>
                  <a:lnTo>
                    <a:pt x="0" y="60092"/>
                  </a:lnTo>
                  <a:lnTo>
                    <a:pt x="988" y="47640"/>
                  </a:lnTo>
                  <a:lnTo>
                    <a:pt x="15225" y="15562"/>
                  </a:lnTo>
                  <a:lnTo>
                    <a:pt x="20984" y="7545"/>
                  </a:lnTo>
                  <a:lnTo>
                    <a:pt x="29497" y="3321"/>
                  </a:lnTo>
                  <a:lnTo>
                    <a:pt x="72053" y="30"/>
                  </a:lnTo>
                  <a:lnTo>
                    <a:pt x="77799" y="0"/>
                  </a:lnTo>
                  <a:lnTo>
                    <a:pt x="89475" y="5260"/>
                  </a:lnTo>
                  <a:lnTo>
                    <a:pt x="122380" y="29059"/>
                  </a:lnTo>
                  <a:lnTo>
                    <a:pt x="136396" y="51003"/>
                  </a:lnTo>
                  <a:lnTo>
                    <a:pt x="140951" y="68539"/>
                  </a:lnTo>
                  <a:lnTo>
                    <a:pt x="142756" y="109090"/>
                  </a:lnTo>
                  <a:lnTo>
                    <a:pt x="142864" y="149138"/>
                  </a:lnTo>
                  <a:lnTo>
                    <a:pt x="142868" y="17853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15"/>
            <p:cNvSpPr/>
            <p:nvPr>
              <p:custDataLst>
                <p:tags r:id="rId15"/>
              </p:custDataLst>
            </p:nvPr>
          </p:nvSpPr>
          <p:spPr>
            <a:xfrm>
              <a:off x="4750593" y="3286125"/>
              <a:ext cx="294681" cy="17860"/>
            </a:xfrm>
            <a:custGeom>
              <a:avLst/>
              <a:gdLst/>
              <a:ahLst/>
              <a:cxnLst/>
              <a:rect l="0" t="0" r="0" b="0"/>
              <a:pathLst>
                <a:path w="294681" h="17860">
                  <a:moveTo>
                    <a:pt x="0" y="0"/>
                  </a:moveTo>
                  <a:lnTo>
                    <a:pt x="0" y="0"/>
                  </a:lnTo>
                  <a:lnTo>
                    <a:pt x="40894" y="0"/>
                  </a:lnTo>
                  <a:lnTo>
                    <a:pt x="72460" y="2645"/>
                  </a:lnTo>
                  <a:lnTo>
                    <a:pt x="107358" y="7688"/>
                  </a:lnTo>
                  <a:lnTo>
                    <a:pt x="150044" y="8684"/>
                  </a:lnTo>
                  <a:lnTo>
                    <a:pt x="194048" y="8881"/>
                  </a:lnTo>
                  <a:lnTo>
                    <a:pt x="231697" y="8919"/>
                  </a:lnTo>
                  <a:lnTo>
                    <a:pt x="274112" y="11574"/>
                  </a:lnTo>
                  <a:lnTo>
                    <a:pt x="29468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16"/>
            <p:cNvSpPr/>
            <p:nvPr>
              <p:custDataLst>
                <p:tags r:id="rId16"/>
              </p:custDataLst>
            </p:nvPr>
          </p:nvSpPr>
          <p:spPr>
            <a:xfrm>
              <a:off x="4715243" y="2911330"/>
              <a:ext cx="428258" cy="35467"/>
            </a:xfrm>
            <a:custGeom>
              <a:avLst/>
              <a:gdLst/>
              <a:ahLst/>
              <a:cxnLst/>
              <a:rect l="0" t="0" r="0" b="0"/>
              <a:pathLst>
                <a:path w="428258" h="35467">
                  <a:moveTo>
                    <a:pt x="8561" y="26537"/>
                  </a:moveTo>
                  <a:lnTo>
                    <a:pt x="8561" y="26537"/>
                  </a:lnTo>
                  <a:lnTo>
                    <a:pt x="8561" y="21796"/>
                  </a:lnTo>
                  <a:lnTo>
                    <a:pt x="7569" y="21392"/>
                  </a:lnTo>
                  <a:lnTo>
                    <a:pt x="0" y="26278"/>
                  </a:lnTo>
                  <a:lnTo>
                    <a:pt x="4481" y="26460"/>
                  </a:lnTo>
                  <a:lnTo>
                    <a:pt x="44585" y="15510"/>
                  </a:lnTo>
                  <a:lnTo>
                    <a:pt x="57314" y="11714"/>
                  </a:lnTo>
                  <a:lnTo>
                    <a:pt x="92385" y="9277"/>
                  </a:lnTo>
                  <a:lnTo>
                    <a:pt x="132496" y="4055"/>
                  </a:lnTo>
                  <a:lnTo>
                    <a:pt x="176211" y="598"/>
                  </a:lnTo>
                  <a:lnTo>
                    <a:pt x="211252" y="0"/>
                  </a:lnTo>
                  <a:lnTo>
                    <a:pt x="247763" y="814"/>
                  </a:lnTo>
                  <a:lnTo>
                    <a:pt x="288567" y="5907"/>
                  </a:lnTo>
                  <a:lnTo>
                    <a:pt x="326233" y="8849"/>
                  </a:lnTo>
                  <a:lnTo>
                    <a:pt x="361537" y="15563"/>
                  </a:lnTo>
                  <a:lnTo>
                    <a:pt x="405102" y="29636"/>
                  </a:lnTo>
                  <a:lnTo>
                    <a:pt x="428257" y="3546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17"/>
            <p:cNvSpPr/>
            <p:nvPr>
              <p:custDataLst>
                <p:tags r:id="rId17"/>
              </p:custDataLst>
            </p:nvPr>
          </p:nvSpPr>
          <p:spPr>
            <a:xfrm>
              <a:off x="4911328" y="2959511"/>
              <a:ext cx="26790" cy="380193"/>
            </a:xfrm>
            <a:custGeom>
              <a:avLst/>
              <a:gdLst/>
              <a:ahLst/>
              <a:cxnLst/>
              <a:rect l="0" t="0" r="0" b="0"/>
              <a:pathLst>
                <a:path w="26790" h="380193">
                  <a:moveTo>
                    <a:pt x="26789" y="5145"/>
                  </a:moveTo>
                  <a:lnTo>
                    <a:pt x="26789" y="5145"/>
                  </a:lnTo>
                  <a:lnTo>
                    <a:pt x="26789" y="404"/>
                  </a:lnTo>
                  <a:lnTo>
                    <a:pt x="25797" y="0"/>
                  </a:lnTo>
                  <a:lnTo>
                    <a:pt x="18227" y="4886"/>
                  </a:lnTo>
                  <a:lnTo>
                    <a:pt x="17892" y="29980"/>
                  </a:lnTo>
                  <a:lnTo>
                    <a:pt x="25550" y="69506"/>
                  </a:lnTo>
                  <a:lnTo>
                    <a:pt x="25552" y="110867"/>
                  </a:lnTo>
                  <a:lnTo>
                    <a:pt x="20579" y="145500"/>
                  </a:lnTo>
                  <a:lnTo>
                    <a:pt x="18665" y="180897"/>
                  </a:lnTo>
                  <a:lnTo>
                    <a:pt x="17106" y="217513"/>
                  </a:lnTo>
                  <a:lnTo>
                    <a:pt x="11793" y="257356"/>
                  </a:lnTo>
                  <a:lnTo>
                    <a:pt x="6849" y="298491"/>
                  </a:lnTo>
                  <a:lnTo>
                    <a:pt x="901" y="342313"/>
                  </a:lnTo>
                  <a:lnTo>
                    <a:pt x="0" y="38019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143"/>
          <p:cNvGrpSpPr/>
          <p:nvPr/>
        </p:nvGrpSpPr>
        <p:grpSpPr>
          <a:xfrm>
            <a:off x="4732734" y="4974569"/>
            <a:ext cx="1009056" cy="552908"/>
            <a:chOff x="4732734" y="4974569"/>
            <a:chExt cx="1009056" cy="552908"/>
          </a:xfrm>
        </p:grpSpPr>
        <p:sp>
          <p:nvSpPr>
            <p:cNvPr id="17" name="SMARTInkShape-918"/>
            <p:cNvSpPr/>
            <p:nvPr>
              <p:custDataLst>
                <p:tags r:id="rId1"/>
              </p:custDataLst>
            </p:nvPr>
          </p:nvSpPr>
          <p:spPr>
            <a:xfrm>
              <a:off x="5581054" y="5268515"/>
              <a:ext cx="160736" cy="98228"/>
            </a:xfrm>
            <a:custGeom>
              <a:avLst/>
              <a:gdLst/>
              <a:ahLst/>
              <a:cxnLst/>
              <a:rect l="0" t="0" r="0" b="0"/>
              <a:pathLst>
                <a:path w="160736" h="98228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6"/>
                  </a:lnTo>
                  <a:lnTo>
                    <a:pt x="25732" y="12429"/>
                  </a:lnTo>
                  <a:lnTo>
                    <a:pt x="63544" y="29504"/>
                  </a:lnTo>
                  <a:lnTo>
                    <a:pt x="107293" y="63049"/>
                  </a:lnTo>
                  <a:lnTo>
                    <a:pt x="151633" y="92868"/>
                  </a:lnTo>
                  <a:lnTo>
                    <a:pt x="160735" y="9822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919"/>
            <p:cNvSpPr/>
            <p:nvPr>
              <p:custDataLst>
                <p:tags r:id="rId2"/>
              </p:custDataLst>
            </p:nvPr>
          </p:nvSpPr>
          <p:spPr>
            <a:xfrm>
              <a:off x="5625703" y="5134570"/>
              <a:ext cx="8930" cy="392907"/>
            </a:xfrm>
            <a:custGeom>
              <a:avLst/>
              <a:gdLst/>
              <a:ahLst/>
              <a:cxnLst/>
              <a:rect l="0" t="0" r="0" b="0"/>
              <a:pathLst>
                <a:path w="8930" h="392907">
                  <a:moveTo>
                    <a:pt x="8929" y="0"/>
                  </a:moveTo>
                  <a:lnTo>
                    <a:pt x="8929" y="0"/>
                  </a:lnTo>
                  <a:lnTo>
                    <a:pt x="7937" y="38928"/>
                  </a:lnTo>
                  <a:lnTo>
                    <a:pt x="1861" y="74717"/>
                  </a:lnTo>
                  <a:lnTo>
                    <a:pt x="552" y="108127"/>
                  </a:lnTo>
                  <a:lnTo>
                    <a:pt x="2809" y="148454"/>
                  </a:lnTo>
                  <a:lnTo>
                    <a:pt x="6209" y="180081"/>
                  </a:lnTo>
                  <a:lnTo>
                    <a:pt x="7721" y="210674"/>
                  </a:lnTo>
                  <a:lnTo>
                    <a:pt x="5747" y="240807"/>
                  </a:lnTo>
                  <a:lnTo>
                    <a:pt x="2554" y="270736"/>
                  </a:lnTo>
                  <a:lnTo>
                    <a:pt x="757" y="313492"/>
                  </a:lnTo>
                  <a:lnTo>
                    <a:pt x="149" y="355612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920"/>
            <p:cNvSpPr/>
            <p:nvPr>
              <p:custDataLst>
                <p:tags r:id="rId3"/>
              </p:custDataLst>
            </p:nvPr>
          </p:nvSpPr>
          <p:spPr>
            <a:xfrm>
              <a:off x="5443087" y="5331432"/>
              <a:ext cx="84390" cy="187115"/>
            </a:xfrm>
            <a:custGeom>
              <a:avLst/>
              <a:gdLst/>
              <a:ahLst/>
              <a:cxnLst/>
              <a:rect l="0" t="0" r="0" b="0"/>
              <a:pathLst>
                <a:path w="84390" h="187115">
                  <a:moveTo>
                    <a:pt x="84389" y="26380"/>
                  </a:moveTo>
                  <a:lnTo>
                    <a:pt x="84389" y="26380"/>
                  </a:lnTo>
                  <a:lnTo>
                    <a:pt x="84389" y="21640"/>
                  </a:lnTo>
                  <a:lnTo>
                    <a:pt x="81743" y="16666"/>
                  </a:lnTo>
                  <a:lnTo>
                    <a:pt x="71086" y="4257"/>
                  </a:lnTo>
                  <a:lnTo>
                    <a:pt x="65909" y="1664"/>
                  </a:lnTo>
                  <a:lnTo>
                    <a:pt x="49760" y="0"/>
                  </a:lnTo>
                  <a:lnTo>
                    <a:pt x="41548" y="2419"/>
                  </a:lnTo>
                  <a:lnTo>
                    <a:pt x="37969" y="4453"/>
                  </a:lnTo>
                  <a:lnTo>
                    <a:pt x="10854" y="32608"/>
                  </a:lnTo>
                  <a:lnTo>
                    <a:pt x="181" y="64290"/>
                  </a:lnTo>
                  <a:lnTo>
                    <a:pt x="0" y="78287"/>
                  </a:lnTo>
                  <a:lnTo>
                    <a:pt x="5476" y="115640"/>
                  </a:lnTo>
                  <a:lnTo>
                    <a:pt x="18123" y="135620"/>
                  </a:lnTo>
                  <a:lnTo>
                    <a:pt x="51210" y="179363"/>
                  </a:lnTo>
                  <a:lnTo>
                    <a:pt x="57600" y="18711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21"/>
            <p:cNvSpPr/>
            <p:nvPr>
              <p:custDataLst>
                <p:tags r:id="rId4"/>
              </p:custDataLst>
            </p:nvPr>
          </p:nvSpPr>
          <p:spPr>
            <a:xfrm>
              <a:off x="5305336" y="5287799"/>
              <a:ext cx="105890" cy="159311"/>
            </a:xfrm>
            <a:custGeom>
              <a:avLst/>
              <a:gdLst/>
              <a:ahLst/>
              <a:cxnLst/>
              <a:rect l="0" t="0" r="0" b="0"/>
              <a:pathLst>
                <a:path w="105890" h="159311">
                  <a:moveTo>
                    <a:pt x="16757" y="43224"/>
                  </a:moveTo>
                  <a:lnTo>
                    <a:pt x="16757" y="43224"/>
                  </a:lnTo>
                  <a:lnTo>
                    <a:pt x="16757" y="50913"/>
                  </a:lnTo>
                  <a:lnTo>
                    <a:pt x="17749" y="51326"/>
                  </a:lnTo>
                  <a:lnTo>
                    <a:pt x="21498" y="51785"/>
                  </a:lnTo>
                  <a:lnTo>
                    <a:pt x="26471" y="54636"/>
                  </a:lnTo>
                  <a:lnTo>
                    <a:pt x="31988" y="58218"/>
                  </a:lnTo>
                  <a:lnTo>
                    <a:pt x="41665" y="60234"/>
                  </a:lnTo>
                  <a:lnTo>
                    <a:pt x="77688" y="61050"/>
                  </a:lnTo>
                  <a:lnTo>
                    <a:pt x="86171" y="58422"/>
                  </a:lnTo>
                  <a:lnTo>
                    <a:pt x="104172" y="44832"/>
                  </a:lnTo>
                  <a:lnTo>
                    <a:pt x="105218" y="41293"/>
                  </a:lnTo>
                  <a:lnTo>
                    <a:pt x="105889" y="26196"/>
                  </a:lnTo>
                  <a:lnTo>
                    <a:pt x="103335" y="18127"/>
                  </a:lnTo>
                  <a:lnTo>
                    <a:pt x="101265" y="14586"/>
                  </a:lnTo>
                  <a:lnTo>
                    <a:pt x="98893" y="12226"/>
                  </a:lnTo>
                  <a:lnTo>
                    <a:pt x="75999" y="1782"/>
                  </a:lnTo>
                  <a:lnTo>
                    <a:pt x="68553" y="0"/>
                  </a:lnTo>
                  <a:lnTo>
                    <a:pt x="59291" y="1855"/>
                  </a:lnTo>
                  <a:lnTo>
                    <a:pt x="45566" y="8476"/>
                  </a:lnTo>
                  <a:lnTo>
                    <a:pt x="27298" y="24344"/>
                  </a:lnTo>
                  <a:lnTo>
                    <a:pt x="5254" y="58278"/>
                  </a:lnTo>
                  <a:lnTo>
                    <a:pt x="154" y="88090"/>
                  </a:lnTo>
                  <a:lnTo>
                    <a:pt x="0" y="126325"/>
                  </a:lnTo>
                  <a:lnTo>
                    <a:pt x="6059" y="143363"/>
                  </a:lnTo>
                  <a:lnTo>
                    <a:pt x="16757" y="15931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22"/>
            <p:cNvSpPr/>
            <p:nvPr>
              <p:custDataLst>
                <p:tags r:id="rId5"/>
              </p:custDataLst>
            </p:nvPr>
          </p:nvSpPr>
          <p:spPr>
            <a:xfrm>
              <a:off x="5152439" y="5295304"/>
              <a:ext cx="107147" cy="160736"/>
            </a:xfrm>
            <a:custGeom>
              <a:avLst/>
              <a:gdLst/>
              <a:ahLst/>
              <a:cxnLst/>
              <a:rect l="0" t="0" r="0" b="0"/>
              <a:pathLst>
                <a:path w="107147" h="160736">
                  <a:moveTo>
                    <a:pt x="8920" y="160735"/>
                  </a:moveTo>
                  <a:lnTo>
                    <a:pt x="8920" y="160735"/>
                  </a:lnTo>
                  <a:lnTo>
                    <a:pt x="358" y="160735"/>
                  </a:lnTo>
                  <a:lnTo>
                    <a:pt x="0" y="139744"/>
                  </a:lnTo>
                  <a:lnTo>
                    <a:pt x="18082" y="97988"/>
                  </a:lnTo>
                  <a:lnTo>
                    <a:pt x="38699" y="56541"/>
                  </a:lnTo>
                  <a:lnTo>
                    <a:pt x="59522" y="16867"/>
                  </a:lnTo>
                  <a:lnTo>
                    <a:pt x="77381" y="3490"/>
                  </a:lnTo>
                  <a:lnTo>
                    <a:pt x="86311" y="1034"/>
                  </a:lnTo>
                  <a:lnTo>
                    <a:pt x="10714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923"/>
            <p:cNvSpPr/>
            <p:nvPr>
              <p:custDataLst>
                <p:tags r:id="rId6"/>
              </p:custDataLst>
            </p:nvPr>
          </p:nvSpPr>
          <p:spPr>
            <a:xfrm>
              <a:off x="5098851" y="5188148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0"/>
                  </a:lnTo>
                  <a:lnTo>
                    <a:pt x="9094" y="6137"/>
                  </a:lnTo>
                  <a:lnTo>
                    <a:pt x="17859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924"/>
            <p:cNvSpPr/>
            <p:nvPr>
              <p:custDataLst>
                <p:tags r:id="rId7"/>
              </p:custDataLst>
            </p:nvPr>
          </p:nvSpPr>
          <p:spPr>
            <a:xfrm>
              <a:off x="5080992" y="5357812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17859" y="0"/>
                  </a:moveTo>
                  <a:lnTo>
                    <a:pt x="17859" y="0"/>
                  </a:lnTo>
                  <a:lnTo>
                    <a:pt x="17859" y="4740"/>
                  </a:lnTo>
                  <a:lnTo>
                    <a:pt x="9756" y="34002"/>
                  </a:lnTo>
                  <a:lnTo>
                    <a:pt x="6447" y="61287"/>
                  </a:lnTo>
                  <a:lnTo>
                    <a:pt x="1273" y="86079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25"/>
            <p:cNvSpPr/>
            <p:nvPr>
              <p:custDataLst>
                <p:tags r:id="rId8"/>
              </p:custDataLst>
            </p:nvPr>
          </p:nvSpPr>
          <p:spPr>
            <a:xfrm>
              <a:off x="4732734" y="4974569"/>
              <a:ext cx="302260" cy="499278"/>
            </a:xfrm>
            <a:custGeom>
              <a:avLst/>
              <a:gdLst/>
              <a:ahLst/>
              <a:cxnLst/>
              <a:rect l="0" t="0" r="0" b="0"/>
              <a:pathLst>
                <a:path w="302260" h="499278">
                  <a:moveTo>
                    <a:pt x="8930" y="34985"/>
                  </a:moveTo>
                  <a:lnTo>
                    <a:pt x="8930" y="34985"/>
                  </a:lnTo>
                  <a:lnTo>
                    <a:pt x="8930" y="30245"/>
                  </a:lnTo>
                  <a:lnTo>
                    <a:pt x="11575" y="25271"/>
                  </a:lnTo>
                  <a:lnTo>
                    <a:pt x="30179" y="4838"/>
                  </a:lnTo>
                  <a:lnTo>
                    <a:pt x="35903" y="1742"/>
                  </a:lnTo>
                  <a:lnTo>
                    <a:pt x="47349" y="0"/>
                  </a:lnTo>
                  <a:lnTo>
                    <a:pt x="58747" y="584"/>
                  </a:lnTo>
                  <a:lnTo>
                    <a:pt x="94167" y="11739"/>
                  </a:lnTo>
                  <a:lnTo>
                    <a:pt x="134587" y="38489"/>
                  </a:lnTo>
                  <a:lnTo>
                    <a:pt x="172541" y="80095"/>
                  </a:lnTo>
                  <a:lnTo>
                    <a:pt x="203305" y="118089"/>
                  </a:lnTo>
                  <a:lnTo>
                    <a:pt x="222627" y="151882"/>
                  </a:lnTo>
                  <a:lnTo>
                    <a:pt x="240919" y="189676"/>
                  </a:lnTo>
                  <a:lnTo>
                    <a:pt x="258907" y="229648"/>
                  </a:lnTo>
                  <a:lnTo>
                    <a:pt x="274158" y="266626"/>
                  </a:lnTo>
                  <a:lnTo>
                    <a:pt x="284961" y="305365"/>
                  </a:lnTo>
                  <a:lnTo>
                    <a:pt x="294446" y="345616"/>
                  </a:lnTo>
                  <a:lnTo>
                    <a:pt x="301799" y="390032"/>
                  </a:lnTo>
                  <a:lnTo>
                    <a:pt x="302259" y="427468"/>
                  </a:lnTo>
                  <a:lnTo>
                    <a:pt x="291133" y="467744"/>
                  </a:lnTo>
                  <a:lnTo>
                    <a:pt x="282851" y="478015"/>
                  </a:lnTo>
                  <a:lnTo>
                    <a:pt x="271563" y="485887"/>
                  </a:lnTo>
                  <a:lnTo>
                    <a:pt x="249465" y="494905"/>
                  </a:lnTo>
                  <a:lnTo>
                    <a:pt x="210555" y="498941"/>
                  </a:lnTo>
                  <a:lnTo>
                    <a:pt x="169169" y="499277"/>
                  </a:lnTo>
                  <a:lnTo>
                    <a:pt x="124950" y="489609"/>
                  </a:lnTo>
                  <a:lnTo>
                    <a:pt x="81351" y="475412"/>
                  </a:lnTo>
                  <a:lnTo>
                    <a:pt x="42019" y="457648"/>
                  </a:lnTo>
                  <a:lnTo>
                    <a:pt x="16693" y="442773"/>
                  </a:lnTo>
                  <a:lnTo>
                    <a:pt x="6489" y="429104"/>
                  </a:lnTo>
                  <a:lnTo>
                    <a:pt x="1922" y="417226"/>
                  </a:lnTo>
                  <a:lnTo>
                    <a:pt x="0" y="40110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26"/>
            <p:cNvSpPr/>
            <p:nvPr>
              <p:custDataLst>
                <p:tags r:id="rId9"/>
              </p:custDataLst>
            </p:nvPr>
          </p:nvSpPr>
          <p:spPr>
            <a:xfrm>
              <a:off x="4741664" y="5036343"/>
              <a:ext cx="5145" cy="455415"/>
            </a:xfrm>
            <a:custGeom>
              <a:avLst/>
              <a:gdLst/>
              <a:ahLst/>
              <a:cxnLst/>
              <a:rect l="0" t="0" r="0" b="0"/>
              <a:pathLst>
                <a:path w="5145" h="455415">
                  <a:moveTo>
                    <a:pt x="0" y="0"/>
                  </a:moveTo>
                  <a:lnTo>
                    <a:pt x="0" y="0"/>
                  </a:lnTo>
                  <a:lnTo>
                    <a:pt x="0" y="40527"/>
                  </a:lnTo>
                  <a:lnTo>
                    <a:pt x="0" y="81993"/>
                  </a:lnTo>
                  <a:lnTo>
                    <a:pt x="0" y="115465"/>
                  </a:lnTo>
                  <a:lnTo>
                    <a:pt x="0" y="156362"/>
                  </a:lnTo>
                  <a:lnTo>
                    <a:pt x="0" y="199898"/>
                  </a:lnTo>
                  <a:lnTo>
                    <a:pt x="992" y="243225"/>
                  </a:lnTo>
                  <a:lnTo>
                    <a:pt x="5144" y="282631"/>
                  </a:lnTo>
                  <a:lnTo>
                    <a:pt x="1965" y="324293"/>
                  </a:lnTo>
                  <a:lnTo>
                    <a:pt x="582" y="362214"/>
                  </a:lnTo>
                  <a:lnTo>
                    <a:pt x="114" y="405291"/>
                  </a:lnTo>
                  <a:lnTo>
                    <a:pt x="6" y="447377"/>
                  </a:lnTo>
                  <a:lnTo>
                    <a:pt x="0" y="45541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898525" y="1587500"/>
            <a:ext cx="7331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 b="1" u="sng"/>
              <a:t>combined variation</a:t>
            </a:r>
            <a:r>
              <a:rPr lang="en-US"/>
              <a:t> is a relationship that contains both direct and inverse variation. Quantities that vary directly appear in the numerator, and quantities that vary inversely appear in the denominator.</a:t>
            </a:r>
          </a:p>
        </p:txBody>
      </p:sp>
      <p:grpSp>
        <p:nvGrpSpPr>
          <p:cNvPr id="8" name="SMARTInkShape-Group144"/>
          <p:cNvGrpSpPr/>
          <p:nvPr/>
        </p:nvGrpSpPr>
        <p:grpSpPr>
          <a:xfrm>
            <a:off x="1607667" y="3795117"/>
            <a:ext cx="1115888" cy="499903"/>
            <a:chOff x="1607667" y="3795117"/>
            <a:chExt cx="1115888" cy="499903"/>
          </a:xfrm>
        </p:grpSpPr>
        <p:sp>
          <p:nvSpPr>
            <p:cNvPr id="3" name="SMARTInkShape-927"/>
            <p:cNvSpPr/>
            <p:nvPr>
              <p:custDataLst>
                <p:tags r:id="rId6"/>
              </p:custDataLst>
            </p:nvPr>
          </p:nvSpPr>
          <p:spPr>
            <a:xfrm>
              <a:off x="1607667" y="3812976"/>
              <a:ext cx="263411" cy="482044"/>
            </a:xfrm>
            <a:custGeom>
              <a:avLst/>
              <a:gdLst/>
              <a:ahLst/>
              <a:cxnLst/>
              <a:rect l="0" t="0" r="0" b="0"/>
              <a:pathLst>
                <a:path w="263411" h="482044">
                  <a:moveTo>
                    <a:pt x="17536" y="0"/>
                  </a:moveTo>
                  <a:lnTo>
                    <a:pt x="17536" y="0"/>
                  </a:lnTo>
                  <a:lnTo>
                    <a:pt x="25224" y="7689"/>
                  </a:lnTo>
                  <a:lnTo>
                    <a:pt x="24646" y="9094"/>
                  </a:lnTo>
                  <a:lnTo>
                    <a:pt x="21357" y="13302"/>
                  </a:lnTo>
                  <a:lnTo>
                    <a:pt x="19234" y="21126"/>
                  </a:lnTo>
                  <a:lnTo>
                    <a:pt x="15393" y="36687"/>
                  </a:lnTo>
                  <a:lnTo>
                    <a:pt x="2134" y="74168"/>
                  </a:lnTo>
                  <a:lnTo>
                    <a:pt x="0" y="115453"/>
                  </a:lnTo>
                  <a:lnTo>
                    <a:pt x="697" y="154464"/>
                  </a:lnTo>
                  <a:lnTo>
                    <a:pt x="4429" y="166546"/>
                  </a:lnTo>
                  <a:lnTo>
                    <a:pt x="12041" y="175885"/>
                  </a:lnTo>
                  <a:lnTo>
                    <a:pt x="42790" y="199271"/>
                  </a:lnTo>
                  <a:lnTo>
                    <a:pt x="54894" y="203572"/>
                  </a:lnTo>
                  <a:lnTo>
                    <a:pt x="69505" y="204846"/>
                  </a:lnTo>
                  <a:lnTo>
                    <a:pt x="86402" y="200484"/>
                  </a:lnTo>
                  <a:lnTo>
                    <a:pt x="103976" y="192907"/>
                  </a:lnTo>
                  <a:lnTo>
                    <a:pt x="113170" y="184624"/>
                  </a:lnTo>
                  <a:lnTo>
                    <a:pt x="141187" y="145682"/>
                  </a:lnTo>
                  <a:lnTo>
                    <a:pt x="146906" y="133870"/>
                  </a:lnTo>
                  <a:lnTo>
                    <a:pt x="158147" y="95574"/>
                  </a:lnTo>
                  <a:lnTo>
                    <a:pt x="160212" y="54129"/>
                  </a:lnTo>
                  <a:lnTo>
                    <a:pt x="159330" y="42909"/>
                  </a:lnTo>
                  <a:lnTo>
                    <a:pt x="149382" y="18106"/>
                  </a:lnTo>
                  <a:lnTo>
                    <a:pt x="143901" y="10742"/>
                  </a:lnTo>
                  <a:lnTo>
                    <a:pt x="143451" y="11130"/>
                  </a:lnTo>
                  <a:lnTo>
                    <a:pt x="142670" y="16777"/>
                  </a:lnTo>
                  <a:lnTo>
                    <a:pt x="160648" y="56646"/>
                  </a:lnTo>
                  <a:lnTo>
                    <a:pt x="176317" y="98630"/>
                  </a:lnTo>
                  <a:lnTo>
                    <a:pt x="196920" y="136671"/>
                  </a:lnTo>
                  <a:lnTo>
                    <a:pt x="211577" y="170472"/>
                  </a:lnTo>
                  <a:lnTo>
                    <a:pt x="224850" y="205622"/>
                  </a:lnTo>
                  <a:lnTo>
                    <a:pt x="238704" y="241173"/>
                  </a:lnTo>
                  <a:lnTo>
                    <a:pt x="249093" y="276841"/>
                  </a:lnTo>
                  <a:lnTo>
                    <a:pt x="255809" y="312545"/>
                  </a:lnTo>
                  <a:lnTo>
                    <a:pt x="260445" y="348259"/>
                  </a:lnTo>
                  <a:lnTo>
                    <a:pt x="263410" y="371079"/>
                  </a:lnTo>
                  <a:lnTo>
                    <a:pt x="257228" y="409982"/>
                  </a:lnTo>
                  <a:lnTo>
                    <a:pt x="246453" y="441589"/>
                  </a:lnTo>
                  <a:lnTo>
                    <a:pt x="238008" y="451915"/>
                  </a:lnTo>
                  <a:lnTo>
                    <a:pt x="198944" y="476045"/>
                  </a:lnTo>
                  <a:lnTo>
                    <a:pt x="168132" y="480987"/>
                  </a:lnTo>
                  <a:lnTo>
                    <a:pt x="124533" y="482043"/>
                  </a:lnTo>
                  <a:lnTo>
                    <a:pt x="89934" y="475042"/>
                  </a:lnTo>
                  <a:lnTo>
                    <a:pt x="60316" y="466751"/>
                  </a:lnTo>
                  <a:lnTo>
                    <a:pt x="52009" y="465949"/>
                  </a:lnTo>
                  <a:lnTo>
                    <a:pt x="37487" y="459766"/>
                  </a:lnTo>
                  <a:lnTo>
                    <a:pt x="20802" y="450420"/>
                  </a:lnTo>
                  <a:lnTo>
                    <a:pt x="16736" y="449108"/>
                  </a:lnTo>
                  <a:lnTo>
                    <a:pt x="14026" y="447241"/>
                  </a:lnTo>
                  <a:lnTo>
                    <a:pt x="12219" y="445004"/>
                  </a:lnTo>
                  <a:lnTo>
                    <a:pt x="8606" y="43755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928"/>
            <p:cNvSpPr/>
            <p:nvPr>
              <p:custDataLst>
                <p:tags r:id="rId7"/>
              </p:custDataLst>
            </p:nvPr>
          </p:nvSpPr>
          <p:spPr>
            <a:xfrm>
              <a:off x="1902023" y="3830835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0"/>
                  </a:moveTo>
                  <a:lnTo>
                    <a:pt x="0" y="0"/>
                  </a:lnTo>
                  <a:lnTo>
                    <a:pt x="39319" y="993"/>
                  </a:lnTo>
                  <a:lnTo>
                    <a:pt x="77758" y="8378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29"/>
            <p:cNvSpPr/>
            <p:nvPr>
              <p:custDataLst>
                <p:tags r:id="rId8"/>
              </p:custDataLst>
            </p:nvPr>
          </p:nvSpPr>
          <p:spPr>
            <a:xfrm>
              <a:off x="1884164" y="3902273"/>
              <a:ext cx="98227" cy="8931"/>
            </a:xfrm>
            <a:custGeom>
              <a:avLst/>
              <a:gdLst/>
              <a:ahLst/>
              <a:cxnLst/>
              <a:rect l="0" t="0" r="0" b="0"/>
              <a:pathLst>
                <a:path w="98227" h="8931">
                  <a:moveTo>
                    <a:pt x="0" y="0"/>
                  </a:moveTo>
                  <a:lnTo>
                    <a:pt x="0" y="0"/>
                  </a:lnTo>
                  <a:lnTo>
                    <a:pt x="40945" y="0"/>
                  </a:lnTo>
                  <a:lnTo>
                    <a:pt x="63064" y="992"/>
                  </a:lnTo>
                  <a:lnTo>
                    <a:pt x="98226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30"/>
            <p:cNvSpPr/>
            <p:nvPr>
              <p:custDataLst>
                <p:tags r:id="rId9"/>
              </p:custDataLst>
            </p:nvPr>
          </p:nvSpPr>
          <p:spPr>
            <a:xfrm>
              <a:off x="2155839" y="3795117"/>
              <a:ext cx="567716" cy="53579"/>
            </a:xfrm>
            <a:custGeom>
              <a:avLst/>
              <a:gdLst/>
              <a:ahLst/>
              <a:cxnLst/>
              <a:rect l="0" t="0" r="0" b="0"/>
              <a:pathLst>
                <a:path w="567716" h="53579">
                  <a:moveTo>
                    <a:pt x="5145" y="53578"/>
                  </a:moveTo>
                  <a:lnTo>
                    <a:pt x="5145" y="53578"/>
                  </a:lnTo>
                  <a:lnTo>
                    <a:pt x="404" y="53578"/>
                  </a:lnTo>
                  <a:lnTo>
                    <a:pt x="0" y="52586"/>
                  </a:lnTo>
                  <a:lnTo>
                    <a:pt x="4271" y="45889"/>
                  </a:lnTo>
                  <a:lnTo>
                    <a:pt x="7402" y="45200"/>
                  </a:lnTo>
                  <a:lnTo>
                    <a:pt x="39984" y="42051"/>
                  </a:lnTo>
                  <a:lnTo>
                    <a:pt x="61108" y="37594"/>
                  </a:lnTo>
                  <a:lnTo>
                    <a:pt x="103686" y="28836"/>
                  </a:lnTo>
                  <a:lnTo>
                    <a:pt x="141798" y="20321"/>
                  </a:lnTo>
                  <a:lnTo>
                    <a:pt x="175611" y="15943"/>
                  </a:lnTo>
                  <a:lnTo>
                    <a:pt x="210765" y="11008"/>
                  </a:lnTo>
                  <a:lnTo>
                    <a:pt x="246317" y="9545"/>
                  </a:lnTo>
                  <a:lnTo>
                    <a:pt x="281986" y="6466"/>
                  </a:lnTo>
                  <a:lnTo>
                    <a:pt x="317690" y="1915"/>
                  </a:lnTo>
                  <a:lnTo>
                    <a:pt x="353404" y="567"/>
                  </a:lnTo>
                  <a:lnTo>
                    <a:pt x="389122" y="168"/>
                  </a:lnTo>
                  <a:lnTo>
                    <a:pt x="424841" y="49"/>
                  </a:lnTo>
                  <a:lnTo>
                    <a:pt x="467725" y="9"/>
                  </a:lnTo>
                  <a:lnTo>
                    <a:pt x="511259" y="1"/>
                  </a:lnTo>
                  <a:lnTo>
                    <a:pt x="554521" y="0"/>
                  </a:lnTo>
                  <a:lnTo>
                    <a:pt x="56771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31"/>
            <p:cNvSpPr/>
            <p:nvPr>
              <p:custDataLst>
                <p:tags r:id="rId10"/>
              </p:custDataLst>
            </p:nvPr>
          </p:nvSpPr>
          <p:spPr>
            <a:xfrm>
              <a:off x="2407084" y="3911203"/>
              <a:ext cx="191456" cy="232173"/>
            </a:xfrm>
            <a:custGeom>
              <a:avLst/>
              <a:gdLst/>
              <a:ahLst/>
              <a:cxnLst/>
              <a:rect l="0" t="0" r="0" b="0"/>
              <a:pathLst>
                <a:path w="191456" h="232173">
                  <a:moveTo>
                    <a:pt x="48580" y="0"/>
                  </a:moveTo>
                  <a:lnTo>
                    <a:pt x="48580" y="0"/>
                  </a:lnTo>
                  <a:lnTo>
                    <a:pt x="69571" y="0"/>
                  </a:lnTo>
                  <a:lnTo>
                    <a:pt x="111326" y="11023"/>
                  </a:lnTo>
                  <a:lnTo>
                    <a:pt x="154958" y="28705"/>
                  </a:lnTo>
                  <a:lnTo>
                    <a:pt x="158194" y="31043"/>
                  </a:lnTo>
                  <a:lnTo>
                    <a:pt x="161789" y="36286"/>
                  </a:lnTo>
                  <a:lnTo>
                    <a:pt x="163814" y="44816"/>
                  </a:lnTo>
                  <a:lnTo>
                    <a:pt x="164098" y="47737"/>
                  </a:lnTo>
                  <a:lnTo>
                    <a:pt x="161767" y="53627"/>
                  </a:lnTo>
                  <a:lnTo>
                    <a:pt x="131231" y="86845"/>
                  </a:lnTo>
                  <a:lnTo>
                    <a:pt x="88455" y="114396"/>
                  </a:lnTo>
                  <a:lnTo>
                    <a:pt x="43971" y="144200"/>
                  </a:lnTo>
                  <a:lnTo>
                    <a:pt x="13145" y="175332"/>
                  </a:lnTo>
                  <a:lnTo>
                    <a:pt x="7034" y="178136"/>
                  </a:lnTo>
                  <a:lnTo>
                    <a:pt x="1011" y="182689"/>
                  </a:lnTo>
                  <a:lnTo>
                    <a:pt x="0" y="185293"/>
                  </a:lnTo>
                  <a:lnTo>
                    <a:pt x="318" y="188020"/>
                  </a:lnTo>
                  <a:lnTo>
                    <a:pt x="3217" y="194787"/>
                  </a:lnTo>
                  <a:lnTo>
                    <a:pt x="28727" y="208735"/>
                  </a:lnTo>
                  <a:lnTo>
                    <a:pt x="45894" y="212660"/>
                  </a:lnTo>
                  <a:lnTo>
                    <a:pt x="85121" y="214094"/>
                  </a:lnTo>
                  <a:lnTo>
                    <a:pt x="111331" y="216893"/>
                  </a:lnTo>
                  <a:lnTo>
                    <a:pt x="154776" y="222405"/>
                  </a:lnTo>
                  <a:lnTo>
                    <a:pt x="174413" y="223986"/>
                  </a:lnTo>
                  <a:lnTo>
                    <a:pt x="191455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145"/>
          <p:cNvGrpSpPr/>
          <p:nvPr/>
        </p:nvGrpSpPr>
        <p:grpSpPr>
          <a:xfrm>
            <a:off x="2277070" y="3500437"/>
            <a:ext cx="339329" cy="267892"/>
            <a:chOff x="2277070" y="3500437"/>
            <a:chExt cx="339329" cy="267892"/>
          </a:xfrm>
        </p:grpSpPr>
        <p:sp>
          <p:nvSpPr>
            <p:cNvPr id="9" name="SMARTInkShape-932"/>
            <p:cNvSpPr/>
            <p:nvPr>
              <p:custDataLst>
                <p:tags r:id="rId1"/>
              </p:custDataLst>
            </p:nvPr>
          </p:nvSpPr>
          <p:spPr>
            <a:xfrm>
              <a:off x="2294929" y="3500437"/>
              <a:ext cx="8931" cy="267892"/>
            </a:xfrm>
            <a:custGeom>
              <a:avLst/>
              <a:gdLst/>
              <a:ahLst/>
              <a:cxnLst/>
              <a:rect l="0" t="0" r="0" b="0"/>
              <a:pathLst>
                <a:path w="8931" h="267892">
                  <a:moveTo>
                    <a:pt x="0" y="0"/>
                  </a:moveTo>
                  <a:lnTo>
                    <a:pt x="0" y="0"/>
                  </a:lnTo>
                  <a:lnTo>
                    <a:pt x="0" y="40722"/>
                  </a:lnTo>
                  <a:lnTo>
                    <a:pt x="0" y="81026"/>
                  </a:lnTo>
                  <a:lnTo>
                    <a:pt x="0" y="122353"/>
                  </a:lnTo>
                  <a:lnTo>
                    <a:pt x="0" y="160208"/>
                  </a:lnTo>
                  <a:lnTo>
                    <a:pt x="0" y="204553"/>
                  </a:lnTo>
                  <a:lnTo>
                    <a:pt x="992" y="216920"/>
                  </a:lnTo>
                  <a:lnTo>
                    <a:pt x="8562" y="260159"/>
                  </a:lnTo>
                  <a:lnTo>
                    <a:pt x="8930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33"/>
            <p:cNvSpPr/>
            <p:nvPr>
              <p:custDataLst>
                <p:tags r:id="rId2"/>
              </p:custDataLst>
            </p:nvPr>
          </p:nvSpPr>
          <p:spPr>
            <a:xfrm>
              <a:off x="2277070" y="3571875"/>
              <a:ext cx="142876" cy="80368"/>
            </a:xfrm>
            <a:custGeom>
              <a:avLst/>
              <a:gdLst/>
              <a:ahLst/>
              <a:cxnLst/>
              <a:rect l="0" t="0" r="0" b="0"/>
              <a:pathLst>
                <a:path w="142876" h="80368">
                  <a:moveTo>
                    <a:pt x="0" y="80367"/>
                  </a:moveTo>
                  <a:lnTo>
                    <a:pt x="0" y="80367"/>
                  </a:lnTo>
                  <a:lnTo>
                    <a:pt x="37075" y="45938"/>
                  </a:lnTo>
                  <a:lnTo>
                    <a:pt x="77470" y="16199"/>
                  </a:lnTo>
                  <a:lnTo>
                    <a:pt x="107355" y="422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34"/>
            <p:cNvSpPr/>
            <p:nvPr>
              <p:custDataLst>
                <p:tags r:id="rId3"/>
              </p:custDataLst>
            </p:nvPr>
          </p:nvSpPr>
          <p:spPr>
            <a:xfrm>
              <a:off x="2339578" y="3589734"/>
              <a:ext cx="80368" cy="151806"/>
            </a:xfrm>
            <a:custGeom>
              <a:avLst/>
              <a:gdLst/>
              <a:ahLst/>
              <a:cxnLst/>
              <a:rect l="0" t="0" r="0" b="0"/>
              <a:pathLst>
                <a:path w="80368" h="151806">
                  <a:moveTo>
                    <a:pt x="0" y="0"/>
                  </a:moveTo>
                  <a:lnTo>
                    <a:pt x="0" y="0"/>
                  </a:lnTo>
                  <a:lnTo>
                    <a:pt x="0" y="12429"/>
                  </a:lnTo>
                  <a:lnTo>
                    <a:pt x="2646" y="18091"/>
                  </a:lnTo>
                  <a:lnTo>
                    <a:pt x="6137" y="23915"/>
                  </a:lnTo>
                  <a:lnTo>
                    <a:pt x="13302" y="43449"/>
                  </a:lnTo>
                  <a:lnTo>
                    <a:pt x="21125" y="51722"/>
                  </a:lnTo>
                  <a:lnTo>
                    <a:pt x="30225" y="59699"/>
                  </a:lnTo>
                  <a:lnTo>
                    <a:pt x="40926" y="76338"/>
                  </a:lnTo>
                  <a:lnTo>
                    <a:pt x="59465" y="118317"/>
                  </a:lnTo>
                  <a:lnTo>
                    <a:pt x="80367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35"/>
            <p:cNvSpPr/>
            <p:nvPr>
              <p:custDataLst>
                <p:tags r:id="rId4"/>
              </p:custDataLst>
            </p:nvPr>
          </p:nvSpPr>
          <p:spPr>
            <a:xfrm>
              <a:off x="2500312" y="3598664"/>
              <a:ext cx="116087" cy="160735"/>
            </a:xfrm>
            <a:custGeom>
              <a:avLst/>
              <a:gdLst/>
              <a:ahLst/>
              <a:cxnLst/>
              <a:rect l="0" t="0" r="0" b="0"/>
              <a:pathLst>
                <a:path w="116087" h="160735">
                  <a:moveTo>
                    <a:pt x="0" y="0"/>
                  </a:moveTo>
                  <a:lnTo>
                    <a:pt x="0" y="0"/>
                  </a:lnTo>
                  <a:lnTo>
                    <a:pt x="0" y="16250"/>
                  </a:lnTo>
                  <a:lnTo>
                    <a:pt x="4741" y="26863"/>
                  </a:lnTo>
                  <a:lnTo>
                    <a:pt x="39147" y="65662"/>
                  </a:lnTo>
                  <a:lnTo>
                    <a:pt x="74454" y="107355"/>
                  </a:lnTo>
                  <a:lnTo>
                    <a:pt x="106375" y="148996"/>
                  </a:lnTo>
                  <a:lnTo>
                    <a:pt x="116086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36"/>
            <p:cNvSpPr/>
            <p:nvPr>
              <p:custDataLst>
                <p:tags r:id="rId5"/>
              </p:custDataLst>
            </p:nvPr>
          </p:nvSpPr>
          <p:spPr>
            <a:xfrm>
              <a:off x="2544960" y="3580804"/>
              <a:ext cx="53580" cy="160736"/>
            </a:xfrm>
            <a:custGeom>
              <a:avLst/>
              <a:gdLst/>
              <a:ahLst/>
              <a:cxnLst/>
              <a:rect l="0" t="0" r="0" b="0"/>
              <a:pathLst>
                <a:path w="53580" h="160736">
                  <a:moveTo>
                    <a:pt x="53579" y="0"/>
                  </a:moveTo>
                  <a:lnTo>
                    <a:pt x="53579" y="0"/>
                  </a:lnTo>
                  <a:lnTo>
                    <a:pt x="53579" y="4741"/>
                  </a:lnTo>
                  <a:lnTo>
                    <a:pt x="50933" y="9714"/>
                  </a:lnTo>
                  <a:lnTo>
                    <a:pt x="45890" y="16250"/>
                  </a:lnTo>
                  <a:lnTo>
                    <a:pt x="40017" y="42576"/>
                  </a:lnTo>
                  <a:lnTo>
                    <a:pt x="21732" y="83397"/>
                  </a:lnTo>
                  <a:lnTo>
                    <a:pt x="11071" y="125204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458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change in temperature of an aluminum wire varies inversely as its mass </a:t>
            </a:r>
            <a:r>
              <a:rPr lang="en-US" altLang="en-US" b="1" i="1"/>
              <a:t>m</a:t>
            </a:r>
            <a:r>
              <a:rPr lang="en-US" altLang="en-US" b="1"/>
              <a:t> and directly as the amount of heat energy </a:t>
            </a:r>
            <a:r>
              <a:rPr lang="en-US" altLang="en-US" b="1" i="1"/>
              <a:t>E</a:t>
            </a:r>
            <a:r>
              <a:rPr lang="en-US" altLang="en-US" b="1"/>
              <a:t> transferred. The temperature of an aluminum wire with a mass of 0.1 kg rises 5°C when 450 joules (J) of heat energy are transferred to it. How much heat energy must be transferred to an aluminum wire with a mass of 0.2 kg raise its temperature 20°C? 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7: Chemistry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7" name="SMARTInkShape-Group146"/>
          <p:cNvGrpSpPr/>
          <p:nvPr/>
        </p:nvGrpSpPr>
        <p:grpSpPr>
          <a:xfrm>
            <a:off x="3991570" y="1366242"/>
            <a:ext cx="160735" cy="303610"/>
            <a:chOff x="3991570" y="1366242"/>
            <a:chExt cx="160735" cy="303610"/>
          </a:xfrm>
        </p:grpSpPr>
        <p:sp>
          <p:nvSpPr>
            <p:cNvPr id="4" name="SMARTInkShape-937"/>
            <p:cNvSpPr/>
            <p:nvPr>
              <p:custDataLst>
                <p:tags r:id="rId133"/>
              </p:custDataLst>
            </p:nvPr>
          </p:nvSpPr>
          <p:spPr>
            <a:xfrm>
              <a:off x="3991570" y="1473398"/>
              <a:ext cx="160735" cy="35720"/>
            </a:xfrm>
            <a:custGeom>
              <a:avLst/>
              <a:gdLst/>
              <a:ahLst/>
              <a:cxnLst/>
              <a:rect l="0" t="0" r="0" b="0"/>
              <a:pathLst>
                <a:path w="160735" h="35720">
                  <a:moveTo>
                    <a:pt x="0" y="35719"/>
                  </a:moveTo>
                  <a:lnTo>
                    <a:pt x="0" y="35719"/>
                  </a:lnTo>
                  <a:lnTo>
                    <a:pt x="4740" y="35719"/>
                  </a:lnTo>
                  <a:lnTo>
                    <a:pt x="9714" y="33073"/>
                  </a:lnTo>
                  <a:lnTo>
                    <a:pt x="15231" y="29582"/>
                  </a:lnTo>
                  <a:lnTo>
                    <a:pt x="55878" y="14469"/>
                  </a:lnTo>
                  <a:lnTo>
                    <a:pt x="90743" y="3887"/>
                  </a:lnTo>
                  <a:lnTo>
                    <a:pt x="129528" y="768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38"/>
            <p:cNvSpPr/>
            <p:nvPr>
              <p:custDataLst>
                <p:tags r:id="rId134"/>
              </p:custDataLst>
            </p:nvPr>
          </p:nvSpPr>
          <p:spPr>
            <a:xfrm>
              <a:off x="4009429" y="1366242"/>
              <a:ext cx="142876" cy="44649"/>
            </a:xfrm>
            <a:custGeom>
              <a:avLst/>
              <a:gdLst/>
              <a:ahLst/>
              <a:cxnLst/>
              <a:rect l="0" t="0" r="0" b="0"/>
              <a:pathLst>
                <a:path w="142876" h="44649">
                  <a:moveTo>
                    <a:pt x="0" y="44648"/>
                  </a:moveTo>
                  <a:lnTo>
                    <a:pt x="0" y="44648"/>
                  </a:lnTo>
                  <a:lnTo>
                    <a:pt x="0" y="39908"/>
                  </a:lnTo>
                  <a:lnTo>
                    <a:pt x="992" y="38511"/>
                  </a:lnTo>
                  <a:lnTo>
                    <a:pt x="2646" y="37580"/>
                  </a:lnTo>
                  <a:lnTo>
                    <a:pt x="45284" y="20560"/>
                  </a:lnTo>
                  <a:lnTo>
                    <a:pt x="89275" y="3944"/>
                  </a:lnTo>
                  <a:lnTo>
                    <a:pt x="131124" y="23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39"/>
            <p:cNvSpPr/>
            <p:nvPr>
              <p:custDataLst>
                <p:tags r:id="rId135"/>
              </p:custDataLst>
            </p:nvPr>
          </p:nvSpPr>
          <p:spPr>
            <a:xfrm>
              <a:off x="4019596" y="1401960"/>
              <a:ext cx="7694" cy="267892"/>
            </a:xfrm>
            <a:custGeom>
              <a:avLst/>
              <a:gdLst/>
              <a:ahLst/>
              <a:cxnLst/>
              <a:rect l="0" t="0" r="0" b="0"/>
              <a:pathLst>
                <a:path w="7694" h="267892">
                  <a:moveTo>
                    <a:pt x="7693" y="0"/>
                  </a:moveTo>
                  <a:lnTo>
                    <a:pt x="7693" y="0"/>
                  </a:lnTo>
                  <a:lnTo>
                    <a:pt x="7693" y="43114"/>
                  </a:lnTo>
                  <a:lnTo>
                    <a:pt x="7693" y="83987"/>
                  </a:lnTo>
                  <a:lnTo>
                    <a:pt x="7693" y="123967"/>
                  </a:lnTo>
                  <a:lnTo>
                    <a:pt x="5047" y="166881"/>
                  </a:lnTo>
                  <a:lnTo>
                    <a:pt x="4" y="197667"/>
                  </a:lnTo>
                  <a:lnTo>
                    <a:pt x="0" y="225283"/>
                  </a:lnTo>
                  <a:lnTo>
                    <a:pt x="7693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47"/>
          <p:cNvGrpSpPr/>
          <p:nvPr/>
        </p:nvGrpSpPr>
        <p:grpSpPr>
          <a:xfrm>
            <a:off x="1714500" y="4491632"/>
            <a:ext cx="723305" cy="634009"/>
            <a:chOff x="1714500" y="4491632"/>
            <a:chExt cx="723305" cy="634009"/>
          </a:xfrm>
        </p:grpSpPr>
        <p:sp>
          <p:nvSpPr>
            <p:cNvPr id="8" name="SMARTInkShape-940"/>
            <p:cNvSpPr/>
            <p:nvPr>
              <p:custDataLst>
                <p:tags r:id="rId123"/>
              </p:custDataLst>
            </p:nvPr>
          </p:nvSpPr>
          <p:spPr>
            <a:xfrm>
              <a:off x="2167353" y="4563333"/>
              <a:ext cx="154366" cy="62246"/>
            </a:xfrm>
            <a:custGeom>
              <a:avLst/>
              <a:gdLst/>
              <a:ahLst/>
              <a:cxnLst/>
              <a:rect l="0" t="0" r="0" b="0"/>
              <a:pathLst>
                <a:path w="154366" h="62246">
                  <a:moveTo>
                    <a:pt x="11490" y="62245"/>
                  </a:moveTo>
                  <a:lnTo>
                    <a:pt x="11490" y="62245"/>
                  </a:lnTo>
                  <a:lnTo>
                    <a:pt x="2009" y="62245"/>
                  </a:lnTo>
                  <a:lnTo>
                    <a:pt x="209" y="61252"/>
                  </a:lnTo>
                  <a:lnTo>
                    <a:pt x="0" y="59599"/>
                  </a:lnTo>
                  <a:lnTo>
                    <a:pt x="854" y="57504"/>
                  </a:lnTo>
                  <a:lnTo>
                    <a:pt x="2415" y="56108"/>
                  </a:lnTo>
                  <a:lnTo>
                    <a:pt x="12049" y="51220"/>
                  </a:lnTo>
                  <a:lnTo>
                    <a:pt x="37100" y="32356"/>
                  </a:lnTo>
                  <a:lnTo>
                    <a:pt x="72373" y="14934"/>
                  </a:lnTo>
                  <a:lnTo>
                    <a:pt x="85182" y="6491"/>
                  </a:lnTo>
                  <a:lnTo>
                    <a:pt x="104542" y="1738"/>
                  </a:lnTo>
                  <a:lnTo>
                    <a:pt x="136449" y="0"/>
                  </a:lnTo>
                  <a:lnTo>
                    <a:pt x="144088" y="2500"/>
                  </a:lnTo>
                  <a:lnTo>
                    <a:pt x="154365" y="866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41"/>
            <p:cNvSpPr/>
            <p:nvPr>
              <p:custDataLst>
                <p:tags r:id="rId124"/>
              </p:custDataLst>
            </p:nvPr>
          </p:nvSpPr>
          <p:spPr>
            <a:xfrm>
              <a:off x="2187773" y="4491632"/>
              <a:ext cx="17860" cy="223244"/>
            </a:xfrm>
            <a:custGeom>
              <a:avLst/>
              <a:gdLst/>
              <a:ahLst/>
              <a:cxnLst/>
              <a:rect l="0" t="0" r="0" b="0"/>
              <a:pathLst>
                <a:path w="17860" h="223244">
                  <a:moveTo>
                    <a:pt x="0" y="0"/>
                  </a:moveTo>
                  <a:lnTo>
                    <a:pt x="0" y="0"/>
                  </a:lnTo>
                  <a:lnTo>
                    <a:pt x="0" y="42240"/>
                  </a:lnTo>
                  <a:lnTo>
                    <a:pt x="0" y="81226"/>
                  </a:lnTo>
                  <a:lnTo>
                    <a:pt x="2646" y="107411"/>
                  </a:lnTo>
                  <a:lnTo>
                    <a:pt x="8102" y="145701"/>
                  </a:lnTo>
                  <a:lnTo>
                    <a:pt x="11412" y="176507"/>
                  </a:lnTo>
                  <a:lnTo>
                    <a:pt x="16586" y="201994"/>
                  </a:lnTo>
                  <a:lnTo>
                    <a:pt x="17859" y="22324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42"/>
            <p:cNvSpPr/>
            <p:nvPr>
              <p:custDataLst>
                <p:tags r:id="rId125"/>
              </p:custDataLst>
            </p:nvPr>
          </p:nvSpPr>
          <p:spPr>
            <a:xfrm>
              <a:off x="1933001" y="4848820"/>
              <a:ext cx="102968" cy="8931"/>
            </a:xfrm>
            <a:custGeom>
              <a:avLst/>
              <a:gdLst/>
              <a:ahLst/>
              <a:cxnLst/>
              <a:rect l="0" t="0" r="0" b="0"/>
              <a:pathLst>
                <a:path w="102968" h="8931">
                  <a:moveTo>
                    <a:pt x="4741" y="0"/>
                  </a:moveTo>
                  <a:lnTo>
                    <a:pt x="4741" y="0"/>
                  </a:lnTo>
                  <a:lnTo>
                    <a:pt x="0" y="0"/>
                  </a:lnTo>
                  <a:lnTo>
                    <a:pt x="11556" y="0"/>
                  </a:lnTo>
                  <a:lnTo>
                    <a:pt x="32819" y="7068"/>
                  </a:lnTo>
                  <a:lnTo>
                    <a:pt x="74430" y="8766"/>
                  </a:lnTo>
                  <a:lnTo>
                    <a:pt x="102967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43"/>
            <p:cNvSpPr/>
            <p:nvPr>
              <p:custDataLst>
                <p:tags r:id="rId126"/>
              </p:custDataLst>
            </p:nvPr>
          </p:nvSpPr>
          <p:spPr>
            <a:xfrm>
              <a:off x="1946672" y="4768453"/>
              <a:ext cx="80368" cy="8930"/>
            </a:xfrm>
            <a:custGeom>
              <a:avLst/>
              <a:gdLst/>
              <a:ahLst/>
              <a:cxnLst/>
              <a:rect l="0" t="0" r="0" b="0"/>
              <a:pathLst>
                <a:path w="80368" h="8930">
                  <a:moveTo>
                    <a:pt x="0" y="0"/>
                  </a:moveTo>
                  <a:lnTo>
                    <a:pt x="0" y="0"/>
                  </a:lnTo>
                  <a:lnTo>
                    <a:pt x="31044" y="992"/>
                  </a:lnTo>
                  <a:lnTo>
                    <a:pt x="59459" y="8102"/>
                  </a:lnTo>
                  <a:lnTo>
                    <a:pt x="80367" y="89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44"/>
            <p:cNvSpPr/>
            <p:nvPr>
              <p:custDataLst>
                <p:tags r:id="rId127"/>
              </p:custDataLst>
            </p:nvPr>
          </p:nvSpPr>
          <p:spPr>
            <a:xfrm>
              <a:off x="1732359" y="4750593"/>
              <a:ext cx="133946" cy="1"/>
            </a:xfrm>
            <a:custGeom>
              <a:avLst/>
              <a:gdLst/>
              <a:ahLst/>
              <a:cxnLst/>
              <a:rect l="0" t="0" r="0" b="0"/>
              <a:pathLst>
                <a:path w="133946" h="1">
                  <a:moveTo>
                    <a:pt x="0" y="0"/>
                  </a:moveTo>
                  <a:lnTo>
                    <a:pt x="0" y="0"/>
                  </a:lnTo>
                  <a:lnTo>
                    <a:pt x="40139" y="0"/>
                  </a:lnTo>
                  <a:lnTo>
                    <a:pt x="80949" y="0"/>
                  </a:lnTo>
                  <a:lnTo>
                    <a:pt x="121567" y="0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45"/>
            <p:cNvSpPr/>
            <p:nvPr>
              <p:custDataLst>
                <p:tags r:id="rId128"/>
              </p:custDataLst>
            </p:nvPr>
          </p:nvSpPr>
          <p:spPr>
            <a:xfrm>
              <a:off x="1732359" y="4607718"/>
              <a:ext cx="151806" cy="1"/>
            </a:xfrm>
            <a:custGeom>
              <a:avLst/>
              <a:gdLst/>
              <a:ahLst/>
              <a:cxnLst/>
              <a:rect l="0" t="0" r="0" b="0"/>
              <a:pathLst>
                <a:path w="151806" h="1">
                  <a:moveTo>
                    <a:pt x="0" y="0"/>
                  </a:moveTo>
                  <a:lnTo>
                    <a:pt x="0" y="0"/>
                  </a:lnTo>
                  <a:lnTo>
                    <a:pt x="39292" y="0"/>
                  </a:lnTo>
                  <a:lnTo>
                    <a:pt x="81922" y="0"/>
                  </a:lnTo>
                  <a:lnTo>
                    <a:pt x="124601" y="0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46"/>
            <p:cNvSpPr/>
            <p:nvPr>
              <p:custDataLst>
                <p:tags r:id="rId129"/>
              </p:custDataLst>
            </p:nvPr>
          </p:nvSpPr>
          <p:spPr>
            <a:xfrm>
              <a:off x="1714500" y="4643437"/>
              <a:ext cx="26790" cy="330399"/>
            </a:xfrm>
            <a:custGeom>
              <a:avLst/>
              <a:gdLst/>
              <a:ahLst/>
              <a:cxnLst/>
              <a:rect l="0" t="0" r="0" b="0"/>
              <a:pathLst>
                <a:path w="26790" h="330399">
                  <a:moveTo>
                    <a:pt x="0" y="0"/>
                  </a:moveTo>
                  <a:lnTo>
                    <a:pt x="0" y="0"/>
                  </a:lnTo>
                  <a:lnTo>
                    <a:pt x="0" y="39217"/>
                  </a:lnTo>
                  <a:lnTo>
                    <a:pt x="0" y="81820"/>
                  </a:lnTo>
                  <a:lnTo>
                    <a:pt x="0" y="123245"/>
                  </a:lnTo>
                  <a:lnTo>
                    <a:pt x="4740" y="165125"/>
                  </a:lnTo>
                  <a:lnTo>
                    <a:pt x="7688" y="199849"/>
                  </a:lnTo>
                  <a:lnTo>
                    <a:pt x="13302" y="235272"/>
                  </a:lnTo>
                  <a:lnTo>
                    <a:pt x="17951" y="274676"/>
                  </a:lnTo>
                  <a:lnTo>
                    <a:pt x="26184" y="318523"/>
                  </a:lnTo>
                  <a:lnTo>
                    <a:pt x="26789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47"/>
            <p:cNvSpPr/>
            <p:nvPr>
              <p:custDataLst>
                <p:tags r:id="rId130"/>
              </p:custDataLst>
            </p:nvPr>
          </p:nvSpPr>
          <p:spPr>
            <a:xfrm>
              <a:off x="2232421" y="4607718"/>
              <a:ext cx="71439" cy="142876"/>
            </a:xfrm>
            <a:custGeom>
              <a:avLst/>
              <a:gdLst/>
              <a:ahLst/>
              <a:cxnLst/>
              <a:rect l="0" t="0" r="0" b="0"/>
              <a:pathLst>
                <a:path w="71439" h="142876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9095" y="14239"/>
                  </a:lnTo>
                  <a:lnTo>
                    <a:pt x="43473" y="43549"/>
                  </a:lnTo>
                  <a:lnTo>
                    <a:pt x="49087" y="54412"/>
                  </a:lnTo>
                  <a:lnTo>
                    <a:pt x="61004" y="95299"/>
                  </a:lnTo>
                  <a:lnTo>
                    <a:pt x="71167" y="138559"/>
                  </a:lnTo>
                  <a:lnTo>
                    <a:pt x="7143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948"/>
            <p:cNvSpPr/>
            <p:nvPr>
              <p:custDataLst>
                <p:tags r:id="rId131"/>
              </p:custDataLst>
            </p:nvPr>
          </p:nvSpPr>
          <p:spPr>
            <a:xfrm>
              <a:off x="2169914" y="4822032"/>
              <a:ext cx="250032" cy="26789"/>
            </a:xfrm>
            <a:custGeom>
              <a:avLst/>
              <a:gdLst/>
              <a:ahLst/>
              <a:cxnLst/>
              <a:rect l="0" t="0" r="0" b="0"/>
              <a:pathLst>
                <a:path w="250032" h="26789">
                  <a:moveTo>
                    <a:pt x="250031" y="8928"/>
                  </a:moveTo>
                  <a:lnTo>
                    <a:pt x="250031" y="8928"/>
                  </a:lnTo>
                  <a:lnTo>
                    <a:pt x="229040" y="8928"/>
                  </a:lnTo>
                  <a:lnTo>
                    <a:pt x="186982" y="826"/>
                  </a:lnTo>
                  <a:lnTo>
                    <a:pt x="150361" y="107"/>
                  </a:lnTo>
                  <a:lnTo>
                    <a:pt x="109612" y="13"/>
                  </a:lnTo>
                  <a:lnTo>
                    <a:pt x="69007" y="0"/>
                  </a:lnTo>
                  <a:lnTo>
                    <a:pt x="53490" y="991"/>
                  </a:lnTo>
                  <a:lnTo>
                    <a:pt x="34590" y="7128"/>
                  </a:lnTo>
                  <a:lnTo>
                    <a:pt x="18812" y="15444"/>
                  </a:lnTo>
                  <a:lnTo>
                    <a:pt x="12329" y="17778"/>
                  </a:lnTo>
                  <a:lnTo>
                    <a:pt x="0" y="2678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949"/>
            <p:cNvSpPr/>
            <p:nvPr>
              <p:custDataLst>
                <p:tags r:id="rId132"/>
              </p:custDataLst>
            </p:nvPr>
          </p:nvSpPr>
          <p:spPr>
            <a:xfrm>
              <a:off x="2260452" y="4888760"/>
              <a:ext cx="177353" cy="236881"/>
            </a:xfrm>
            <a:custGeom>
              <a:avLst/>
              <a:gdLst/>
              <a:ahLst/>
              <a:cxnLst/>
              <a:rect l="0" t="0" r="0" b="0"/>
              <a:pathLst>
                <a:path w="177353" h="236881">
                  <a:moveTo>
                    <a:pt x="34477" y="31497"/>
                  </a:moveTo>
                  <a:lnTo>
                    <a:pt x="34477" y="31497"/>
                  </a:lnTo>
                  <a:lnTo>
                    <a:pt x="20238" y="46728"/>
                  </a:lnTo>
                  <a:lnTo>
                    <a:pt x="18227" y="52488"/>
                  </a:lnTo>
                  <a:lnTo>
                    <a:pt x="14184" y="76950"/>
                  </a:lnTo>
                  <a:lnTo>
                    <a:pt x="9613" y="94243"/>
                  </a:lnTo>
                  <a:lnTo>
                    <a:pt x="7691" y="129556"/>
                  </a:lnTo>
                  <a:lnTo>
                    <a:pt x="0" y="129709"/>
                  </a:lnTo>
                  <a:lnTo>
                    <a:pt x="5141" y="121600"/>
                  </a:lnTo>
                  <a:lnTo>
                    <a:pt x="12093" y="96304"/>
                  </a:lnTo>
                  <a:lnTo>
                    <a:pt x="36338" y="56462"/>
                  </a:lnTo>
                  <a:lnTo>
                    <a:pt x="64214" y="12165"/>
                  </a:lnTo>
                  <a:lnTo>
                    <a:pt x="70183" y="8023"/>
                  </a:lnTo>
                  <a:lnTo>
                    <a:pt x="73164" y="6917"/>
                  </a:lnTo>
                  <a:lnTo>
                    <a:pt x="75151" y="5189"/>
                  </a:lnTo>
                  <a:lnTo>
                    <a:pt x="77359" y="622"/>
                  </a:lnTo>
                  <a:lnTo>
                    <a:pt x="78940" y="0"/>
                  </a:lnTo>
                  <a:lnTo>
                    <a:pt x="80987" y="577"/>
                  </a:lnTo>
                  <a:lnTo>
                    <a:pt x="90081" y="6991"/>
                  </a:lnTo>
                  <a:lnTo>
                    <a:pt x="92382" y="9207"/>
                  </a:lnTo>
                  <a:lnTo>
                    <a:pt x="94939" y="14314"/>
                  </a:lnTo>
                  <a:lnTo>
                    <a:pt x="104000" y="58536"/>
                  </a:lnTo>
                  <a:lnTo>
                    <a:pt x="104071" y="70303"/>
                  </a:lnTo>
                  <a:lnTo>
                    <a:pt x="96746" y="98792"/>
                  </a:lnTo>
                  <a:lnTo>
                    <a:pt x="90066" y="111634"/>
                  </a:lnTo>
                  <a:lnTo>
                    <a:pt x="89396" y="114687"/>
                  </a:lnTo>
                  <a:lnTo>
                    <a:pt x="87957" y="116723"/>
                  </a:lnTo>
                  <a:lnTo>
                    <a:pt x="86005" y="118080"/>
                  </a:lnTo>
                  <a:lnTo>
                    <a:pt x="83712" y="118985"/>
                  </a:lnTo>
                  <a:lnTo>
                    <a:pt x="82183" y="120580"/>
                  </a:lnTo>
                  <a:lnTo>
                    <a:pt x="79245" y="129309"/>
                  </a:lnTo>
                  <a:lnTo>
                    <a:pt x="79136" y="117258"/>
                  </a:lnTo>
                  <a:lnTo>
                    <a:pt x="81776" y="111616"/>
                  </a:lnTo>
                  <a:lnTo>
                    <a:pt x="108629" y="69624"/>
                  </a:lnTo>
                  <a:lnTo>
                    <a:pt x="128909" y="53642"/>
                  </a:lnTo>
                  <a:lnTo>
                    <a:pt x="135317" y="51261"/>
                  </a:lnTo>
                  <a:lnTo>
                    <a:pt x="149243" y="49921"/>
                  </a:lnTo>
                  <a:lnTo>
                    <a:pt x="152659" y="50725"/>
                  </a:lnTo>
                  <a:lnTo>
                    <a:pt x="154937" y="52253"/>
                  </a:lnTo>
                  <a:lnTo>
                    <a:pt x="165030" y="64621"/>
                  </a:lnTo>
                  <a:lnTo>
                    <a:pt x="166915" y="70362"/>
                  </a:lnTo>
                  <a:lnTo>
                    <a:pt x="170870" y="94811"/>
                  </a:lnTo>
                  <a:lnTo>
                    <a:pt x="174471" y="107262"/>
                  </a:lnTo>
                  <a:lnTo>
                    <a:pt x="176973" y="148153"/>
                  </a:lnTo>
                  <a:lnTo>
                    <a:pt x="177319" y="188782"/>
                  </a:lnTo>
                  <a:lnTo>
                    <a:pt x="177352" y="232555"/>
                  </a:lnTo>
                  <a:lnTo>
                    <a:pt x="177352" y="2368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48"/>
          <p:cNvGrpSpPr/>
          <p:nvPr/>
        </p:nvGrpSpPr>
        <p:grpSpPr>
          <a:xfrm>
            <a:off x="1803797" y="4741664"/>
            <a:ext cx="1062618" cy="991196"/>
            <a:chOff x="1803797" y="4741664"/>
            <a:chExt cx="1062618" cy="991196"/>
          </a:xfrm>
        </p:grpSpPr>
        <p:sp>
          <p:nvSpPr>
            <p:cNvPr id="19" name="SMARTInkShape-950"/>
            <p:cNvSpPr/>
            <p:nvPr>
              <p:custDataLst>
                <p:tags r:id="rId110"/>
              </p:custDataLst>
            </p:nvPr>
          </p:nvSpPr>
          <p:spPr>
            <a:xfrm>
              <a:off x="2223492" y="5331023"/>
              <a:ext cx="53579" cy="383978"/>
            </a:xfrm>
            <a:custGeom>
              <a:avLst/>
              <a:gdLst/>
              <a:ahLst/>
              <a:cxnLst/>
              <a:rect l="0" t="0" r="0" b="0"/>
              <a:pathLst>
                <a:path w="53579" h="383978">
                  <a:moveTo>
                    <a:pt x="53578" y="0"/>
                  </a:moveTo>
                  <a:lnTo>
                    <a:pt x="53578" y="0"/>
                  </a:lnTo>
                  <a:lnTo>
                    <a:pt x="52586" y="38756"/>
                  </a:lnTo>
                  <a:lnTo>
                    <a:pt x="45889" y="80767"/>
                  </a:lnTo>
                  <a:lnTo>
                    <a:pt x="43901" y="123294"/>
                  </a:lnTo>
                  <a:lnTo>
                    <a:pt x="37592" y="158129"/>
                  </a:lnTo>
                  <a:lnTo>
                    <a:pt x="30431" y="193587"/>
                  </a:lnTo>
                  <a:lnTo>
                    <a:pt x="26876" y="229228"/>
                  </a:lnTo>
                  <a:lnTo>
                    <a:pt x="19979" y="263932"/>
                  </a:lnTo>
                  <a:lnTo>
                    <a:pt x="8760" y="302827"/>
                  </a:lnTo>
                  <a:lnTo>
                    <a:pt x="1730" y="339173"/>
                  </a:lnTo>
                  <a:lnTo>
                    <a:pt x="0" y="38397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51"/>
            <p:cNvSpPr/>
            <p:nvPr>
              <p:custDataLst>
                <p:tags r:id="rId111"/>
              </p:custDataLst>
            </p:nvPr>
          </p:nvSpPr>
          <p:spPr>
            <a:xfrm>
              <a:off x="1991320" y="5581054"/>
              <a:ext cx="80368" cy="26790"/>
            </a:xfrm>
            <a:custGeom>
              <a:avLst/>
              <a:gdLst/>
              <a:ahLst/>
              <a:cxnLst/>
              <a:rect l="0" t="0" r="0" b="0"/>
              <a:pathLst>
                <a:path w="80368" h="26790">
                  <a:moveTo>
                    <a:pt x="0" y="0"/>
                  </a:moveTo>
                  <a:lnTo>
                    <a:pt x="0" y="0"/>
                  </a:lnTo>
                  <a:lnTo>
                    <a:pt x="0" y="8562"/>
                  </a:lnTo>
                  <a:lnTo>
                    <a:pt x="4740" y="13561"/>
                  </a:lnTo>
                  <a:lnTo>
                    <a:pt x="12359" y="15949"/>
                  </a:lnTo>
                  <a:lnTo>
                    <a:pt x="55543" y="17747"/>
                  </a:lnTo>
                  <a:lnTo>
                    <a:pt x="67019" y="20456"/>
                  </a:lnTo>
                  <a:lnTo>
                    <a:pt x="8036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52"/>
            <p:cNvSpPr/>
            <p:nvPr>
              <p:custDataLst>
                <p:tags r:id="rId112"/>
              </p:custDataLst>
            </p:nvPr>
          </p:nvSpPr>
          <p:spPr>
            <a:xfrm>
              <a:off x="1803797" y="5339953"/>
              <a:ext cx="8882" cy="392907"/>
            </a:xfrm>
            <a:custGeom>
              <a:avLst/>
              <a:gdLst/>
              <a:ahLst/>
              <a:cxnLst/>
              <a:rect l="0" t="0" r="0" b="0"/>
              <a:pathLst>
                <a:path w="8882" h="392907">
                  <a:moveTo>
                    <a:pt x="0" y="0"/>
                  </a:moveTo>
                  <a:lnTo>
                    <a:pt x="0" y="0"/>
                  </a:lnTo>
                  <a:lnTo>
                    <a:pt x="0" y="20990"/>
                  </a:lnTo>
                  <a:lnTo>
                    <a:pt x="8102" y="65033"/>
                  </a:lnTo>
                  <a:lnTo>
                    <a:pt x="8766" y="108243"/>
                  </a:lnTo>
                  <a:lnTo>
                    <a:pt x="8881" y="145843"/>
                  </a:lnTo>
                  <a:lnTo>
                    <a:pt x="6269" y="185757"/>
                  </a:lnTo>
                  <a:lnTo>
                    <a:pt x="3778" y="210550"/>
                  </a:lnTo>
                  <a:lnTo>
                    <a:pt x="5970" y="246822"/>
                  </a:lnTo>
                  <a:lnTo>
                    <a:pt x="2209" y="281712"/>
                  </a:lnTo>
                  <a:lnTo>
                    <a:pt x="436" y="320671"/>
                  </a:lnTo>
                  <a:lnTo>
                    <a:pt x="38" y="365263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953"/>
            <p:cNvSpPr/>
            <p:nvPr>
              <p:custDataLst>
                <p:tags r:id="rId113"/>
              </p:custDataLst>
            </p:nvPr>
          </p:nvSpPr>
          <p:spPr>
            <a:xfrm>
              <a:off x="1803797" y="5331023"/>
              <a:ext cx="169665" cy="26790"/>
            </a:xfrm>
            <a:custGeom>
              <a:avLst/>
              <a:gdLst/>
              <a:ahLst/>
              <a:cxnLst/>
              <a:rect l="0" t="0" r="0" b="0"/>
              <a:pathLst>
                <a:path w="169665" h="26790">
                  <a:moveTo>
                    <a:pt x="0" y="26789"/>
                  </a:moveTo>
                  <a:lnTo>
                    <a:pt x="0" y="26789"/>
                  </a:lnTo>
                  <a:lnTo>
                    <a:pt x="0" y="22049"/>
                  </a:lnTo>
                  <a:lnTo>
                    <a:pt x="992" y="20652"/>
                  </a:lnTo>
                  <a:lnTo>
                    <a:pt x="2645" y="19721"/>
                  </a:lnTo>
                  <a:lnTo>
                    <a:pt x="4740" y="19100"/>
                  </a:lnTo>
                  <a:lnTo>
                    <a:pt x="18091" y="10954"/>
                  </a:lnTo>
                  <a:lnTo>
                    <a:pt x="58826" y="1360"/>
                  </a:lnTo>
                  <a:lnTo>
                    <a:pt x="99928" y="119"/>
                  </a:lnTo>
                  <a:lnTo>
                    <a:pt x="142473" y="10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954"/>
            <p:cNvSpPr/>
            <p:nvPr>
              <p:custDataLst>
                <p:tags r:id="rId114"/>
              </p:custDataLst>
            </p:nvPr>
          </p:nvSpPr>
          <p:spPr>
            <a:xfrm>
              <a:off x="1821656" y="5447109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15813" y="9677"/>
                  </a:lnTo>
                  <a:lnTo>
                    <a:pt x="25080" y="14994"/>
                  </a:lnTo>
                  <a:lnTo>
                    <a:pt x="68626" y="22488"/>
                  </a:lnTo>
                  <a:lnTo>
                    <a:pt x="116086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55"/>
            <p:cNvSpPr/>
            <p:nvPr>
              <p:custDataLst>
                <p:tags r:id="rId115"/>
              </p:custDataLst>
            </p:nvPr>
          </p:nvSpPr>
          <p:spPr>
            <a:xfrm>
              <a:off x="2000250" y="5527476"/>
              <a:ext cx="98227" cy="8931"/>
            </a:xfrm>
            <a:custGeom>
              <a:avLst/>
              <a:gdLst/>
              <a:ahLst/>
              <a:cxnLst/>
              <a:rect l="0" t="0" r="0" b="0"/>
              <a:pathLst>
                <a:path w="98227" h="8931">
                  <a:moveTo>
                    <a:pt x="0" y="0"/>
                  </a:moveTo>
                  <a:lnTo>
                    <a:pt x="0" y="0"/>
                  </a:lnTo>
                  <a:lnTo>
                    <a:pt x="43472" y="0"/>
                  </a:lnTo>
                  <a:lnTo>
                    <a:pt x="86721" y="8378"/>
                  </a:lnTo>
                  <a:lnTo>
                    <a:pt x="98226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56"/>
            <p:cNvSpPr/>
            <p:nvPr>
              <p:custDataLst>
                <p:tags r:id="rId116"/>
              </p:custDataLst>
            </p:nvPr>
          </p:nvSpPr>
          <p:spPr>
            <a:xfrm>
              <a:off x="2241351" y="5509617"/>
              <a:ext cx="151806" cy="44649"/>
            </a:xfrm>
            <a:custGeom>
              <a:avLst/>
              <a:gdLst/>
              <a:ahLst/>
              <a:cxnLst/>
              <a:rect l="0" t="0" r="0" b="0"/>
              <a:pathLst>
                <a:path w="151806" h="44649">
                  <a:moveTo>
                    <a:pt x="0" y="44648"/>
                  </a:moveTo>
                  <a:lnTo>
                    <a:pt x="0" y="44648"/>
                  </a:lnTo>
                  <a:lnTo>
                    <a:pt x="0" y="36959"/>
                  </a:lnTo>
                  <a:lnTo>
                    <a:pt x="4741" y="31345"/>
                  </a:lnTo>
                  <a:lnTo>
                    <a:pt x="12360" y="28813"/>
                  </a:lnTo>
                  <a:lnTo>
                    <a:pt x="21368" y="26697"/>
                  </a:lnTo>
                  <a:lnTo>
                    <a:pt x="65769" y="3889"/>
                  </a:lnTo>
                  <a:lnTo>
                    <a:pt x="106373" y="341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957"/>
            <p:cNvSpPr/>
            <p:nvPr>
              <p:custDataLst>
                <p:tags r:id="rId117"/>
              </p:custDataLst>
            </p:nvPr>
          </p:nvSpPr>
          <p:spPr>
            <a:xfrm>
              <a:off x="2294929" y="5518546"/>
              <a:ext cx="62509" cy="160736"/>
            </a:xfrm>
            <a:custGeom>
              <a:avLst/>
              <a:gdLst/>
              <a:ahLst/>
              <a:cxnLst/>
              <a:rect l="0" t="0" r="0" b="0"/>
              <a:pathLst>
                <a:path w="62509" h="160736">
                  <a:moveTo>
                    <a:pt x="0" y="0"/>
                  </a:moveTo>
                  <a:lnTo>
                    <a:pt x="0" y="0"/>
                  </a:lnTo>
                  <a:lnTo>
                    <a:pt x="0" y="16251"/>
                  </a:lnTo>
                  <a:lnTo>
                    <a:pt x="18092" y="56626"/>
                  </a:lnTo>
                  <a:lnTo>
                    <a:pt x="35739" y="97710"/>
                  </a:lnTo>
                  <a:lnTo>
                    <a:pt x="49612" y="127924"/>
                  </a:lnTo>
                  <a:lnTo>
                    <a:pt x="53395" y="144839"/>
                  </a:lnTo>
                  <a:lnTo>
                    <a:pt x="62508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958"/>
            <p:cNvSpPr/>
            <p:nvPr>
              <p:custDataLst>
                <p:tags r:id="rId118"/>
              </p:custDataLst>
            </p:nvPr>
          </p:nvSpPr>
          <p:spPr>
            <a:xfrm>
              <a:off x="2482856" y="5375671"/>
              <a:ext cx="26387" cy="348259"/>
            </a:xfrm>
            <a:custGeom>
              <a:avLst/>
              <a:gdLst/>
              <a:ahLst/>
              <a:cxnLst/>
              <a:rect l="0" t="0" r="0" b="0"/>
              <a:pathLst>
                <a:path w="26387" h="348259">
                  <a:moveTo>
                    <a:pt x="26386" y="0"/>
                  </a:moveTo>
                  <a:lnTo>
                    <a:pt x="26386" y="0"/>
                  </a:lnTo>
                  <a:lnTo>
                    <a:pt x="26386" y="42318"/>
                  </a:lnTo>
                  <a:lnTo>
                    <a:pt x="26386" y="83882"/>
                  </a:lnTo>
                  <a:lnTo>
                    <a:pt x="26386" y="117127"/>
                  </a:lnTo>
                  <a:lnTo>
                    <a:pt x="26386" y="152114"/>
                  </a:lnTo>
                  <a:lnTo>
                    <a:pt x="23740" y="187615"/>
                  </a:lnTo>
                  <a:lnTo>
                    <a:pt x="19318" y="223269"/>
                  </a:lnTo>
                  <a:lnTo>
                    <a:pt x="13083" y="266132"/>
                  </a:lnTo>
                  <a:lnTo>
                    <a:pt x="6481" y="305240"/>
                  </a:lnTo>
                  <a:lnTo>
                    <a:pt x="0" y="341355"/>
                  </a:lnTo>
                  <a:lnTo>
                    <a:pt x="858" y="343656"/>
                  </a:lnTo>
                  <a:lnTo>
                    <a:pt x="2422" y="345190"/>
                  </a:lnTo>
                  <a:lnTo>
                    <a:pt x="8526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959"/>
            <p:cNvSpPr/>
            <p:nvPr>
              <p:custDataLst>
                <p:tags r:id="rId119"/>
              </p:custDataLst>
            </p:nvPr>
          </p:nvSpPr>
          <p:spPr>
            <a:xfrm>
              <a:off x="2491382" y="5366742"/>
              <a:ext cx="133947" cy="26790"/>
            </a:xfrm>
            <a:custGeom>
              <a:avLst/>
              <a:gdLst/>
              <a:ahLst/>
              <a:cxnLst/>
              <a:rect l="0" t="0" r="0" b="0"/>
              <a:pathLst>
                <a:path w="133947" h="26790">
                  <a:moveTo>
                    <a:pt x="0" y="0"/>
                  </a:moveTo>
                  <a:lnTo>
                    <a:pt x="0" y="0"/>
                  </a:lnTo>
                  <a:lnTo>
                    <a:pt x="13303" y="0"/>
                  </a:lnTo>
                  <a:lnTo>
                    <a:pt x="53865" y="11023"/>
                  </a:lnTo>
                  <a:lnTo>
                    <a:pt x="66604" y="14821"/>
                  </a:lnTo>
                  <a:lnTo>
                    <a:pt x="109317" y="23729"/>
                  </a:lnTo>
                  <a:lnTo>
                    <a:pt x="133946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960"/>
            <p:cNvSpPr/>
            <p:nvPr>
              <p:custDataLst>
                <p:tags r:id="rId120"/>
              </p:custDataLst>
            </p:nvPr>
          </p:nvSpPr>
          <p:spPr>
            <a:xfrm>
              <a:off x="2509242" y="5545335"/>
              <a:ext cx="116087" cy="44650"/>
            </a:xfrm>
            <a:custGeom>
              <a:avLst/>
              <a:gdLst/>
              <a:ahLst/>
              <a:cxnLst/>
              <a:rect l="0" t="0" r="0" b="0"/>
              <a:pathLst>
                <a:path w="116087" h="44650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34175" y="23096"/>
                  </a:lnTo>
                  <a:lnTo>
                    <a:pt x="73886" y="33595"/>
                  </a:lnTo>
                  <a:lnTo>
                    <a:pt x="98122" y="42171"/>
                  </a:lnTo>
                  <a:lnTo>
                    <a:pt x="116086" y="4464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961"/>
            <p:cNvSpPr/>
            <p:nvPr>
              <p:custDataLst>
                <p:tags r:id="rId121"/>
              </p:custDataLst>
            </p:nvPr>
          </p:nvSpPr>
          <p:spPr>
            <a:xfrm>
              <a:off x="2509242" y="5652492"/>
              <a:ext cx="98227" cy="53579"/>
            </a:xfrm>
            <a:custGeom>
              <a:avLst/>
              <a:gdLst/>
              <a:ahLst/>
              <a:cxnLst/>
              <a:rect l="0" t="0" r="0" b="0"/>
              <a:pathLst>
                <a:path w="98227" h="53579">
                  <a:moveTo>
                    <a:pt x="0" y="0"/>
                  </a:moveTo>
                  <a:lnTo>
                    <a:pt x="0" y="0"/>
                  </a:lnTo>
                  <a:lnTo>
                    <a:pt x="20737" y="18091"/>
                  </a:lnTo>
                  <a:lnTo>
                    <a:pt x="59700" y="38708"/>
                  </a:lnTo>
                  <a:lnTo>
                    <a:pt x="86673" y="50933"/>
                  </a:lnTo>
                  <a:lnTo>
                    <a:pt x="98226" y="5357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962"/>
            <p:cNvSpPr/>
            <p:nvPr>
              <p:custDataLst>
                <p:tags r:id="rId122"/>
              </p:custDataLst>
            </p:nvPr>
          </p:nvSpPr>
          <p:spPr>
            <a:xfrm>
              <a:off x="2616398" y="4741664"/>
              <a:ext cx="250017" cy="562571"/>
            </a:xfrm>
            <a:custGeom>
              <a:avLst/>
              <a:gdLst/>
              <a:ahLst/>
              <a:cxnLst/>
              <a:rect l="0" t="0" r="0" b="0"/>
              <a:pathLst>
                <a:path w="250017" h="562571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16223" y="39319"/>
                  </a:lnTo>
                  <a:lnTo>
                    <a:pt x="53831" y="83049"/>
                  </a:lnTo>
                  <a:lnTo>
                    <a:pt x="91965" y="127112"/>
                  </a:lnTo>
                  <a:lnTo>
                    <a:pt x="128160" y="169940"/>
                  </a:lnTo>
                  <a:lnTo>
                    <a:pt x="165338" y="214348"/>
                  </a:lnTo>
                  <a:lnTo>
                    <a:pt x="196276" y="256319"/>
                  </a:lnTo>
                  <a:lnTo>
                    <a:pt x="236942" y="299353"/>
                  </a:lnTo>
                  <a:lnTo>
                    <a:pt x="245712" y="309183"/>
                  </a:lnTo>
                  <a:lnTo>
                    <a:pt x="249463" y="319654"/>
                  </a:lnTo>
                  <a:lnTo>
                    <a:pt x="250016" y="342412"/>
                  </a:lnTo>
                  <a:lnTo>
                    <a:pt x="247379" y="348305"/>
                  </a:lnTo>
                  <a:lnTo>
                    <a:pt x="233807" y="369283"/>
                  </a:lnTo>
                  <a:lnTo>
                    <a:pt x="216105" y="386071"/>
                  </a:lnTo>
                  <a:lnTo>
                    <a:pt x="193582" y="425770"/>
                  </a:lnTo>
                  <a:lnTo>
                    <a:pt x="172647" y="468319"/>
                  </a:lnTo>
                  <a:lnTo>
                    <a:pt x="154782" y="511142"/>
                  </a:lnTo>
                  <a:lnTo>
                    <a:pt x="146844" y="529582"/>
                  </a:lnTo>
                  <a:lnTo>
                    <a:pt x="142875" y="56257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149"/>
          <p:cNvGrpSpPr/>
          <p:nvPr/>
        </p:nvGrpSpPr>
        <p:grpSpPr>
          <a:xfrm>
            <a:off x="3045023" y="4813101"/>
            <a:ext cx="258962" cy="419696"/>
            <a:chOff x="3045023" y="4813101"/>
            <a:chExt cx="258962" cy="419696"/>
          </a:xfrm>
        </p:grpSpPr>
        <p:sp>
          <p:nvSpPr>
            <p:cNvPr id="33" name="SMARTInkShape-963"/>
            <p:cNvSpPr/>
            <p:nvPr>
              <p:custDataLst>
                <p:tags r:id="rId105"/>
              </p:custDataLst>
            </p:nvPr>
          </p:nvSpPr>
          <p:spPr>
            <a:xfrm>
              <a:off x="3062882" y="4813101"/>
              <a:ext cx="17861" cy="419696"/>
            </a:xfrm>
            <a:custGeom>
              <a:avLst/>
              <a:gdLst/>
              <a:ahLst/>
              <a:cxnLst/>
              <a:rect l="0" t="0" r="0" b="0"/>
              <a:pathLst>
                <a:path w="17861" h="419696">
                  <a:moveTo>
                    <a:pt x="0" y="0"/>
                  </a:moveTo>
                  <a:lnTo>
                    <a:pt x="0" y="0"/>
                  </a:lnTo>
                  <a:lnTo>
                    <a:pt x="0" y="43679"/>
                  </a:lnTo>
                  <a:lnTo>
                    <a:pt x="0" y="82528"/>
                  </a:lnTo>
                  <a:lnTo>
                    <a:pt x="0" y="119372"/>
                  </a:lnTo>
                  <a:lnTo>
                    <a:pt x="2646" y="161708"/>
                  </a:lnTo>
                  <a:lnTo>
                    <a:pt x="7068" y="205671"/>
                  </a:lnTo>
                  <a:lnTo>
                    <a:pt x="8378" y="247471"/>
                  </a:lnTo>
                  <a:lnTo>
                    <a:pt x="11412" y="287637"/>
                  </a:lnTo>
                  <a:lnTo>
                    <a:pt x="15949" y="325665"/>
                  </a:lnTo>
                  <a:lnTo>
                    <a:pt x="17482" y="369923"/>
                  </a:lnTo>
                  <a:lnTo>
                    <a:pt x="17838" y="413902"/>
                  </a:lnTo>
                  <a:lnTo>
                    <a:pt x="17860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964"/>
            <p:cNvSpPr/>
            <p:nvPr>
              <p:custDataLst>
                <p:tags r:id="rId106"/>
              </p:custDataLst>
            </p:nvPr>
          </p:nvSpPr>
          <p:spPr>
            <a:xfrm>
              <a:off x="3045023" y="4813101"/>
              <a:ext cx="160735" cy="17860"/>
            </a:xfrm>
            <a:custGeom>
              <a:avLst/>
              <a:gdLst/>
              <a:ahLst/>
              <a:cxnLst/>
              <a:rect l="0" t="0" r="0" b="0"/>
              <a:pathLst>
                <a:path w="160735" h="17860">
                  <a:moveTo>
                    <a:pt x="0" y="17859"/>
                  </a:moveTo>
                  <a:lnTo>
                    <a:pt x="0" y="17859"/>
                  </a:lnTo>
                  <a:lnTo>
                    <a:pt x="0" y="13119"/>
                  </a:lnTo>
                  <a:lnTo>
                    <a:pt x="992" y="11723"/>
                  </a:lnTo>
                  <a:lnTo>
                    <a:pt x="2646" y="10792"/>
                  </a:lnTo>
                  <a:lnTo>
                    <a:pt x="12429" y="9298"/>
                  </a:lnTo>
                  <a:lnTo>
                    <a:pt x="24908" y="8010"/>
                  </a:lnTo>
                  <a:lnTo>
                    <a:pt x="45453" y="1876"/>
                  </a:lnTo>
                  <a:lnTo>
                    <a:pt x="87506" y="164"/>
                  </a:lnTo>
                  <a:lnTo>
                    <a:pt x="129280" y="15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965"/>
            <p:cNvSpPr/>
            <p:nvPr>
              <p:custDataLst>
                <p:tags r:id="rId107"/>
              </p:custDataLst>
            </p:nvPr>
          </p:nvSpPr>
          <p:spPr>
            <a:xfrm>
              <a:off x="3080742" y="4955976"/>
              <a:ext cx="116087" cy="17860"/>
            </a:xfrm>
            <a:custGeom>
              <a:avLst/>
              <a:gdLst/>
              <a:ahLst/>
              <a:cxnLst/>
              <a:rect l="0" t="0" r="0" b="0"/>
              <a:pathLst>
                <a:path w="116087" h="17860">
                  <a:moveTo>
                    <a:pt x="0" y="0"/>
                  </a:moveTo>
                  <a:lnTo>
                    <a:pt x="0" y="0"/>
                  </a:lnTo>
                  <a:lnTo>
                    <a:pt x="0" y="8562"/>
                  </a:lnTo>
                  <a:lnTo>
                    <a:pt x="8121" y="9849"/>
                  </a:lnTo>
                  <a:lnTo>
                    <a:pt x="27805" y="15983"/>
                  </a:lnTo>
                  <a:lnTo>
                    <a:pt x="65243" y="17694"/>
                  </a:lnTo>
                  <a:lnTo>
                    <a:pt x="108006" y="17849"/>
                  </a:lnTo>
                  <a:lnTo>
                    <a:pt x="11608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966"/>
            <p:cNvSpPr/>
            <p:nvPr>
              <p:custDataLst>
                <p:tags r:id="rId108"/>
              </p:custDataLst>
            </p:nvPr>
          </p:nvSpPr>
          <p:spPr>
            <a:xfrm>
              <a:off x="3232546" y="4991695"/>
              <a:ext cx="71439" cy="1"/>
            </a:xfrm>
            <a:custGeom>
              <a:avLst/>
              <a:gdLst/>
              <a:ahLst/>
              <a:cxnLst/>
              <a:rect l="0" t="0" r="0" b="0"/>
              <a:pathLst>
                <a:path w="71439" h="1">
                  <a:moveTo>
                    <a:pt x="0" y="0"/>
                  </a:moveTo>
                  <a:lnTo>
                    <a:pt x="0" y="0"/>
                  </a:lnTo>
                  <a:lnTo>
                    <a:pt x="42340" y="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967"/>
            <p:cNvSpPr/>
            <p:nvPr>
              <p:custDataLst>
                <p:tags r:id="rId109"/>
              </p:custDataLst>
            </p:nvPr>
          </p:nvSpPr>
          <p:spPr>
            <a:xfrm>
              <a:off x="3223617" y="5089921"/>
              <a:ext cx="71438" cy="26790"/>
            </a:xfrm>
            <a:custGeom>
              <a:avLst/>
              <a:gdLst/>
              <a:ahLst/>
              <a:cxnLst/>
              <a:rect l="0" t="0" r="0" b="0"/>
              <a:pathLst>
                <a:path w="71438" h="26790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18042" y="13303"/>
                  </a:lnTo>
                  <a:lnTo>
                    <a:pt x="42418" y="19905"/>
                  </a:lnTo>
                  <a:lnTo>
                    <a:pt x="50602" y="23730"/>
                  </a:lnTo>
                  <a:lnTo>
                    <a:pt x="7143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50"/>
          <p:cNvGrpSpPr/>
          <p:nvPr/>
        </p:nvGrpSpPr>
        <p:grpSpPr>
          <a:xfrm>
            <a:off x="3420070" y="4527351"/>
            <a:ext cx="151806" cy="392907"/>
            <a:chOff x="3420070" y="4527351"/>
            <a:chExt cx="151806" cy="392907"/>
          </a:xfrm>
        </p:grpSpPr>
        <p:sp>
          <p:nvSpPr>
            <p:cNvPr id="39" name="SMARTInkShape-968"/>
            <p:cNvSpPr/>
            <p:nvPr>
              <p:custDataLst>
                <p:tags r:id="rId102"/>
              </p:custDataLst>
            </p:nvPr>
          </p:nvSpPr>
          <p:spPr>
            <a:xfrm>
              <a:off x="3429000" y="4527351"/>
              <a:ext cx="8920" cy="330400"/>
            </a:xfrm>
            <a:custGeom>
              <a:avLst/>
              <a:gdLst/>
              <a:ahLst/>
              <a:cxnLst/>
              <a:rect l="0" t="0" r="0" b="0"/>
              <a:pathLst>
                <a:path w="8920" h="330400">
                  <a:moveTo>
                    <a:pt x="0" y="0"/>
                  </a:moveTo>
                  <a:lnTo>
                    <a:pt x="0" y="0"/>
                  </a:lnTo>
                  <a:lnTo>
                    <a:pt x="0" y="41886"/>
                  </a:lnTo>
                  <a:lnTo>
                    <a:pt x="2645" y="79527"/>
                  </a:lnTo>
                  <a:lnTo>
                    <a:pt x="7067" y="112199"/>
                  </a:lnTo>
                  <a:lnTo>
                    <a:pt x="8378" y="150653"/>
                  </a:lnTo>
                  <a:lnTo>
                    <a:pt x="8766" y="187182"/>
                  </a:lnTo>
                  <a:lnTo>
                    <a:pt x="8881" y="223141"/>
                  </a:lnTo>
                  <a:lnTo>
                    <a:pt x="8919" y="266107"/>
                  </a:lnTo>
                  <a:lnTo>
                    <a:pt x="1240" y="308883"/>
                  </a:lnTo>
                  <a:lnTo>
                    <a:pt x="0" y="33039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969"/>
            <p:cNvSpPr/>
            <p:nvPr>
              <p:custDataLst>
                <p:tags r:id="rId103"/>
              </p:custDataLst>
            </p:nvPr>
          </p:nvSpPr>
          <p:spPr>
            <a:xfrm>
              <a:off x="3420070" y="4644836"/>
              <a:ext cx="133946" cy="96829"/>
            </a:xfrm>
            <a:custGeom>
              <a:avLst/>
              <a:gdLst/>
              <a:ahLst/>
              <a:cxnLst/>
              <a:rect l="0" t="0" r="0" b="0"/>
              <a:pathLst>
                <a:path w="133946" h="96829">
                  <a:moveTo>
                    <a:pt x="0" y="96828"/>
                  </a:moveTo>
                  <a:lnTo>
                    <a:pt x="0" y="96828"/>
                  </a:lnTo>
                  <a:lnTo>
                    <a:pt x="18091" y="76090"/>
                  </a:lnTo>
                  <a:lnTo>
                    <a:pt x="24908" y="66775"/>
                  </a:lnTo>
                  <a:lnTo>
                    <a:pt x="68620" y="32689"/>
                  </a:lnTo>
                  <a:lnTo>
                    <a:pt x="106378" y="10229"/>
                  </a:lnTo>
                  <a:lnTo>
                    <a:pt x="112763" y="7738"/>
                  </a:lnTo>
                  <a:lnTo>
                    <a:pt x="121937" y="1749"/>
                  </a:lnTo>
                  <a:lnTo>
                    <a:pt x="127946" y="0"/>
                  </a:lnTo>
                  <a:lnTo>
                    <a:pt x="129946" y="526"/>
                  </a:lnTo>
                  <a:lnTo>
                    <a:pt x="131279" y="1869"/>
                  </a:lnTo>
                  <a:lnTo>
                    <a:pt x="133945" y="75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970"/>
            <p:cNvSpPr/>
            <p:nvPr>
              <p:custDataLst>
                <p:tags r:id="rId104"/>
              </p:custDataLst>
            </p:nvPr>
          </p:nvSpPr>
          <p:spPr>
            <a:xfrm>
              <a:off x="3473648" y="4688085"/>
              <a:ext cx="98228" cy="232173"/>
            </a:xfrm>
            <a:custGeom>
              <a:avLst/>
              <a:gdLst/>
              <a:ahLst/>
              <a:cxnLst/>
              <a:rect l="0" t="0" r="0" b="0"/>
              <a:pathLst>
                <a:path w="98228" h="232173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8562" y="12429"/>
                  </a:lnTo>
                  <a:lnTo>
                    <a:pt x="10669" y="15231"/>
                  </a:lnTo>
                  <a:lnTo>
                    <a:pt x="25663" y="29504"/>
                  </a:lnTo>
                  <a:lnTo>
                    <a:pt x="55247" y="73360"/>
                  </a:lnTo>
                  <a:lnTo>
                    <a:pt x="74299" y="117496"/>
                  </a:lnTo>
                  <a:lnTo>
                    <a:pt x="82214" y="160920"/>
                  </a:lnTo>
                  <a:lnTo>
                    <a:pt x="88364" y="203423"/>
                  </a:lnTo>
                  <a:lnTo>
                    <a:pt x="90013" y="217921"/>
                  </a:lnTo>
                  <a:lnTo>
                    <a:pt x="98227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151"/>
          <p:cNvGrpSpPr/>
          <p:nvPr/>
        </p:nvGrpSpPr>
        <p:grpSpPr>
          <a:xfrm>
            <a:off x="3393281" y="4536281"/>
            <a:ext cx="383977" cy="517923"/>
            <a:chOff x="3393281" y="4536281"/>
            <a:chExt cx="383977" cy="517923"/>
          </a:xfrm>
        </p:grpSpPr>
        <p:sp>
          <p:nvSpPr>
            <p:cNvPr id="43" name="SMARTInkShape-971"/>
            <p:cNvSpPr/>
            <p:nvPr>
              <p:custDataLst>
                <p:tags r:id="rId97"/>
              </p:custDataLst>
            </p:nvPr>
          </p:nvSpPr>
          <p:spPr>
            <a:xfrm>
              <a:off x="3670101" y="4545210"/>
              <a:ext cx="17860" cy="330400"/>
            </a:xfrm>
            <a:custGeom>
              <a:avLst/>
              <a:gdLst/>
              <a:ahLst/>
              <a:cxnLst/>
              <a:rect l="0" t="0" r="0" b="0"/>
              <a:pathLst>
                <a:path w="17860" h="33040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8562" y="7689"/>
                  </a:lnTo>
                  <a:lnTo>
                    <a:pt x="9849" y="22943"/>
                  </a:lnTo>
                  <a:lnTo>
                    <a:pt x="15984" y="47711"/>
                  </a:lnTo>
                  <a:lnTo>
                    <a:pt x="17612" y="90693"/>
                  </a:lnTo>
                  <a:lnTo>
                    <a:pt x="17811" y="134809"/>
                  </a:lnTo>
                  <a:lnTo>
                    <a:pt x="17845" y="169920"/>
                  </a:lnTo>
                  <a:lnTo>
                    <a:pt x="17855" y="205459"/>
                  </a:lnTo>
                  <a:lnTo>
                    <a:pt x="17859" y="248283"/>
                  </a:lnTo>
                  <a:lnTo>
                    <a:pt x="17859" y="291027"/>
                  </a:lnTo>
                  <a:lnTo>
                    <a:pt x="17859" y="33039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72"/>
            <p:cNvSpPr/>
            <p:nvPr>
              <p:custDataLst>
                <p:tags r:id="rId98"/>
              </p:custDataLst>
            </p:nvPr>
          </p:nvSpPr>
          <p:spPr>
            <a:xfrm>
              <a:off x="3643312" y="4536281"/>
              <a:ext cx="107157" cy="8930"/>
            </a:xfrm>
            <a:custGeom>
              <a:avLst/>
              <a:gdLst/>
              <a:ahLst/>
              <a:cxnLst/>
              <a:rect l="0" t="0" r="0" b="0"/>
              <a:pathLst>
                <a:path w="107157" h="8930">
                  <a:moveTo>
                    <a:pt x="0" y="0"/>
                  </a:moveTo>
                  <a:lnTo>
                    <a:pt x="0" y="0"/>
                  </a:lnTo>
                  <a:lnTo>
                    <a:pt x="42240" y="0"/>
                  </a:lnTo>
                  <a:lnTo>
                    <a:pt x="65597" y="992"/>
                  </a:lnTo>
                  <a:lnTo>
                    <a:pt x="107156" y="89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73"/>
            <p:cNvSpPr/>
            <p:nvPr>
              <p:custDataLst>
                <p:tags r:id="rId99"/>
              </p:custDataLst>
            </p:nvPr>
          </p:nvSpPr>
          <p:spPr>
            <a:xfrm>
              <a:off x="3679031" y="4670226"/>
              <a:ext cx="71438" cy="35720"/>
            </a:xfrm>
            <a:custGeom>
              <a:avLst/>
              <a:gdLst/>
              <a:ahLst/>
              <a:cxnLst/>
              <a:rect l="0" t="0" r="0" b="0"/>
              <a:pathLst>
                <a:path w="71438" h="3572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7068" y="9713"/>
                  </a:lnTo>
                  <a:lnTo>
                    <a:pt x="7688" y="12429"/>
                  </a:lnTo>
                  <a:lnTo>
                    <a:pt x="9094" y="14239"/>
                  </a:lnTo>
                  <a:lnTo>
                    <a:pt x="13302" y="16250"/>
                  </a:lnTo>
                  <a:lnTo>
                    <a:pt x="24088" y="18534"/>
                  </a:lnTo>
                  <a:lnTo>
                    <a:pt x="33816" y="23902"/>
                  </a:lnTo>
                  <a:lnTo>
                    <a:pt x="47833" y="26926"/>
                  </a:lnTo>
                  <a:lnTo>
                    <a:pt x="61960" y="33688"/>
                  </a:lnTo>
                  <a:lnTo>
                    <a:pt x="7143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74"/>
            <p:cNvSpPr/>
            <p:nvPr>
              <p:custDataLst>
                <p:tags r:id="rId100"/>
              </p:custDataLst>
            </p:nvPr>
          </p:nvSpPr>
          <p:spPr>
            <a:xfrm>
              <a:off x="3679031" y="4786312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0"/>
                  </a:moveTo>
                  <a:lnTo>
                    <a:pt x="0" y="0"/>
                  </a:lnTo>
                  <a:lnTo>
                    <a:pt x="12428" y="0"/>
                  </a:lnTo>
                  <a:lnTo>
                    <a:pt x="53831" y="11024"/>
                  </a:lnTo>
                  <a:lnTo>
                    <a:pt x="72700" y="16509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75"/>
            <p:cNvSpPr/>
            <p:nvPr>
              <p:custDataLst>
                <p:tags r:id="rId101"/>
              </p:custDataLst>
            </p:nvPr>
          </p:nvSpPr>
          <p:spPr>
            <a:xfrm>
              <a:off x="3393281" y="4973835"/>
              <a:ext cx="383977" cy="80369"/>
            </a:xfrm>
            <a:custGeom>
              <a:avLst/>
              <a:gdLst/>
              <a:ahLst/>
              <a:cxnLst/>
              <a:rect l="0" t="0" r="0" b="0"/>
              <a:pathLst>
                <a:path w="383977" h="80369">
                  <a:moveTo>
                    <a:pt x="383976" y="0"/>
                  </a:moveTo>
                  <a:lnTo>
                    <a:pt x="383976" y="0"/>
                  </a:lnTo>
                  <a:lnTo>
                    <a:pt x="360037" y="0"/>
                  </a:lnTo>
                  <a:lnTo>
                    <a:pt x="320151" y="7689"/>
                  </a:lnTo>
                  <a:lnTo>
                    <a:pt x="276646" y="15834"/>
                  </a:lnTo>
                  <a:lnTo>
                    <a:pt x="236326" y="22200"/>
                  </a:lnTo>
                  <a:lnTo>
                    <a:pt x="201873" y="25430"/>
                  </a:lnTo>
                  <a:lnTo>
                    <a:pt x="166530" y="31127"/>
                  </a:lnTo>
                  <a:lnTo>
                    <a:pt x="125168" y="41941"/>
                  </a:lnTo>
                  <a:lnTo>
                    <a:pt x="82455" y="53631"/>
                  </a:lnTo>
                  <a:lnTo>
                    <a:pt x="45061" y="65495"/>
                  </a:lnTo>
                  <a:lnTo>
                    <a:pt x="0" y="8036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976"/>
          <p:cNvSpPr/>
          <p:nvPr>
            <p:custDataLst>
              <p:tags r:id="rId1"/>
            </p:custDataLst>
          </p:nvPr>
        </p:nvSpPr>
        <p:spPr>
          <a:xfrm>
            <a:off x="3536165" y="5099542"/>
            <a:ext cx="204087" cy="249341"/>
          </a:xfrm>
          <a:custGeom>
            <a:avLst/>
            <a:gdLst/>
            <a:ahLst/>
            <a:cxnLst/>
            <a:rect l="0" t="0" r="0" b="0"/>
            <a:pathLst>
              <a:path w="204087" h="249341">
                <a:moveTo>
                  <a:pt x="8920" y="52887"/>
                </a:moveTo>
                <a:lnTo>
                  <a:pt x="8920" y="52887"/>
                </a:lnTo>
                <a:lnTo>
                  <a:pt x="8920" y="95113"/>
                </a:lnTo>
                <a:lnTo>
                  <a:pt x="8920" y="134111"/>
                </a:lnTo>
                <a:lnTo>
                  <a:pt x="8920" y="173275"/>
                </a:lnTo>
                <a:lnTo>
                  <a:pt x="8920" y="198071"/>
                </a:lnTo>
                <a:lnTo>
                  <a:pt x="6275" y="204395"/>
                </a:lnTo>
                <a:lnTo>
                  <a:pt x="100" y="213462"/>
                </a:lnTo>
                <a:lnTo>
                  <a:pt x="0" y="196438"/>
                </a:lnTo>
                <a:lnTo>
                  <a:pt x="7122" y="174472"/>
                </a:lnTo>
                <a:lnTo>
                  <a:pt x="23907" y="132038"/>
                </a:lnTo>
                <a:lnTo>
                  <a:pt x="38700" y="88445"/>
                </a:lnTo>
                <a:lnTo>
                  <a:pt x="60639" y="46582"/>
                </a:lnTo>
                <a:lnTo>
                  <a:pt x="83226" y="7180"/>
                </a:lnTo>
                <a:lnTo>
                  <a:pt x="89239" y="2807"/>
                </a:lnTo>
                <a:lnTo>
                  <a:pt x="96444" y="0"/>
                </a:lnTo>
                <a:lnTo>
                  <a:pt x="97035" y="762"/>
                </a:lnTo>
                <a:lnTo>
                  <a:pt x="98859" y="6575"/>
                </a:lnTo>
                <a:lnTo>
                  <a:pt x="102802" y="11798"/>
                </a:lnTo>
                <a:lnTo>
                  <a:pt x="105216" y="20073"/>
                </a:lnTo>
                <a:lnTo>
                  <a:pt x="107034" y="59011"/>
                </a:lnTo>
                <a:lnTo>
                  <a:pt x="106132" y="88823"/>
                </a:lnTo>
                <a:lnTo>
                  <a:pt x="98051" y="119930"/>
                </a:lnTo>
                <a:lnTo>
                  <a:pt x="90638" y="131304"/>
                </a:lnTo>
                <a:lnTo>
                  <a:pt x="89323" y="141765"/>
                </a:lnTo>
                <a:lnTo>
                  <a:pt x="89298" y="137320"/>
                </a:lnTo>
                <a:lnTo>
                  <a:pt x="90287" y="135965"/>
                </a:lnTo>
                <a:lnTo>
                  <a:pt x="101717" y="128871"/>
                </a:lnTo>
                <a:lnTo>
                  <a:pt x="134741" y="88319"/>
                </a:lnTo>
                <a:lnTo>
                  <a:pt x="156678" y="66924"/>
                </a:lnTo>
                <a:lnTo>
                  <a:pt x="163226" y="64087"/>
                </a:lnTo>
                <a:lnTo>
                  <a:pt x="172490" y="62489"/>
                </a:lnTo>
                <a:lnTo>
                  <a:pt x="178522" y="64762"/>
                </a:lnTo>
                <a:lnTo>
                  <a:pt x="190478" y="74304"/>
                </a:lnTo>
                <a:lnTo>
                  <a:pt x="193792" y="82581"/>
                </a:lnTo>
                <a:lnTo>
                  <a:pt x="201029" y="126258"/>
                </a:lnTo>
                <a:lnTo>
                  <a:pt x="204086" y="146946"/>
                </a:lnTo>
                <a:lnTo>
                  <a:pt x="197572" y="191440"/>
                </a:lnTo>
                <a:lnTo>
                  <a:pt x="196510" y="235352"/>
                </a:lnTo>
                <a:lnTo>
                  <a:pt x="196444" y="249340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SMARTInkShape-Group153"/>
          <p:cNvGrpSpPr/>
          <p:nvPr/>
        </p:nvGrpSpPr>
        <p:grpSpPr>
          <a:xfrm>
            <a:off x="4572000" y="4536281"/>
            <a:ext cx="428626" cy="875110"/>
            <a:chOff x="4572000" y="4536281"/>
            <a:chExt cx="428626" cy="875110"/>
          </a:xfrm>
        </p:grpSpPr>
        <p:sp>
          <p:nvSpPr>
            <p:cNvPr id="50" name="SMARTInkShape-977"/>
            <p:cNvSpPr/>
            <p:nvPr>
              <p:custDataLst>
                <p:tags r:id="rId91"/>
              </p:custDataLst>
            </p:nvPr>
          </p:nvSpPr>
          <p:spPr>
            <a:xfrm>
              <a:off x="4706067" y="5304277"/>
              <a:ext cx="53457" cy="53536"/>
            </a:xfrm>
            <a:custGeom>
              <a:avLst/>
              <a:gdLst/>
              <a:ahLst/>
              <a:cxnLst/>
              <a:rect l="0" t="0" r="0" b="0"/>
              <a:pathLst>
                <a:path w="53457" h="53536">
                  <a:moveTo>
                    <a:pt x="44526" y="44605"/>
                  </a:moveTo>
                  <a:lnTo>
                    <a:pt x="44526" y="44605"/>
                  </a:lnTo>
                  <a:lnTo>
                    <a:pt x="44526" y="53426"/>
                  </a:lnTo>
                  <a:lnTo>
                    <a:pt x="35606" y="53535"/>
                  </a:lnTo>
                  <a:lnTo>
                    <a:pt x="40340" y="53535"/>
                  </a:lnTo>
                  <a:lnTo>
                    <a:pt x="41735" y="52543"/>
                  </a:lnTo>
                  <a:lnTo>
                    <a:pt x="42665" y="50889"/>
                  </a:lnTo>
                  <a:lnTo>
                    <a:pt x="44159" y="41106"/>
                  </a:lnTo>
                  <a:lnTo>
                    <a:pt x="44418" y="32544"/>
                  </a:lnTo>
                  <a:lnTo>
                    <a:pt x="47123" y="26677"/>
                  </a:lnTo>
                  <a:lnTo>
                    <a:pt x="49234" y="23724"/>
                  </a:lnTo>
                  <a:lnTo>
                    <a:pt x="49649" y="21754"/>
                  </a:lnTo>
                  <a:lnTo>
                    <a:pt x="48934" y="20442"/>
                  </a:lnTo>
                  <a:lnTo>
                    <a:pt x="47465" y="19566"/>
                  </a:lnTo>
                  <a:lnTo>
                    <a:pt x="46485" y="17991"/>
                  </a:lnTo>
                  <a:lnTo>
                    <a:pt x="44115" y="11033"/>
                  </a:lnTo>
                  <a:lnTo>
                    <a:pt x="40044" y="5541"/>
                  </a:lnTo>
                  <a:lnTo>
                    <a:pt x="34927" y="2439"/>
                  </a:lnTo>
                  <a:lnTo>
                    <a:pt x="26763" y="284"/>
                  </a:lnTo>
                  <a:lnTo>
                    <a:pt x="14381" y="0"/>
                  </a:lnTo>
                  <a:lnTo>
                    <a:pt x="12523" y="978"/>
                  </a:lnTo>
                  <a:lnTo>
                    <a:pt x="11285" y="2622"/>
                  </a:lnTo>
                  <a:lnTo>
                    <a:pt x="10459" y="4710"/>
                  </a:lnTo>
                  <a:lnTo>
                    <a:pt x="8916" y="6102"/>
                  </a:lnTo>
                  <a:lnTo>
                    <a:pt x="4557" y="7649"/>
                  </a:lnTo>
                  <a:lnTo>
                    <a:pt x="2997" y="9054"/>
                  </a:lnTo>
                  <a:lnTo>
                    <a:pt x="289" y="16466"/>
                  </a:lnTo>
                  <a:lnTo>
                    <a:pt x="0" y="22157"/>
                  </a:lnTo>
                  <a:lnTo>
                    <a:pt x="951" y="23686"/>
                  </a:lnTo>
                  <a:lnTo>
                    <a:pt x="2578" y="24706"/>
                  </a:lnTo>
                  <a:lnTo>
                    <a:pt x="4654" y="25386"/>
                  </a:lnTo>
                  <a:lnTo>
                    <a:pt x="16131" y="34314"/>
                  </a:lnTo>
                  <a:lnTo>
                    <a:pt x="22002" y="35272"/>
                  </a:lnTo>
                  <a:lnTo>
                    <a:pt x="30025" y="35556"/>
                  </a:lnTo>
                  <a:lnTo>
                    <a:pt x="35766" y="32977"/>
                  </a:lnTo>
                  <a:lnTo>
                    <a:pt x="44013" y="27110"/>
                  </a:lnTo>
                  <a:lnTo>
                    <a:pt x="53456" y="2674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78"/>
            <p:cNvSpPr/>
            <p:nvPr>
              <p:custDataLst>
                <p:tags r:id="rId92"/>
              </p:custDataLst>
            </p:nvPr>
          </p:nvSpPr>
          <p:spPr>
            <a:xfrm>
              <a:off x="4875682" y="5107781"/>
              <a:ext cx="17787" cy="303610"/>
            </a:xfrm>
            <a:custGeom>
              <a:avLst/>
              <a:gdLst/>
              <a:ahLst/>
              <a:cxnLst/>
              <a:rect l="0" t="0" r="0" b="0"/>
              <a:pathLst>
                <a:path w="17787" h="303610">
                  <a:moveTo>
                    <a:pt x="17786" y="0"/>
                  </a:moveTo>
                  <a:lnTo>
                    <a:pt x="17786" y="0"/>
                  </a:lnTo>
                  <a:lnTo>
                    <a:pt x="17786" y="12428"/>
                  </a:lnTo>
                  <a:lnTo>
                    <a:pt x="15141" y="18091"/>
                  </a:lnTo>
                  <a:lnTo>
                    <a:pt x="13046" y="20990"/>
                  </a:lnTo>
                  <a:lnTo>
                    <a:pt x="10098" y="34552"/>
                  </a:lnTo>
                  <a:lnTo>
                    <a:pt x="9020" y="72459"/>
                  </a:lnTo>
                  <a:lnTo>
                    <a:pt x="8889" y="107358"/>
                  </a:lnTo>
                  <a:lnTo>
                    <a:pt x="8863" y="149052"/>
                  </a:lnTo>
                  <a:lnTo>
                    <a:pt x="6212" y="186980"/>
                  </a:lnTo>
                  <a:lnTo>
                    <a:pt x="754" y="231108"/>
                  </a:lnTo>
                  <a:lnTo>
                    <a:pt x="0" y="270512"/>
                  </a:lnTo>
                  <a:lnTo>
                    <a:pt x="940" y="287629"/>
                  </a:lnTo>
                  <a:lnTo>
                    <a:pt x="8857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79"/>
            <p:cNvSpPr/>
            <p:nvPr>
              <p:custDataLst>
                <p:tags r:id="rId93"/>
              </p:custDataLst>
            </p:nvPr>
          </p:nvSpPr>
          <p:spPr>
            <a:xfrm>
              <a:off x="4572000" y="4982765"/>
              <a:ext cx="428626" cy="44650"/>
            </a:xfrm>
            <a:custGeom>
              <a:avLst/>
              <a:gdLst/>
              <a:ahLst/>
              <a:cxnLst/>
              <a:rect l="0" t="0" r="0" b="0"/>
              <a:pathLst>
                <a:path w="428626" h="44650">
                  <a:moveTo>
                    <a:pt x="0" y="0"/>
                  </a:moveTo>
                  <a:lnTo>
                    <a:pt x="0" y="0"/>
                  </a:lnTo>
                  <a:lnTo>
                    <a:pt x="39901" y="0"/>
                  </a:lnTo>
                  <a:lnTo>
                    <a:pt x="82641" y="0"/>
                  </a:lnTo>
                  <a:lnTo>
                    <a:pt x="126052" y="0"/>
                  </a:lnTo>
                  <a:lnTo>
                    <a:pt x="161041" y="2646"/>
                  </a:lnTo>
                  <a:lnTo>
                    <a:pt x="196544" y="7068"/>
                  </a:lnTo>
                  <a:lnTo>
                    <a:pt x="239355" y="13302"/>
                  </a:lnTo>
                  <a:lnTo>
                    <a:pt x="283604" y="17951"/>
                  </a:lnTo>
                  <a:lnTo>
                    <a:pt x="327917" y="24749"/>
                  </a:lnTo>
                  <a:lnTo>
                    <a:pt x="353806" y="28830"/>
                  </a:lnTo>
                  <a:lnTo>
                    <a:pt x="376690" y="33678"/>
                  </a:lnTo>
                  <a:lnTo>
                    <a:pt x="391652" y="35804"/>
                  </a:lnTo>
                  <a:lnTo>
                    <a:pt x="411987" y="42608"/>
                  </a:lnTo>
                  <a:lnTo>
                    <a:pt x="428625" y="4464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80"/>
            <p:cNvSpPr/>
            <p:nvPr>
              <p:custDataLst>
                <p:tags r:id="rId94"/>
              </p:custDataLst>
            </p:nvPr>
          </p:nvSpPr>
          <p:spPr>
            <a:xfrm>
              <a:off x="4580978" y="4536281"/>
              <a:ext cx="26741" cy="276821"/>
            </a:xfrm>
            <a:custGeom>
              <a:avLst/>
              <a:gdLst/>
              <a:ahLst/>
              <a:cxnLst/>
              <a:rect l="0" t="0" r="0" b="0"/>
              <a:pathLst>
                <a:path w="26741" h="276821">
                  <a:moveTo>
                    <a:pt x="8881" y="0"/>
                  </a:moveTo>
                  <a:lnTo>
                    <a:pt x="8881" y="0"/>
                  </a:lnTo>
                  <a:lnTo>
                    <a:pt x="4140" y="4740"/>
                  </a:lnTo>
                  <a:lnTo>
                    <a:pt x="1813" y="9713"/>
                  </a:lnTo>
                  <a:lnTo>
                    <a:pt x="0" y="52520"/>
                  </a:lnTo>
                  <a:lnTo>
                    <a:pt x="6094" y="96470"/>
                  </a:lnTo>
                  <a:lnTo>
                    <a:pt x="8331" y="133598"/>
                  </a:lnTo>
                  <a:lnTo>
                    <a:pt x="8772" y="169595"/>
                  </a:lnTo>
                  <a:lnTo>
                    <a:pt x="15934" y="211657"/>
                  </a:lnTo>
                  <a:lnTo>
                    <a:pt x="20291" y="254220"/>
                  </a:lnTo>
                  <a:lnTo>
                    <a:pt x="24830" y="266486"/>
                  </a:lnTo>
                  <a:lnTo>
                    <a:pt x="2674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981"/>
            <p:cNvSpPr/>
            <p:nvPr>
              <p:custDataLst>
                <p:tags r:id="rId95"/>
              </p:custDataLst>
            </p:nvPr>
          </p:nvSpPr>
          <p:spPr>
            <a:xfrm>
              <a:off x="4580929" y="4670226"/>
              <a:ext cx="107157" cy="62509"/>
            </a:xfrm>
            <a:custGeom>
              <a:avLst/>
              <a:gdLst/>
              <a:ahLst/>
              <a:cxnLst/>
              <a:rect l="0" t="0" r="0" b="0"/>
              <a:pathLst>
                <a:path w="107157" h="62509">
                  <a:moveTo>
                    <a:pt x="0" y="62508"/>
                  </a:moveTo>
                  <a:lnTo>
                    <a:pt x="0" y="62508"/>
                  </a:lnTo>
                  <a:lnTo>
                    <a:pt x="0" y="46257"/>
                  </a:lnTo>
                  <a:lnTo>
                    <a:pt x="20118" y="24672"/>
                  </a:lnTo>
                  <a:lnTo>
                    <a:pt x="34293" y="15138"/>
                  </a:lnTo>
                  <a:lnTo>
                    <a:pt x="76285" y="4734"/>
                  </a:lnTo>
                  <a:lnTo>
                    <a:pt x="97297" y="62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982"/>
            <p:cNvSpPr/>
            <p:nvPr>
              <p:custDataLst>
                <p:tags r:id="rId96"/>
              </p:custDataLst>
            </p:nvPr>
          </p:nvSpPr>
          <p:spPr>
            <a:xfrm>
              <a:off x="4598789" y="4697015"/>
              <a:ext cx="80368" cy="133946"/>
            </a:xfrm>
            <a:custGeom>
              <a:avLst/>
              <a:gdLst/>
              <a:ahLst/>
              <a:cxnLst/>
              <a:rect l="0" t="0" r="0" b="0"/>
              <a:pathLst>
                <a:path w="80368" h="133946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7067" y="9713"/>
                  </a:lnTo>
                  <a:lnTo>
                    <a:pt x="8561" y="16250"/>
                  </a:lnTo>
                  <a:lnTo>
                    <a:pt x="35783" y="60145"/>
                  </a:lnTo>
                  <a:lnTo>
                    <a:pt x="67636" y="101459"/>
                  </a:lnTo>
                  <a:lnTo>
                    <a:pt x="77558" y="122420"/>
                  </a:lnTo>
                  <a:lnTo>
                    <a:pt x="80367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154"/>
          <p:cNvGrpSpPr/>
          <p:nvPr/>
        </p:nvGrpSpPr>
        <p:grpSpPr>
          <a:xfrm>
            <a:off x="4080867" y="4674860"/>
            <a:ext cx="348259" cy="458331"/>
            <a:chOff x="4080867" y="4674860"/>
            <a:chExt cx="348259" cy="458331"/>
          </a:xfrm>
        </p:grpSpPr>
        <p:sp>
          <p:nvSpPr>
            <p:cNvPr id="57" name="SMARTInkShape-983"/>
            <p:cNvSpPr/>
            <p:nvPr>
              <p:custDataLst>
                <p:tags r:id="rId87"/>
              </p:custDataLst>
            </p:nvPr>
          </p:nvSpPr>
          <p:spPr>
            <a:xfrm>
              <a:off x="4080867" y="4688085"/>
              <a:ext cx="195104" cy="445106"/>
            </a:xfrm>
            <a:custGeom>
              <a:avLst/>
              <a:gdLst/>
              <a:ahLst/>
              <a:cxnLst/>
              <a:rect l="0" t="0" r="0" b="0"/>
              <a:pathLst>
                <a:path w="195104" h="445106">
                  <a:moveTo>
                    <a:pt x="80367" y="0"/>
                  </a:moveTo>
                  <a:lnTo>
                    <a:pt x="80367" y="0"/>
                  </a:lnTo>
                  <a:lnTo>
                    <a:pt x="80367" y="7689"/>
                  </a:lnTo>
                  <a:lnTo>
                    <a:pt x="74230" y="15814"/>
                  </a:lnTo>
                  <a:lnTo>
                    <a:pt x="64553" y="38961"/>
                  </a:lnTo>
                  <a:lnTo>
                    <a:pt x="48535" y="65431"/>
                  </a:lnTo>
                  <a:lnTo>
                    <a:pt x="46376" y="73067"/>
                  </a:lnTo>
                  <a:lnTo>
                    <a:pt x="44808" y="75501"/>
                  </a:lnTo>
                  <a:lnTo>
                    <a:pt x="42770" y="77123"/>
                  </a:lnTo>
                  <a:lnTo>
                    <a:pt x="40420" y="78204"/>
                  </a:lnTo>
                  <a:lnTo>
                    <a:pt x="38852" y="79918"/>
                  </a:lnTo>
                  <a:lnTo>
                    <a:pt x="35001" y="89335"/>
                  </a:lnTo>
                  <a:lnTo>
                    <a:pt x="28066" y="96860"/>
                  </a:lnTo>
                  <a:lnTo>
                    <a:pt x="28632" y="97316"/>
                  </a:lnTo>
                  <a:lnTo>
                    <a:pt x="34589" y="98107"/>
                  </a:lnTo>
                  <a:lnTo>
                    <a:pt x="40124" y="102932"/>
                  </a:lnTo>
                  <a:lnTo>
                    <a:pt x="47929" y="105279"/>
                  </a:lnTo>
                  <a:lnTo>
                    <a:pt x="63480" y="109246"/>
                  </a:lnTo>
                  <a:lnTo>
                    <a:pt x="92401" y="123307"/>
                  </a:lnTo>
                  <a:lnTo>
                    <a:pt x="128003" y="156146"/>
                  </a:lnTo>
                  <a:lnTo>
                    <a:pt x="157759" y="197025"/>
                  </a:lnTo>
                  <a:lnTo>
                    <a:pt x="174441" y="233277"/>
                  </a:lnTo>
                  <a:lnTo>
                    <a:pt x="187291" y="274981"/>
                  </a:lnTo>
                  <a:lnTo>
                    <a:pt x="193738" y="305710"/>
                  </a:lnTo>
                  <a:lnTo>
                    <a:pt x="195103" y="350152"/>
                  </a:lnTo>
                  <a:lnTo>
                    <a:pt x="188226" y="375609"/>
                  </a:lnTo>
                  <a:lnTo>
                    <a:pt x="167760" y="415029"/>
                  </a:lnTo>
                  <a:lnTo>
                    <a:pt x="158565" y="425228"/>
                  </a:lnTo>
                  <a:lnTo>
                    <a:pt x="136493" y="439860"/>
                  </a:lnTo>
                  <a:lnTo>
                    <a:pt x="114194" y="444522"/>
                  </a:lnTo>
                  <a:lnTo>
                    <a:pt x="86130" y="445105"/>
                  </a:lnTo>
                  <a:lnTo>
                    <a:pt x="48972" y="434005"/>
                  </a:lnTo>
                  <a:lnTo>
                    <a:pt x="30165" y="420738"/>
                  </a:lnTo>
                  <a:lnTo>
                    <a:pt x="0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84"/>
            <p:cNvSpPr/>
            <p:nvPr>
              <p:custDataLst>
                <p:tags r:id="rId88"/>
              </p:custDataLst>
            </p:nvPr>
          </p:nvSpPr>
          <p:spPr>
            <a:xfrm>
              <a:off x="4179093" y="4674860"/>
              <a:ext cx="116087" cy="22156"/>
            </a:xfrm>
            <a:custGeom>
              <a:avLst/>
              <a:gdLst/>
              <a:ahLst/>
              <a:cxnLst/>
              <a:rect l="0" t="0" r="0" b="0"/>
              <a:pathLst>
                <a:path w="116087" h="22156">
                  <a:moveTo>
                    <a:pt x="0" y="22155"/>
                  </a:moveTo>
                  <a:lnTo>
                    <a:pt x="0" y="22155"/>
                  </a:lnTo>
                  <a:lnTo>
                    <a:pt x="0" y="17415"/>
                  </a:lnTo>
                  <a:lnTo>
                    <a:pt x="992" y="16018"/>
                  </a:lnTo>
                  <a:lnTo>
                    <a:pt x="2646" y="15087"/>
                  </a:lnTo>
                  <a:lnTo>
                    <a:pt x="39320" y="0"/>
                  </a:lnTo>
                  <a:lnTo>
                    <a:pt x="80606" y="3788"/>
                  </a:lnTo>
                  <a:lnTo>
                    <a:pt x="99400" y="5137"/>
                  </a:lnTo>
                  <a:lnTo>
                    <a:pt x="116086" y="132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985"/>
            <p:cNvSpPr/>
            <p:nvPr>
              <p:custDataLst>
                <p:tags r:id="rId89"/>
              </p:custDataLst>
            </p:nvPr>
          </p:nvSpPr>
          <p:spPr>
            <a:xfrm>
              <a:off x="4348757" y="4857750"/>
              <a:ext cx="71439" cy="26790"/>
            </a:xfrm>
            <a:custGeom>
              <a:avLst/>
              <a:gdLst/>
              <a:ahLst/>
              <a:cxnLst/>
              <a:rect l="0" t="0" r="0" b="0"/>
              <a:pathLst>
                <a:path w="71439" h="26790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993" y="8102"/>
                  </a:lnTo>
                  <a:lnTo>
                    <a:pt x="12359" y="11412"/>
                  </a:lnTo>
                  <a:lnTo>
                    <a:pt x="22361" y="14993"/>
                  </a:lnTo>
                  <a:lnTo>
                    <a:pt x="7143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986"/>
            <p:cNvSpPr/>
            <p:nvPr>
              <p:custDataLst>
                <p:tags r:id="rId90"/>
              </p:custDataLst>
            </p:nvPr>
          </p:nvSpPr>
          <p:spPr>
            <a:xfrm>
              <a:off x="4366617" y="4955976"/>
              <a:ext cx="62509" cy="17860"/>
            </a:xfrm>
            <a:custGeom>
              <a:avLst/>
              <a:gdLst/>
              <a:ahLst/>
              <a:cxnLst/>
              <a:rect l="0" t="0" r="0" b="0"/>
              <a:pathLst>
                <a:path w="62509" h="17860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9713" y="7068"/>
                  </a:lnTo>
                  <a:lnTo>
                    <a:pt x="52011" y="17459"/>
                  </a:lnTo>
                  <a:lnTo>
                    <a:pt x="6250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55"/>
          <p:cNvGrpSpPr/>
          <p:nvPr/>
        </p:nvGrpSpPr>
        <p:grpSpPr>
          <a:xfrm>
            <a:off x="4743063" y="4509492"/>
            <a:ext cx="524665" cy="375048"/>
            <a:chOff x="4743063" y="4509492"/>
            <a:chExt cx="524665" cy="375048"/>
          </a:xfrm>
        </p:grpSpPr>
        <p:sp>
          <p:nvSpPr>
            <p:cNvPr id="62" name="SMARTInkShape-987"/>
            <p:cNvSpPr/>
            <p:nvPr>
              <p:custDataLst>
                <p:tags r:id="rId80"/>
              </p:custDataLst>
            </p:nvPr>
          </p:nvSpPr>
          <p:spPr>
            <a:xfrm>
              <a:off x="4743063" y="4518421"/>
              <a:ext cx="96828" cy="294681"/>
            </a:xfrm>
            <a:custGeom>
              <a:avLst/>
              <a:gdLst/>
              <a:ahLst/>
              <a:cxnLst/>
              <a:rect l="0" t="0" r="0" b="0"/>
              <a:pathLst>
                <a:path w="96828" h="294681">
                  <a:moveTo>
                    <a:pt x="96827" y="0"/>
                  </a:moveTo>
                  <a:lnTo>
                    <a:pt x="96827" y="0"/>
                  </a:lnTo>
                  <a:lnTo>
                    <a:pt x="96827" y="4740"/>
                  </a:lnTo>
                  <a:lnTo>
                    <a:pt x="95835" y="6137"/>
                  </a:lnTo>
                  <a:lnTo>
                    <a:pt x="94182" y="7068"/>
                  </a:lnTo>
                  <a:lnTo>
                    <a:pt x="92087" y="7689"/>
                  </a:lnTo>
                  <a:lnTo>
                    <a:pt x="90690" y="9094"/>
                  </a:lnTo>
                  <a:lnTo>
                    <a:pt x="86741" y="16806"/>
                  </a:lnTo>
                  <a:lnTo>
                    <a:pt x="64637" y="42911"/>
                  </a:lnTo>
                  <a:lnTo>
                    <a:pt x="44534" y="81314"/>
                  </a:lnTo>
                  <a:lnTo>
                    <a:pt x="25951" y="125140"/>
                  </a:lnTo>
                  <a:lnTo>
                    <a:pt x="11573" y="168689"/>
                  </a:lnTo>
                  <a:lnTo>
                    <a:pt x="3322" y="206627"/>
                  </a:lnTo>
                  <a:lnTo>
                    <a:pt x="0" y="232540"/>
                  </a:lnTo>
                  <a:lnTo>
                    <a:pt x="6412" y="273354"/>
                  </a:lnTo>
                  <a:lnTo>
                    <a:pt x="9679" y="282887"/>
                  </a:lnTo>
                  <a:lnTo>
                    <a:pt x="1646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988"/>
            <p:cNvSpPr/>
            <p:nvPr>
              <p:custDataLst>
                <p:tags r:id="rId81"/>
              </p:custDataLst>
            </p:nvPr>
          </p:nvSpPr>
          <p:spPr>
            <a:xfrm>
              <a:off x="4839901" y="4554140"/>
              <a:ext cx="71428" cy="107157"/>
            </a:xfrm>
            <a:custGeom>
              <a:avLst/>
              <a:gdLst/>
              <a:ahLst/>
              <a:cxnLst/>
              <a:rect l="0" t="0" r="0" b="0"/>
              <a:pathLst>
                <a:path w="71428" h="107157">
                  <a:moveTo>
                    <a:pt x="26778" y="0"/>
                  </a:moveTo>
                  <a:lnTo>
                    <a:pt x="26778" y="0"/>
                  </a:lnTo>
                  <a:lnTo>
                    <a:pt x="26778" y="12429"/>
                  </a:lnTo>
                  <a:lnTo>
                    <a:pt x="24133" y="18091"/>
                  </a:lnTo>
                  <a:lnTo>
                    <a:pt x="22038" y="20991"/>
                  </a:lnTo>
                  <a:lnTo>
                    <a:pt x="8827" y="65426"/>
                  </a:lnTo>
                  <a:lnTo>
                    <a:pt x="895" y="79917"/>
                  </a:lnTo>
                  <a:lnTo>
                    <a:pt x="0" y="93911"/>
                  </a:lnTo>
                  <a:lnTo>
                    <a:pt x="988" y="95350"/>
                  </a:lnTo>
                  <a:lnTo>
                    <a:pt x="2639" y="96309"/>
                  </a:lnTo>
                  <a:lnTo>
                    <a:pt x="9704" y="97659"/>
                  </a:lnTo>
                  <a:lnTo>
                    <a:pt x="30042" y="99144"/>
                  </a:lnTo>
                  <a:lnTo>
                    <a:pt x="47260" y="105905"/>
                  </a:lnTo>
                  <a:lnTo>
                    <a:pt x="7142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989"/>
            <p:cNvSpPr/>
            <p:nvPr>
              <p:custDataLst>
                <p:tags r:id="rId82"/>
              </p:custDataLst>
            </p:nvPr>
          </p:nvSpPr>
          <p:spPr>
            <a:xfrm>
              <a:off x="4893468" y="4572000"/>
              <a:ext cx="53579" cy="232172"/>
            </a:xfrm>
            <a:custGeom>
              <a:avLst/>
              <a:gdLst/>
              <a:ahLst/>
              <a:cxnLst/>
              <a:rect l="0" t="0" r="0" b="0"/>
              <a:pathLst>
                <a:path w="53579" h="232172">
                  <a:moveTo>
                    <a:pt x="53578" y="0"/>
                  </a:moveTo>
                  <a:lnTo>
                    <a:pt x="53578" y="0"/>
                  </a:lnTo>
                  <a:lnTo>
                    <a:pt x="35098" y="39605"/>
                  </a:lnTo>
                  <a:lnTo>
                    <a:pt x="29251" y="63659"/>
                  </a:lnTo>
                  <a:lnTo>
                    <a:pt x="20976" y="108299"/>
                  </a:lnTo>
                  <a:lnTo>
                    <a:pt x="15829" y="149973"/>
                  </a:lnTo>
                  <a:lnTo>
                    <a:pt x="9838" y="189082"/>
                  </a:lnTo>
                  <a:lnTo>
                    <a:pt x="8207" y="206947"/>
                  </a:lnTo>
                  <a:lnTo>
                    <a:pt x="0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990"/>
            <p:cNvSpPr/>
            <p:nvPr>
              <p:custDataLst>
                <p:tags r:id="rId83"/>
              </p:custDataLst>
            </p:nvPr>
          </p:nvSpPr>
          <p:spPr>
            <a:xfrm>
              <a:off x="4956387" y="4625578"/>
              <a:ext cx="78519" cy="169665"/>
            </a:xfrm>
            <a:custGeom>
              <a:avLst/>
              <a:gdLst/>
              <a:ahLst/>
              <a:cxnLst/>
              <a:rect l="0" t="0" r="0" b="0"/>
              <a:pathLst>
                <a:path w="78519" h="169665">
                  <a:moveTo>
                    <a:pt x="35308" y="0"/>
                  </a:moveTo>
                  <a:lnTo>
                    <a:pt x="35308" y="0"/>
                  </a:lnTo>
                  <a:lnTo>
                    <a:pt x="10160" y="25147"/>
                  </a:lnTo>
                  <a:lnTo>
                    <a:pt x="6602" y="26059"/>
                  </a:lnTo>
                  <a:lnTo>
                    <a:pt x="0" y="26746"/>
                  </a:lnTo>
                  <a:lnTo>
                    <a:pt x="20842" y="48038"/>
                  </a:lnTo>
                  <a:lnTo>
                    <a:pt x="59700" y="74099"/>
                  </a:lnTo>
                  <a:lnTo>
                    <a:pt x="65993" y="83534"/>
                  </a:lnTo>
                  <a:lnTo>
                    <a:pt x="77800" y="116706"/>
                  </a:lnTo>
                  <a:lnTo>
                    <a:pt x="78518" y="122453"/>
                  </a:lnTo>
                  <a:lnTo>
                    <a:pt x="76672" y="131483"/>
                  </a:lnTo>
                  <a:lnTo>
                    <a:pt x="72699" y="142145"/>
                  </a:lnTo>
                  <a:lnTo>
                    <a:pt x="70255" y="157661"/>
                  </a:lnTo>
                  <a:lnTo>
                    <a:pt x="66384" y="163668"/>
                  </a:lnTo>
                  <a:lnTo>
                    <a:pt x="61357" y="166999"/>
                  </a:lnTo>
                  <a:lnTo>
                    <a:pt x="53167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91"/>
            <p:cNvSpPr/>
            <p:nvPr>
              <p:custDataLst>
                <p:tags r:id="rId84"/>
              </p:custDataLst>
            </p:nvPr>
          </p:nvSpPr>
          <p:spPr>
            <a:xfrm>
              <a:off x="4973835" y="4634507"/>
              <a:ext cx="80369" cy="8931"/>
            </a:xfrm>
            <a:custGeom>
              <a:avLst/>
              <a:gdLst/>
              <a:ahLst/>
              <a:cxnLst/>
              <a:rect l="0" t="0" r="0" b="0"/>
              <a:pathLst>
                <a:path w="80369" h="8931">
                  <a:moveTo>
                    <a:pt x="0" y="0"/>
                  </a:moveTo>
                  <a:lnTo>
                    <a:pt x="0" y="0"/>
                  </a:lnTo>
                  <a:lnTo>
                    <a:pt x="39902" y="0"/>
                  </a:lnTo>
                  <a:lnTo>
                    <a:pt x="55920" y="993"/>
                  </a:lnTo>
                  <a:lnTo>
                    <a:pt x="8036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992"/>
            <p:cNvSpPr/>
            <p:nvPr>
              <p:custDataLst>
                <p:tags r:id="rId85"/>
              </p:custDataLst>
            </p:nvPr>
          </p:nvSpPr>
          <p:spPr>
            <a:xfrm>
              <a:off x="5073836" y="4598789"/>
              <a:ext cx="105383" cy="196166"/>
            </a:xfrm>
            <a:custGeom>
              <a:avLst/>
              <a:gdLst/>
              <a:ahLst/>
              <a:cxnLst/>
              <a:rect l="0" t="0" r="0" b="0"/>
              <a:pathLst>
                <a:path w="105383" h="196166">
                  <a:moveTo>
                    <a:pt x="87523" y="0"/>
                  </a:moveTo>
                  <a:lnTo>
                    <a:pt x="87523" y="0"/>
                  </a:lnTo>
                  <a:lnTo>
                    <a:pt x="69221" y="0"/>
                  </a:lnTo>
                  <a:lnTo>
                    <a:pt x="61860" y="2645"/>
                  </a:lnTo>
                  <a:lnTo>
                    <a:pt x="39862" y="16223"/>
                  </a:lnTo>
                  <a:lnTo>
                    <a:pt x="28863" y="32036"/>
                  </a:lnTo>
                  <a:lnTo>
                    <a:pt x="10208" y="73699"/>
                  </a:lnTo>
                  <a:lnTo>
                    <a:pt x="2218" y="93053"/>
                  </a:lnTo>
                  <a:lnTo>
                    <a:pt x="0" y="108825"/>
                  </a:lnTo>
                  <a:lnTo>
                    <a:pt x="3492" y="129699"/>
                  </a:lnTo>
                  <a:lnTo>
                    <a:pt x="16387" y="164989"/>
                  </a:lnTo>
                  <a:lnTo>
                    <a:pt x="28051" y="185387"/>
                  </a:lnTo>
                  <a:lnTo>
                    <a:pt x="32000" y="189075"/>
                  </a:lnTo>
                  <a:lnTo>
                    <a:pt x="41679" y="193174"/>
                  </a:lnTo>
                  <a:lnTo>
                    <a:pt x="71032" y="196165"/>
                  </a:lnTo>
                  <a:lnTo>
                    <a:pt x="77879" y="193679"/>
                  </a:lnTo>
                  <a:lnTo>
                    <a:pt x="81094" y="191627"/>
                  </a:lnTo>
                  <a:lnTo>
                    <a:pt x="93382" y="174075"/>
                  </a:lnTo>
                  <a:lnTo>
                    <a:pt x="101386" y="156308"/>
                  </a:lnTo>
                  <a:lnTo>
                    <a:pt x="104856" y="115503"/>
                  </a:lnTo>
                  <a:lnTo>
                    <a:pt x="105382" y="7143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993"/>
            <p:cNvSpPr/>
            <p:nvPr>
              <p:custDataLst>
                <p:tags r:id="rId86"/>
              </p:custDataLst>
            </p:nvPr>
          </p:nvSpPr>
          <p:spPr>
            <a:xfrm>
              <a:off x="5179218" y="4509492"/>
              <a:ext cx="88510" cy="375048"/>
            </a:xfrm>
            <a:custGeom>
              <a:avLst/>
              <a:gdLst/>
              <a:ahLst/>
              <a:cxnLst/>
              <a:rect l="0" t="0" r="0" b="0"/>
              <a:pathLst>
                <a:path w="88510" h="375048">
                  <a:moveTo>
                    <a:pt x="0" y="0"/>
                  </a:moveTo>
                  <a:lnTo>
                    <a:pt x="0" y="0"/>
                  </a:lnTo>
                  <a:lnTo>
                    <a:pt x="7129" y="8121"/>
                  </a:lnTo>
                  <a:lnTo>
                    <a:pt x="15231" y="20376"/>
                  </a:lnTo>
                  <a:lnTo>
                    <a:pt x="20991" y="23939"/>
                  </a:lnTo>
                  <a:lnTo>
                    <a:pt x="26858" y="33459"/>
                  </a:lnTo>
                  <a:lnTo>
                    <a:pt x="47817" y="72315"/>
                  </a:lnTo>
                  <a:lnTo>
                    <a:pt x="61958" y="109976"/>
                  </a:lnTo>
                  <a:lnTo>
                    <a:pt x="71275" y="143710"/>
                  </a:lnTo>
                  <a:lnTo>
                    <a:pt x="80319" y="178841"/>
                  </a:lnTo>
                  <a:lnTo>
                    <a:pt x="86637" y="217031"/>
                  </a:lnTo>
                  <a:lnTo>
                    <a:pt x="88509" y="257120"/>
                  </a:lnTo>
                  <a:lnTo>
                    <a:pt x="86417" y="294134"/>
                  </a:lnTo>
                  <a:lnTo>
                    <a:pt x="81563" y="337456"/>
                  </a:lnTo>
                  <a:lnTo>
                    <a:pt x="71438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156"/>
          <p:cNvGrpSpPr/>
          <p:nvPr/>
        </p:nvGrpSpPr>
        <p:grpSpPr>
          <a:xfrm>
            <a:off x="4250567" y="5625703"/>
            <a:ext cx="1259051" cy="434855"/>
            <a:chOff x="4250567" y="5625703"/>
            <a:chExt cx="1259051" cy="434855"/>
          </a:xfrm>
        </p:grpSpPr>
        <p:sp>
          <p:nvSpPr>
            <p:cNvPr id="70" name="SMARTInkShape-994"/>
            <p:cNvSpPr/>
            <p:nvPr>
              <p:custDataLst>
                <p:tags r:id="rId67"/>
              </p:custDataLst>
            </p:nvPr>
          </p:nvSpPr>
          <p:spPr>
            <a:xfrm>
              <a:off x="5117388" y="5706070"/>
              <a:ext cx="184655" cy="310716"/>
            </a:xfrm>
            <a:custGeom>
              <a:avLst/>
              <a:gdLst/>
              <a:ahLst/>
              <a:cxnLst/>
              <a:rect l="0" t="0" r="0" b="0"/>
              <a:pathLst>
                <a:path w="184655" h="310716">
                  <a:moveTo>
                    <a:pt x="142197" y="0"/>
                  </a:moveTo>
                  <a:lnTo>
                    <a:pt x="142197" y="0"/>
                  </a:lnTo>
                  <a:lnTo>
                    <a:pt x="128636" y="0"/>
                  </a:lnTo>
                  <a:lnTo>
                    <a:pt x="123602" y="2645"/>
                  </a:lnTo>
                  <a:lnTo>
                    <a:pt x="79438" y="36571"/>
                  </a:lnTo>
                  <a:lnTo>
                    <a:pt x="55827" y="64440"/>
                  </a:lnTo>
                  <a:lnTo>
                    <a:pt x="32055" y="105737"/>
                  </a:lnTo>
                  <a:lnTo>
                    <a:pt x="15194" y="140359"/>
                  </a:lnTo>
                  <a:lnTo>
                    <a:pt x="2751" y="184969"/>
                  </a:lnTo>
                  <a:lnTo>
                    <a:pt x="0" y="222737"/>
                  </a:lnTo>
                  <a:lnTo>
                    <a:pt x="449" y="257869"/>
                  </a:lnTo>
                  <a:lnTo>
                    <a:pt x="6491" y="277598"/>
                  </a:lnTo>
                  <a:lnTo>
                    <a:pt x="11769" y="286427"/>
                  </a:lnTo>
                  <a:lnTo>
                    <a:pt x="25059" y="296974"/>
                  </a:lnTo>
                  <a:lnTo>
                    <a:pt x="47328" y="308436"/>
                  </a:lnTo>
                  <a:lnTo>
                    <a:pt x="59023" y="310715"/>
                  </a:lnTo>
                  <a:lnTo>
                    <a:pt x="70835" y="309082"/>
                  </a:lnTo>
                  <a:lnTo>
                    <a:pt x="94588" y="299950"/>
                  </a:lnTo>
                  <a:lnTo>
                    <a:pt x="103839" y="291730"/>
                  </a:lnTo>
                  <a:lnTo>
                    <a:pt x="127151" y="262541"/>
                  </a:lnTo>
                  <a:lnTo>
                    <a:pt x="144223" y="224243"/>
                  </a:lnTo>
                  <a:lnTo>
                    <a:pt x="161670" y="182981"/>
                  </a:lnTo>
                  <a:lnTo>
                    <a:pt x="174671" y="142749"/>
                  </a:lnTo>
                  <a:lnTo>
                    <a:pt x="184147" y="100259"/>
                  </a:lnTo>
                  <a:lnTo>
                    <a:pt x="184654" y="82262"/>
                  </a:lnTo>
                  <a:lnTo>
                    <a:pt x="178999" y="43526"/>
                  </a:lnTo>
                  <a:lnTo>
                    <a:pt x="175752" y="31582"/>
                  </a:lnTo>
                  <a:lnTo>
                    <a:pt x="171993" y="21974"/>
                  </a:lnTo>
                  <a:lnTo>
                    <a:pt x="16898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995"/>
            <p:cNvSpPr/>
            <p:nvPr>
              <p:custDataLst>
                <p:tags r:id="rId68"/>
              </p:custDataLst>
            </p:nvPr>
          </p:nvSpPr>
          <p:spPr>
            <a:xfrm>
              <a:off x="5358223" y="5661421"/>
              <a:ext cx="115676" cy="312367"/>
            </a:xfrm>
            <a:custGeom>
              <a:avLst/>
              <a:gdLst/>
              <a:ahLst/>
              <a:cxnLst/>
              <a:rect l="0" t="0" r="0" b="0"/>
              <a:pathLst>
                <a:path w="115676" h="312367">
                  <a:moveTo>
                    <a:pt x="44237" y="0"/>
                  </a:moveTo>
                  <a:lnTo>
                    <a:pt x="44237" y="0"/>
                  </a:lnTo>
                  <a:lnTo>
                    <a:pt x="44237" y="42576"/>
                  </a:lnTo>
                  <a:lnTo>
                    <a:pt x="44237" y="81271"/>
                  </a:lnTo>
                  <a:lnTo>
                    <a:pt x="44237" y="121005"/>
                  </a:lnTo>
                  <a:lnTo>
                    <a:pt x="39497" y="155357"/>
                  </a:lnTo>
                  <a:lnTo>
                    <a:pt x="31809" y="190671"/>
                  </a:lnTo>
                  <a:lnTo>
                    <a:pt x="27987" y="226269"/>
                  </a:lnTo>
                  <a:lnTo>
                    <a:pt x="19567" y="265732"/>
                  </a:lnTo>
                  <a:lnTo>
                    <a:pt x="6606" y="302525"/>
                  </a:lnTo>
                  <a:lnTo>
                    <a:pt x="0" y="311953"/>
                  </a:lnTo>
                  <a:lnTo>
                    <a:pt x="4451" y="312366"/>
                  </a:lnTo>
                  <a:lnTo>
                    <a:pt x="5807" y="311431"/>
                  </a:lnTo>
                  <a:lnTo>
                    <a:pt x="6711" y="309816"/>
                  </a:lnTo>
                  <a:lnTo>
                    <a:pt x="7313" y="307747"/>
                  </a:lnTo>
                  <a:lnTo>
                    <a:pt x="36277" y="268898"/>
                  </a:lnTo>
                  <a:lnTo>
                    <a:pt x="69348" y="226278"/>
                  </a:lnTo>
                  <a:lnTo>
                    <a:pt x="77887" y="219630"/>
                  </a:lnTo>
                  <a:lnTo>
                    <a:pt x="88429" y="214021"/>
                  </a:lnTo>
                  <a:lnTo>
                    <a:pt x="96384" y="206717"/>
                  </a:lnTo>
                  <a:lnTo>
                    <a:pt x="105379" y="205500"/>
                  </a:lnTo>
                  <a:lnTo>
                    <a:pt x="111081" y="205417"/>
                  </a:lnTo>
                  <a:lnTo>
                    <a:pt x="112612" y="206398"/>
                  </a:lnTo>
                  <a:lnTo>
                    <a:pt x="113632" y="208044"/>
                  </a:lnTo>
                  <a:lnTo>
                    <a:pt x="11567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996"/>
            <p:cNvSpPr/>
            <p:nvPr>
              <p:custDataLst>
                <p:tags r:id="rId69"/>
              </p:custDataLst>
            </p:nvPr>
          </p:nvSpPr>
          <p:spPr>
            <a:xfrm>
              <a:off x="5393531" y="5893593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0" y="8930"/>
                  </a:lnTo>
                  <a:lnTo>
                    <a:pt x="31044" y="7938"/>
                  </a:lnTo>
                  <a:lnTo>
                    <a:pt x="65597" y="827"/>
                  </a:lnTo>
                  <a:lnTo>
                    <a:pt x="108373" y="32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997"/>
            <p:cNvSpPr/>
            <p:nvPr>
              <p:custDataLst>
                <p:tags r:id="rId70"/>
              </p:custDataLst>
            </p:nvPr>
          </p:nvSpPr>
          <p:spPr>
            <a:xfrm>
              <a:off x="5464968" y="5920382"/>
              <a:ext cx="26790" cy="125017"/>
            </a:xfrm>
            <a:custGeom>
              <a:avLst/>
              <a:gdLst/>
              <a:ahLst/>
              <a:cxnLst/>
              <a:rect l="0" t="0" r="0" b="0"/>
              <a:pathLst>
                <a:path w="26790" h="125017">
                  <a:moveTo>
                    <a:pt x="0" y="0"/>
                  </a:moveTo>
                  <a:lnTo>
                    <a:pt x="0" y="0"/>
                  </a:lnTo>
                  <a:lnTo>
                    <a:pt x="0" y="42499"/>
                  </a:lnTo>
                  <a:lnTo>
                    <a:pt x="0" y="64517"/>
                  </a:lnTo>
                  <a:lnTo>
                    <a:pt x="5292" y="78615"/>
                  </a:lnTo>
                  <a:lnTo>
                    <a:pt x="12274" y="91495"/>
                  </a:lnTo>
                  <a:lnTo>
                    <a:pt x="19402" y="113286"/>
                  </a:lnTo>
                  <a:lnTo>
                    <a:pt x="2678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998"/>
            <p:cNvSpPr/>
            <p:nvPr>
              <p:custDataLst>
                <p:tags r:id="rId71"/>
              </p:custDataLst>
            </p:nvPr>
          </p:nvSpPr>
          <p:spPr>
            <a:xfrm>
              <a:off x="4250567" y="5956101"/>
              <a:ext cx="35684" cy="34069"/>
            </a:xfrm>
            <a:custGeom>
              <a:avLst/>
              <a:gdLst/>
              <a:ahLst/>
              <a:cxnLst/>
              <a:rect l="0" t="0" r="0" b="0"/>
              <a:pathLst>
                <a:path w="35684" h="34069">
                  <a:moveTo>
                    <a:pt x="8893" y="0"/>
                  </a:moveTo>
                  <a:lnTo>
                    <a:pt x="8893" y="0"/>
                  </a:lnTo>
                  <a:lnTo>
                    <a:pt x="8893" y="12429"/>
                  </a:lnTo>
                  <a:lnTo>
                    <a:pt x="9886" y="14239"/>
                  </a:lnTo>
                  <a:lnTo>
                    <a:pt x="11539" y="15446"/>
                  </a:lnTo>
                  <a:lnTo>
                    <a:pt x="16022" y="17779"/>
                  </a:lnTo>
                  <a:lnTo>
                    <a:pt x="21322" y="22123"/>
                  </a:lnTo>
                  <a:lnTo>
                    <a:pt x="24339" y="27361"/>
                  </a:lnTo>
                  <a:lnTo>
                    <a:pt x="25144" y="30147"/>
                  </a:lnTo>
                  <a:lnTo>
                    <a:pt x="26672" y="32004"/>
                  </a:lnTo>
                  <a:lnTo>
                    <a:pt x="31017" y="34068"/>
                  </a:lnTo>
                  <a:lnTo>
                    <a:pt x="32572" y="33626"/>
                  </a:lnTo>
                  <a:lnTo>
                    <a:pt x="33609" y="32339"/>
                  </a:lnTo>
                  <a:lnTo>
                    <a:pt x="35273" y="27885"/>
                  </a:lnTo>
                  <a:lnTo>
                    <a:pt x="35647" y="19197"/>
                  </a:lnTo>
                  <a:lnTo>
                    <a:pt x="22379" y="4592"/>
                  </a:lnTo>
                  <a:lnTo>
                    <a:pt x="17202" y="2041"/>
                  </a:lnTo>
                  <a:lnTo>
                    <a:pt x="1349" y="36"/>
                  </a:lnTo>
                  <a:lnTo>
                    <a:pt x="887" y="1016"/>
                  </a:lnTo>
                  <a:lnTo>
                    <a:pt x="0" y="13303"/>
                  </a:lnTo>
                  <a:lnTo>
                    <a:pt x="980" y="14822"/>
                  </a:lnTo>
                  <a:lnTo>
                    <a:pt x="2626" y="15834"/>
                  </a:lnTo>
                  <a:lnTo>
                    <a:pt x="9060" y="17593"/>
                  </a:lnTo>
                  <a:lnTo>
                    <a:pt x="35683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999"/>
            <p:cNvSpPr/>
            <p:nvPr>
              <p:custDataLst>
                <p:tags r:id="rId72"/>
              </p:custDataLst>
            </p:nvPr>
          </p:nvSpPr>
          <p:spPr>
            <a:xfrm>
              <a:off x="4402335" y="5625703"/>
              <a:ext cx="123727" cy="378897"/>
            </a:xfrm>
            <a:custGeom>
              <a:avLst/>
              <a:gdLst/>
              <a:ahLst/>
              <a:cxnLst/>
              <a:rect l="0" t="0" r="0" b="0"/>
              <a:pathLst>
                <a:path w="123727" h="378897">
                  <a:moveTo>
                    <a:pt x="62508" y="0"/>
                  </a:moveTo>
                  <a:lnTo>
                    <a:pt x="62508" y="0"/>
                  </a:lnTo>
                  <a:lnTo>
                    <a:pt x="62508" y="4740"/>
                  </a:lnTo>
                  <a:lnTo>
                    <a:pt x="59863" y="9713"/>
                  </a:lnTo>
                  <a:lnTo>
                    <a:pt x="56371" y="15230"/>
                  </a:lnTo>
                  <a:lnTo>
                    <a:pt x="53414" y="23915"/>
                  </a:lnTo>
                  <a:lnTo>
                    <a:pt x="47687" y="32772"/>
                  </a:lnTo>
                  <a:lnTo>
                    <a:pt x="37787" y="56740"/>
                  </a:lnTo>
                  <a:lnTo>
                    <a:pt x="20452" y="80203"/>
                  </a:lnTo>
                  <a:lnTo>
                    <a:pt x="18372" y="87500"/>
                  </a:lnTo>
                  <a:lnTo>
                    <a:pt x="17209" y="88099"/>
                  </a:lnTo>
                  <a:lnTo>
                    <a:pt x="10216" y="89139"/>
                  </a:lnTo>
                  <a:lnTo>
                    <a:pt x="9502" y="91872"/>
                  </a:lnTo>
                  <a:lnTo>
                    <a:pt x="9043" y="96971"/>
                  </a:lnTo>
                  <a:lnTo>
                    <a:pt x="9998" y="97389"/>
                  </a:lnTo>
                  <a:lnTo>
                    <a:pt x="24168" y="99145"/>
                  </a:lnTo>
                  <a:lnTo>
                    <a:pt x="33840" y="104341"/>
                  </a:lnTo>
                  <a:lnTo>
                    <a:pt x="47840" y="107314"/>
                  </a:lnTo>
                  <a:lnTo>
                    <a:pt x="59706" y="115030"/>
                  </a:lnTo>
                  <a:lnTo>
                    <a:pt x="78344" y="134912"/>
                  </a:lnTo>
                  <a:lnTo>
                    <a:pt x="100695" y="172395"/>
                  </a:lnTo>
                  <a:lnTo>
                    <a:pt x="109246" y="189729"/>
                  </a:lnTo>
                  <a:lnTo>
                    <a:pt x="117381" y="230550"/>
                  </a:lnTo>
                  <a:lnTo>
                    <a:pt x="123508" y="267570"/>
                  </a:lnTo>
                  <a:lnTo>
                    <a:pt x="123726" y="308690"/>
                  </a:lnTo>
                  <a:lnTo>
                    <a:pt x="112548" y="344382"/>
                  </a:lnTo>
                  <a:lnTo>
                    <a:pt x="104013" y="358133"/>
                  </a:lnTo>
                  <a:lnTo>
                    <a:pt x="78618" y="377845"/>
                  </a:lnTo>
                  <a:lnTo>
                    <a:pt x="74240" y="378896"/>
                  </a:lnTo>
                  <a:lnTo>
                    <a:pt x="42388" y="374523"/>
                  </a:lnTo>
                  <a:lnTo>
                    <a:pt x="34384" y="370514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000"/>
            <p:cNvSpPr/>
            <p:nvPr>
              <p:custDataLst>
                <p:tags r:id="rId73"/>
              </p:custDataLst>
            </p:nvPr>
          </p:nvSpPr>
          <p:spPr>
            <a:xfrm>
              <a:off x="4455914" y="5652492"/>
              <a:ext cx="107157" cy="35719"/>
            </a:xfrm>
            <a:custGeom>
              <a:avLst/>
              <a:gdLst/>
              <a:ahLst/>
              <a:cxnLst/>
              <a:rect l="0" t="0" r="0" b="0"/>
              <a:pathLst>
                <a:path w="107157" h="35719">
                  <a:moveTo>
                    <a:pt x="0" y="0"/>
                  </a:moveTo>
                  <a:lnTo>
                    <a:pt x="0" y="0"/>
                  </a:lnTo>
                  <a:lnTo>
                    <a:pt x="12428" y="0"/>
                  </a:lnTo>
                  <a:lnTo>
                    <a:pt x="18091" y="2645"/>
                  </a:lnTo>
                  <a:lnTo>
                    <a:pt x="20990" y="4740"/>
                  </a:lnTo>
                  <a:lnTo>
                    <a:pt x="65014" y="15813"/>
                  </a:lnTo>
                  <a:lnTo>
                    <a:pt x="107156" y="3571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001"/>
            <p:cNvSpPr/>
            <p:nvPr>
              <p:custDataLst>
                <p:tags r:id="rId74"/>
              </p:custDataLst>
            </p:nvPr>
          </p:nvSpPr>
          <p:spPr>
            <a:xfrm>
              <a:off x="4598789" y="5786437"/>
              <a:ext cx="89297" cy="26790"/>
            </a:xfrm>
            <a:custGeom>
              <a:avLst/>
              <a:gdLst/>
              <a:ahLst/>
              <a:cxnLst/>
              <a:rect l="0" t="0" r="0" b="0"/>
              <a:pathLst>
                <a:path w="89297" h="2679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8561" y="7689"/>
                  </a:lnTo>
                  <a:lnTo>
                    <a:pt x="11412" y="8378"/>
                  </a:lnTo>
                  <a:lnTo>
                    <a:pt x="13561" y="8561"/>
                  </a:lnTo>
                  <a:lnTo>
                    <a:pt x="39366" y="15949"/>
                  </a:lnTo>
                  <a:lnTo>
                    <a:pt x="53214" y="18002"/>
                  </a:lnTo>
                  <a:lnTo>
                    <a:pt x="72835" y="24760"/>
                  </a:lnTo>
                  <a:lnTo>
                    <a:pt x="8929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002"/>
            <p:cNvSpPr/>
            <p:nvPr>
              <p:custDataLst>
                <p:tags r:id="rId75"/>
              </p:custDataLst>
            </p:nvPr>
          </p:nvSpPr>
          <p:spPr>
            <a:xfrm>
              <a:off x="4598789" y="5848945"/>
              <a:ext cx="62508" cy="26790"/>
            </a:xfrm>
            <a:custGeom>
              <a:avLst/>
              <a:gdLst/>
              <a:ahLst/>
              <a:cxnLst/>
              <a:rect l="0" t="0" r="0" b="0"/>
              <a:pathLst>
                <a:path w="62508" h="26790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9481" y="13302"/>
                  </a:lnTo>
                  <a:lnTo>
                    <a:pt x="33537" y="19905"/>
                  </a:lnTo>
                  <a:lnTo>
                    <a:pt x="41694" y="23729"/>
                  </a:lnTo>
                  <a:lnTo>
                    <a:pt x="6250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003"/>
            <p:cNvSpPr/>
            <p:nvPr>
              <p:custDataLst>
                <p:tags r:id="rId76"/>
              </p:custDataLst>
            </p:nvPr>
          </p:nvSpPr>
          <p:spPr>
            <a:xfrm>
              <a:off x="4777505" y="5688210"/>
              <a:ext cx="115964" cy="142876"/>
            </a:xfrm>
            <a:custGeom>
              <a:avLst/>
              <a:gdLst/>
              <a:ahLst/>
              <a:cxnLst/>
              <a:rect l="0" t="0" r="0" b="0"/>
              <a:pathLst>
                <a:path w="115964" h="142876">
                  <a:moveTo>
                    <a:pt x="62385" y="0"/>
                  </a:moveTo>
                  <a:lnTo>
                    <a:pt x="62385" y="0"/>
                  </a:lnTo>
                  <a:lnTo>
                    <a:pt x="57645" y="4741"/>
                  </a:lnTo>
                  <a:lnTo>
                    <a:pt x="55317" y="12359"/>
                  </a:lnTo>
                  <a:lnTo>
                    <a:pt x="54696" y="17169"/>
                  </a:lnTo>
                  <a:lnTo>
                    <a:pt x="53291" y="20376"/>
                  </a:lnTo>
                  <a:lnTo>
                    <a:pt x="51361" y="22514"/>
                  </a:lnTo>
                  <a:lnTo>
                    <a:pt x="49083" y="23939"/>
                  </a:lnTo>
                  <a:lnTo>
                    <a:pt x="35412" y="45841"/>
                  </a:lnTo>
                  <a:lnTo>
                    <a:pt x="11448" y="88545"/>
                  </a:lnTo>
                  <a:lnTo>
                    <a:pt x="8989" y="94916"/>
                  </a:lnTo>
                  <a:lnTo>
                    <a:pt x="3018" y="104081"/>
                  </a:lnTo>
                  <a:lnTo>
                    <a:pt x="291" y="114309"/>
                  </a:lnTo>
                  <a:lnTo>
                    <a:pt x="0" y="120300"/>
                  </a:lnTo>
                  <a:lnTo>
                    <a:pt x="951" y="121872"/>
                  </a:lnTo>
                  <a:lnTo>
                    <a:pt x="2578" y="122920"/>
                  </a:lnTo>
                  <a:lnTo>
                    <a:pt x="4654" y="123618"/>
                  </a:lnTo>
                  <a:lnTo>
                    <a:pt x="16108" y="130877"/>
                  </a:lnTo>
                  <a:lnTo>
                    <a:pt x="59577" y="141514"/>
                  </a:lnTo>
                  <a:lnTo>
                    <a:pt x="99972" y="142822"/>
                  </a:lnTo>
                  <a:lnTo>
                    <a:pt x="11596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004"/>
            <p:cNvSpPr/>
            <p:nvPr>
              <p:custDataLst>
                <p:tags r:id="rId77"/>
              </p:custDataLst>
            </p:nvPr>
          </p:nvSpPr>
          <p:spPr>
            <a:xfrm>
              <a:off x="4839890" y="5697140"/>
              <a:ext cx="89298" cy="320851"/>
            </a:xfrm>
            <a:custGeom>
              <a:avLst/>
              <a:gdLst/>
              <a:ahLst/>
              <a:cxnLst/>
              <a:rect l="0" t="0" r="0" b="0"/>
              <a:pathLst>
                <a:path w="89298" h="320851">
                  <a:moveTo>
                    <a:pt x="89297" y="0"/>
                  </a:moveTo>
                  <a:lnTo>
                    <a:pt x="89297" y="0"/>
                  </a:lnTo>
                  <a:lnTo>
                    <a:pt x="84557" y="4741"/>
                  </a:lnTo>
                  <a:lnTo>
                    <a:pt x="82229" y="12359"/>
                  </a:lnTo>
                  <a:lnTo>
                    <a:pt x="73311" y="56708"/>
                  </a:lnTo>
                  <a:lnTo>
                    <a:pt x="62290" y="99432"/>
                  </a:lnTo>
                  <a:lnTo>
                    <a:pt x="53514" y="134302"/>
                  </a:lnTo>
                  <a:lnTo>
                    <a:pt x="44629" y="172416"/>
                  </a:lnTo>
                  <a:lnTo>
                    <a:pt x="35713" y="212482"/>
                  </a:lnTo>
                  <a:lnTo>
                    <a:pt x="23811" y="256836"/>
                  </a:lnTo>
                  <a:lnTo>
                    <a:pt x="8930" y="298038"/>
                  </a:lnTo>
                  <a:lnTo>
                    <a:pt x="2646" y="310889"/>
                  </a:lnTo>
                  <a:lnTo>
                    <a:pt x="155" y="320850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005"/>
            <p:cNvSpPr/>
            <p:nvPr>
              <p:custDataLst>
                <p:tags r:id="rId78"/>
              </p:custDataLst>
            </p:nvPr>
          </p:nvSpPr>
          <p:spPr>
            <a:xfrm>
              <a:off x="4956021" y="5715000"/>
              <a:ext cx="115190" cy="345558"/>
            </a:xfrm>
            <a:custGeom>
              <a:avLst/>
              <a:gdLst/>
              <a:ahLst/>
              <a:cxnLst/>
              <a:rect l="0" t="0" r="0" b="0"/>
              <a:pathLst>
                <a:path w="115190" h="345558">
                  <a:moveTo>
                    <a:pt x="44604" y="0"/>
                  </a:moveTo>
                  <a:lnTo>
                    <a:pt x="44604" y="0"/>
                  </a:lnTo>
                  <a:lnTo>
                    <a:pt x="44604" y="12428"/>
                  </a:lnTo>
                  <a:lnTo>
                    <a:pt x="29158" y="53830"/>
                  </a:lnTo>
                  <a:lnTo>
                    <a:pt x="24813" y="71511"/>
                  </a:lnTo>
                  <a:lnTo>
                    <a:pt x="17242" y="86672"/>
                  </a:lnTo>
                  <a:lnTo>
                    <a:pt x="3849" y="103833"/>
                  </a:lnTo>
                  <a:lnTo>
                    <a:pt x="107" y="115549"/>
                  </a:lnTo>
                  <a:lnTo>
                    <a:pt x="0" y="120667"/>
                  </a:lnTo>
                  <a:lnTo>
                    <a:pt x="977" y="122116"/>
                  </a:lnTo>
                  <a:lnTo>
                    <a:pt x="2621" y="123083"/>
                  </a:lnTo>
                  <a:lnTo>
                    <a:pt x="9675" y="124442"/>
                  </a:lnTo>
                  <a:lnTo>
                    <a:pt x="12388" y="124633"/>
                  </a:lnTo>
                  <a:lnTo>
                    <a:pt x="18048" y="122199"/>
                  </a:lnTo>
                  <a:lnTo>
                    <a:pt x="20947" y="120161"/>
                  </a:lnTo>
                  <a:lnTo>
                    <a:pt x="34507" y="117293"/>
                  </a:lnTo>
                  <a:lnTo>
                    <a:pt x="51093" y="116443"/>
                  </a:lnTo>
                  <a:lnTo>
                    <a:pt x="68575" y="120932"/>
                  </a:lnTo>
                  <a:lnTo>
                    <a:pt x="86323" y="133286"/>
                  </a:lnTo>
                  <a:lnTo>
                    <a:pt x="99408" y="149514"/>
                  </a:lnTo>
                  <a:lnTo>
                    <a:pt x="109569" y="171631"/>
                  </a:lnTo>
                  <a:lnTo>
                    <a:pt x="115189" y="214571"/>
                  </a:lnTo>
                  <a:lnTo>
                    <a:pt x="114936" y="258995"/>
                  </a:lnTo>
                  <a:lnTo>
                    <a:pt x="103598" y="298873"/>
                  </a:lnTo>
                  <a:lnTo>
                    <a:pt x="91130" y="329241"/>
                  </a:lnTo>
                  <a:lnTo>
                    <a:pt x="81488" y="339145"/>
                  </a:lnTo>
                  <a:lnTo>
                    <a:pt x="70588" y="344207"/>
                  </a:lnTo>
                  <a:lnTo>
                    <a:pt x="64903" y="345557"/>
                  </a:lnTo>
                  <a:lnTo>
                    <a:pt x="60120" y="345465"/>
                  </a:lnTo>
                  <a:lnTo>
                    <a:pt x="37362" y="335591"/>
                  </a:lnTo>
                  <a:lnTo>
                    <a:pt x="28817" y="327414"/>
                  </a:lnTo>
                  <a:lnTo>
                    <a:pt x="22704" y="318158"/>
                  </a:lnTo>
                  <a:lnTo>
                    <a:pt x="17814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006"/>
            <p:cNvSpPr/>
            <p:nvPr>
              <p:custDataLst>
                <p:tags r:id="rId79"/>
              </p:custDataLst>
            </p:nvPr>
          </p:nvSpPr>
          <p:spPr>
            <a:xfrm>
              <a:off x="5000625" y="5661789"/>
              <a:ext cx="98227" cy="17493"/>
            </a:xfrm>
            <a:custGeom>
              <a:avLst/>
              <a:gdLst/>
              <a:ahLst/>
              <a:cxnLst/>
              <a:rect l="0" t="0" r="0" b="0"/>
              <a:pathLst>
                <a:path w="98227" h="17493">
                  <a:moveTo>
                    <a:pt x="0" y="8562"/>
                  </a:moveTo>
                  <a:lnTo>
                    <a:pt x="0" y="8562"/>
                  </a:lnTo>
                  <a:lnTo>
                    <a:pt x="4740" y="8562"/>
                  </a:lnTo>
                  <a:lnTo>
                    <a:pt x="6136" y="7570"/>
                  </a:lnTo>
                  <a:lnTo>
                    <a:pt x="7067" y="5916"/>
                  </a:lnTo>
                  <a:lnTo>
                    <a:pt x="7688" y="3822"/>
                  </a:lnTo>
                  <a:lnTo>
                    <a:pt x="9094" y="2425"/>
                  </a:lnTo>
                  <a:lnTo>
                    <a:pt x="13302" y="873"/>
                  </a:lnTo>
                  <a:lnTo>
                    <a:pt x="21249" y="0"/>
                  </a:lnTo>
                  <a:lnTo>
                    <a:pt x="62755" y="10670"/>
                  </a:lnTo>
                  <a:lnTo>
                    <a:pt x="80440" y="15470"/>
                  </a:lnTo>
                  <a:lnTo>
                    <a:pt x="98226" y="1749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157"/>
          <p:cNvGrpSpPr/>
          <p:nvPr/>
        </p:nvGrpSpPr>
        <p:grpSpPr>
          <a:xfrm>
            <a:off x="4866679" y="6054328"/>
            <a:ext cx="482204" cy="445808"/>
            <a:chOff x="4866679" y="6054328"/>
            <a:chExt cx="482204" cy="445808"/>
          </a:xfrm>
        </p:grpSpPr>
        <p:sp>
          <p:nvSpPr>
            <p:cNvPr id="84" name="SMARTInkShape-1007"/>
            <p:cNvSpPr/>
            <p:nvPr>
              <p:custDataLst>
                <p:tags r:id="rId61"/>
              </p:custDataLst>
            </p:nvPr>
          </p:nvSpPr>
          <p:spPr>
            <a:xfrm>
              <a:off x="4866679" y="6054328"/>
              <a:ext cx="482204" cy="125016"/>
            </a:xfrm>
            <a:custGeom>
              <a:avLst/>
              <a:gdLst/>
              <a:ahLst/>
              <a:cxnLst/>
              <a:rect l="0" t="0" r="0" b="0"/>
              <a:pathLst>
                <a:path w="482204" h="125016">
                  <a:moveTo>
                    <a:pt x="482203" y="0"/>
                  </a:moveTo>
                  <a:lnTo>
                    <a:pt x="482203" y="0"/>
                  </a:lnTo>
                  <a:lnTo>
                    <a:pt x="477463" y="4740"/>
                  </a:lnTo>
                  <a:lnTo>
                    <a:pt x="472490" y="7067"/>
                  </a:lnTo>
                  <a:lnTo>
                    <a:pt x="469775" y="7688"/>
                  </a:lnTo>
                  <a:lnTo>
                    <a:pt x="425291" y="32823"/>
                  </a:lnTo>
                  <a:lnTo>
                    <a:pt x="382769" y="50608"/>
                  </a:lnTo>
                  <a:lnTo>
                    <a:pt x="339169" y="65485"/>
                  </a:lnTo>
                  <a:lnTo>
                    <a:pt x="302586" y="76398"/>
                  </a:lnTo>
                  <a:lnTo>
                    <a:pt x="260817" y="82228"/>
                  </a:lnTo>
                  <a:lnTo>
                    <a:pt x="218868" y="87900"/>
                  </a:lnTo>
                  <a:lnTo>
                    <a:pt x="178502" y="96150"/>
                  </a:lnTo>
                  <a:lnTo>
                    <a:pt x="138630" y="104688"/>
                  </a:lnTo>
                  <a:lnTo>
                    <a:pt x="97667" y="107823"/>
                  </a:lnTo>
                  <a:lnTo>
                    <a:pt x="53505" y="119542"/>
                  </a:lnTo>
                  <a:lnTo>
                    <a:pt x="9943" y="124801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008"/>
            <p:cNvSpPr/>
            <p:nvPr>
              <p:custDataLst>
                <p:tags r:id="rId62"/>
              </p:custDataLst>
            </p:nvPr>
          </p:nvSpPr>
          <p:spPr>
            <a:xfrm>
              <a:off x="4929590" y="6161484"/>
              <a:ext cx="88895" cy="160735"/>
            </a:xfrm>
            <a:custGeom>
              <a:avLst/>
              <a:gdLst/>
              <a:ahLst/>
              <a:cxnLst/>
              <a:rect l="0" t="0" r="0" b="0"/>
              <a:pathLst>
                <a:path w="88895" h="160735">
                  <a:moveTo>
                    <a:pt x="44245" y="0"/>
                  </a:moveTo>
                  <a:lnTo>
                    <a:pt x="44245" y="0"/>
                  </a:lnTo>
                  <a:lnTo>
                    <a:pt x="44245" y="21249"/>
                  </a:lnTo>
                  <a:lnTo>
                    <a:pt x="41600" y="26973"/>
                  </a:lnTo>
                  <a:lnTo>
                    <a:pt x="39505" y="29888"/>
                  </a:lnTo>
                  <a:lnTo>
                    <a:pt x="30943" y="55324"/>
                  </a:lnTo>
                  <a:lnTo>
                    <a:pt x="21149" y="68218"/>
                  </a:lnTo>
                  <a:lnTo>
                    <a:pt x="19097" y="74306"/>
                  </a:lnTo>
                  <a:lnTo>
                    <a:pt x="17559" y="76326"/>
                  </a:lnTo>
                  <a:lnTo>
                    <a:pt x="11644" y="80162"/>
                  </a:lnTo>
                  <a:lnTo>
                    <a:pt x="9912" y="84575"/>
                  </a:lnTo>
                  <a:lnTo>
                    <a:pt x="8458" y="86149"/>
                  </a:lnTo>
                  <a:lnTo>
                    <a:pt x="4197" y="87898"/>
                  </a:lnTo>
                  <a:lnTo>
                    <a:pt x="2663" y="89356"/>
                  </a:lnTo>
                  <a:lnTo>
                    <a:pt x="960" y="93623"/>
                  </a:lnTo>
                  <a:lnTo>
                    <a:pt x="0" y="101602"/>
                  </a:lnTo>
                  <a:lnTo>
                    <a:pt x="859" y="103454"/>
                  </a:lnTo>
                  <a:lnTo>
                    <a:pt x="2422" y="104688"/>
                  </a:lnTo>
                  <a:lnTo>
                    <a:pt x="4457" y="105510"/>
                  </a:lnTo>
                  <a:lnTo>
                    <a:pt x="5814" y="108043"/>
                  </a:lnTo>
                  <a:lnTo>
                    <a:pt x="8715" y="120096"/>
                  </a:lnTo>
                  <a:lnTo>
                    <a:pt x="18081" y="133561"/>
                  </a:lnTo>
                  <a:lnTo>
                    <a:pt x="24679" y="139727"/>
                  </a:lnTo>
                  <a:lnTo>
                    <a:pt x="52639" y="158078"/>
                  </a:lnTo>
                  <a:lnTo>
                    <a:pt x="67987" y="160384"/>
                  </a:lnTo>
                  <a:lnTo>
                    <a:pt x="88894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009"/>
            <p:cNvSpPr/>
            <p:nvPr>
              <p:custDataLst>
                <p:tags r:id="rId63"/>
              </p:custDataLst>
            </p:nvPr>
          </p:nvSpPr>
          <p:spPr>
            <a:xfrm>
              <a:off x="4991695" y="6250781"/>
              <a:ext cx="80368" cy="223243"/>
            </a:xfrm>
            <a:custGeom>
              <a:avLst/>
              <a:gdLst/>
              <a:ahLst/>
              <a:cxnLst/>
              <a:rect l="0" t="0" r="0" b="0"/>
              <a:pathLst>
                <a:path w="80368" h="223243">
                  <a:moveTo>
                    <a:pt x="80367" y="0"/>
                  </a:moveTo>
                  <a:lnTo>
                    <a:pt x="80367" y="0"/>
                  </a:lnTo>
                  <a:lnTo>
                    <a:pt x="80367" y="4740"/>
                  </a:lnTo>
                  <a:lnTo>
                    <a:pt x="77721" y="9713"/>
                  </a:lnTo>
                  <a:lnTo>
                    <a:pt x="72678" y="16250"/>
                  </a:lnTo>
                  <a:lnTo>
                    <a:pt x="66806" y="42575"/>
                  </a:lnTo>
                  <a:lnTo>
                    <a:pt x="57220" y="66655"/>
                  </a:lnTo>
                  <a:lnTo>
                    <a:pt x="49317" y="107702"/>
                  </a:lnTo>
                  <a:lnTo>
                    <a:pt x="28482" y="151876"/>
                  </a:lnTo>
                  <a:lnTo>
                    <a:pt x="9078" y="193029"/>
                  </a:lnTo>
                  <a:lnTo>
                    <a:pt x="4034" y="200884"/>
                  </a:lnTo>
                  <a:lnTo>
                    <a:pt x="1195" y="210885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010"/>
            <p:cNvSpPr/>
            <p:nvPr>
              <p:custDataLst>
                <p:tags r:id="rId64"/>
              </p:custDataLst>
            </p:nvPr>
          </p:nvSpPr>
          <p:spPr>
            <a:xfrm>
              <a:off x="5080992" y="6295429"/>
              <a:ext cx="78596" cy="168149"/>
            </a:xfrm>
            <a:custGeom>
              <a:avLst/>
              <a:gdLst/>
              <a:ahLst/>
              <a:cxnLst/>
              <a:rect l="0" t="0" r="0" b="0"/>
              <a:pathLst>
                <a:path w="78596" h="168149">
                  <a:moveTo>
                    <a:pt x="53578" y="0"/>
                  </a:moveTo>
                  <a:lnTo>
                    <a:pt x="53578" y="0"/>
                  </a:lnTo>
                  <a:lnTo>
                    <a:pt x="45889" y="0"/>
                  </a:lnTo>
                  <a:lnTo>
                    <a:pt x="45475" y="992"/>
                  </a:lnTo>
                  <a:lnTo>
                    <a:pt x="45016" y="4741"/>
                  </a:lnTo>
                  <a:lnTo>
                    <a:pt x="42166" y="9714"/>
                  </a:lnTo>
                  <a:lnTo>
                    <a:pt x="38584" y="15231"/>
                  </a:lnTo>
                  <a:lnTo>
                    <a:pt x="35575" y="23916"/>
                  </a:lnTo>
                  <a:lnTo>
                    <a:pt x="31355" y="29812"/>
                  </a:lnTo>
                  <a:lnTo>
                    <a:pt x="26173" y="33094"/>
                  </a:lnTo>
                  <a:lnTo>
                    <a:pt x="17902" y="35705"/>
                  </a:lnTo>
                  <a:lnTo>
                    <a:pt x="17860" y="49020"/>
                  </a:lnTo>
                  <a:lnTo>
                    <a:pt x="20505" y="54198"/>
                  </a:lnTo>
                  <a:lnTo>
                    <a:pt x="22600" y="56968"/>
                  </a:lnTo>
                  <a:lnTo>
                    <a:pt x="43019" y="74138"/>
                  </a:lnTo>
                  <a:lnTo>
                    <a:pt x="71395" y="118018"/>
                  </a:lnTo>
                  <a:lnTo>
                    <a:pt x="77708" y="131872"/>
                  </a:lnTo>
                  <a:lnTo>
                    <a:pt x="78595" y="135540"/>
                  </a:lnTo>
                  <a:lnTo>
                    <a:pt x="76933" y="144906"/>
                  </a:lnTo>
                  <a:lnTo>
                    <a:pt x="75101" y="150182"/>
                  </a:lnTo>
                  <a:lnTo>
                    <a:pt x="72887" y="153699"/>
                  </a:lnTo>
                  <a:lnTo>
                    <a:pt x="70420" y="156045"/>
                  </a:lnTo>
                  <a:lnTo>
                    <a:pt x="53489" y="167391"/>
                  </a:lnTo>
                  <a:lnTo>
                    <a:pt x="50542" y="168148"/>
                  </a:lnTo>
                  <a:lnTo>
                    <a:pt x="47585" y="167661"/>
                  </a:lnTo>
                  <a:lnTo>
                    <a:pt x="41654" y="164475"/>
                  </a:lnTo>
                  <a:lnTo>
                    <a:pt x="19070" y="143893"/>
                  </a:lnTo>
                  <a:lnTo>
                    <a:pt x="13436" y="135721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011"/>
            <p:cNvSpPr/>
            <p:nvPr>
              <p:custDataLst>
                <p:tags r:id="rId65"/>
              </p:custDataLst>
            </p:nvPr>
          </p:nvSpPr>
          <p:spPr>
            <a:xfrm>
              <a:off x="5161359" y="6268640"/>
              <a:ext cx="62509" cy="62509"/>
            </a:xfrm>
            <a:custGeom>
              <a:avLst/>
              <a:gdLst/>
              <a:ahLst/>
              <a:cxnLst/>
              <a:rect l="0" t="0" r="0" b="0"/>
              <a:pathLst>
                <a:path w="62509" h="62509">
                  <a:moveTo>
                    <a:pt x="0" y="0"/>
                  </a:moveTo>
                  <a:lnTo>
                    <a:pt x="0" y="0"/>
                  </a:lnTo>
                  <a:lnTo>
                    <a:pt x="14239" y="15231"/>
                  </a:lnTo>
                  <a:lnTo>
                    <a:pt x="19790" y="26858"/>
                  </a:lnTo>
                  <a:lnTo>
                    <a:pt x="46496" y="55317"/>
                  </a:lnTo>
                  <a:lnTo>
                    <a:pt x="53076" y="59312"/>
                  </a:lnTo>
                  <a:lnTo>
                    <a:pt x="62508" y="6250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012"/>
            <p:cNvSpPr/>
            <p:nvPr>
              <p:custDataLst>
                <p:tags r:id="rId66"/>
              </p:custDataLst>
            </p:nvPr>
          </p:nvSpPr>
          <p:spPr>
            <a:xfrm>
              <a:off x="5188339" y="6331148"/>
              <a:ext cx="115896" cy="168988"/>
            </a:xfrm>
            <a:custGeom>
              <a:avLst/>
              <a:gdLst/>
              <a:ahLst/>
              <a:cxnLst/>
              <a:rect l="0" t="0" r="0" b="0"/>
              <a:pathLst>
                <a:path w="115896" h="168988">
                  <a:moveTo>
                    <a:pt x="115895" y="44648"/>
                  </a:moveTo>
                  <a:lnTo>
                    <a:pt x="115895" y="44648"/>
                  </a:lnTo>
                  <a:lnTo>
                    <a:pt x="115895" y="39908"/>
                  </a:lnTo>
                  <a:lnTo>
                    <a:pt x="114903" y="38512"/>
                  </a:lnTo>
                  <a:lnTo>
                    <a:pt x="113249" y="37580"/>
                  </a:lnTo>
                  <a:lnTo>
                    <a:pt x="111154" y="36960"/>
                  </a:lnTo>
                  <a:lnTo>
                    <a:pt x="97804" y="28814"/>
                  </a:lnTo>
                  <a:lnTo>
                    <a:pt x="81343" y="27189"/>
                  </a:lnTo>
                  <a:lnTo>
                    <a:pt x="64757" y="31648"/>
                  </a:lnTo>
                  <a:lnTo>
                    <a:pt x="38103" y="44896"/>
                  </a:lnTo>
                  <a:lnTo>
                    <a:pt x="14847" y="66693"/>
                  </a:lnTo>
                  <a:lnTo>
                    <a:pt x="7154" y="77928"/>
                  </a:lnTo>
                  <a:lnTo>
                    <a:pt x="1985" y="95409"/>
                  </a:lnTo>
                  <a:lnTo>
                    <a:pt x="0" y="130983"/>
                  </a:lnTo>
                  <a:lnTo>
                    <a:pt x="4606" y="148832"/>
                  </a:lnTo>
                  <a:lnTo>
                    <a:pt x="12255" y="161948"/>
                  </a:lnTo>
                  <a:lnTo>
                    <a:pt x="17908" y="166235"/>
                  </a:lnTo>
                  <a:lnTo>
                    <a:pt x="26669" y="168648"/>
                  </a:lnTo>
                  <a:lnTo>
                    <a:pt x="29622" y="168987"/>
                  </a:lnTo>
                  <a:lnTo>
                    <a:pt x="43259" y="164722"/>
                  </a:lnTo>
                  <a:lnTo>
                    <a:pt x="59508" y="153401"/>
                  </a:lnTo>
                  <a:lnTo>
                    <a:pt x="78151" y="133085"/>
                  </a:lnTo>
                  <a:lnTo>
                    <a:pt x="97858" y="95505"/>
                  </a:lnTo>
                  <a:lnTo>
                    <a:pt x="104267" y="70631"/>
                  </a:lnTo>
                  <a:lnTo>
                    <a:pt x="106610" y="27675"/>
                  </a:lnTo>
                  <a:lnTo>
                    <a:pt x="10696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158"/>
          <p:cNvGrpSpPr/>
          <p:nvPr/>
        </p:nvGrpSpPr>
        <p:grpSpPr>
          <a:xfrm>
            <a:off x="4205882" y="6081117"/>
            <a:ext cx="366119" cy="365549"/>
            <a:chOff x="4205882" y="6081117"/>
            <a:chExt cx="366119" cy="365549"/>
          </a:xfrm>
        </p:grpSpPr>
        <p:sp>
          <p:nvSpPr>
            <p:cNvPr id="91" name="SMARTInkShape-1013"/>
            <p:cNvSpPr/>
            <p:nvPr>
              <p:custDataLst>
                <p:tags r:id="rId55"/>
              </p:custDataLst>
            </p:nvPr>
          </p:nvSpPr>
          <p:spPr>
            <a:xfrm>
              <a:off x="4205882" y="6081117"/>
              <a:ext cx="348259" cy="26790"/>
            </a:xfrm>
            <a:custGeom>
              <a:avLst/>
              <a:gdLst/>
              <a:ahLst/>
              <a:cxnLst/>
              <a:rect l="0" t="0" r="0" b="0"/>
              <a:pathLst>
                <a:path w="348259" h="26790">
                  <a:moveTo>
                    <a:pt x="348258" y="0"/>
                  </a:moveTo>
                  <a:lnTo>
                    <a:pt x="348258" y="0"/>
                  </a:lnTo>
                  <a:lnTo>
                    <a:pt x="331477" y="7067"/>
                  </a:lnTo>
                  <a:lnTo>
                    <a:pt x="292456" y="8820"/>
                  </a:lnTo>
                  <a:lnTo>
                    <a:pt x="249739" y="15982"/>
                  </a:lnTo>
                  <a:lnTo>
                    <a:pt x="205344" y="17612"/>
                  </a:lnTo>
                  <a:lnTo>
                    <a:pt x="160729" y="17827"/>
                  </a:lnTo>
                  <a:lnTo>
                    <a:pt x="116085" y="24923"/>
                  </a:lnTo>
                  <a:lnTo>
                    <a:pt x="71438" y="26543"/>
                  </a:lnTo>
                  <a:lnTo>
                    <a:pt x="31530" y="26756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014"/>
            <p:cNvSpPr/>
            <p:nvPr>
              <p:custDataLst>
                <p:tags r:id="rId56"/>
              </p:custDataLst>
            </p:nvPr>
          </p:nvSpPr>
          <p:spPr>
            <a:xfrm>
              <a:off x="4268404" y="6134695"/>
              <a:ext cx="71425" cy="98227"/>
            </a:xfrm>
            <a:custGeom>
              <a:avLst/>
              <a:gdLst/>
              <a:ahLst/>
              <a:cxnLst/>
              <a:rect l="0" t="0" r="0" b="0"/>
              <a:pathLst>
                <a:path w="71425" h="98227">
                  <a:moveTo>
                    <a:pt x="71424" y="0"/>
                  </a:moveTo>
                  <a:lnTo>
                    <a:pt x="71424" y="0"/>
                  </a:lnTo>
                  <a:lnTo>
                    <a:pt x="63735" y="0"/>
                  </a:lnTo>
                  <a:lnTo>
                    <a:pt x="55610" y="6137"/>
                  </a:lnTo>
                  <a:lnTo>
                    <a:pt x="50174" y="7688"/>
                  </a:lnTo>
                  <a:lnTo>
                    <a:pt x="21626" y="9849"/>
                  </a:lnTo>
                  <a:lnTo>
                    <a:pt x="9074" y="15983"/>
                  </a:lnTo>
                  <a:lnTo>
                    <a:pt x="518" y="17749"/>
                  </a:lnTo>
                  <a:lnTo>
                    <a:pt x="0" y="38847"/>
                  </a:lnTo>
                  <a:lnTo>
                    <a:pt x="2638" y="44716"/>
                  </a:lnTo>
                  <a:lnTo>
                    <a:pt x="16210" y="65676"/>
                  </a:lnTo>
                  <a:lnTo>
                    <a:pt x="50351" y="94186"/>
                  </a:lnTo>
                  <a:lnTo>
                    <a:pt x="60699" y="97694"/>
                  </a:lnTo>
                  <a:lnTo>
                    <a:pt x="71424" y="9822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015"/>
            <p:cNvSpPr/>
            <p:nvPr>
              <p:custDataLst>
                <p:tags r:id="rId57"/>
              </p:custDataLst>
            </p:nvPr>
          </p:nvSpPr>
          <p:spPr>
            <a:xfrm>
              <a:off x="4286250" y="6152554"/>
              <a:ext cx="116086" cy="169665"/>
            </a:xfrm>
            <a:custGeom>
              <a:avLst/>
              <a:gdLst/>
              <a:ahLst/>
              <a:cxnLst/>
              <a:rect l="0" t="0" r="0" b="0"/>
              <a:pathLst>
                <a:path w="116086" h="169665">
                  <a:moveTo>
                    <a:pt x="116085" y="0"/>
                  </a:moveTo>
                  <a:lnTo>
                    <a:pt x="116085" y="0"/>
                  </a:lnTo>
                  <a:lnTo>
                    <a:pt x="99835" y="16250"/>
                  </a:lnTo>
                  <a:lnTo>
                    <a:pt x="73346" y="58553"/>
                  </a:lnTo>
                  <a:lnTo>
                    <a:pt x="47453" y="100464"/>
                  </a:lnTo>
                  <a:lnTo>
                    <a:pt x="15282" y="144059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016"/>
            <p:cNvSpPr/>
            <p:nvPr>
              <p:custDataLst>
                <p:tags r:id="rId58"/>
              </p:custDataLst>
            </p:nvPr>
          </p:nvSpPr>
          <p:spPr>
            <a:xfrm>
              <a:off x="4330898" y="6232921"/>
              <a:ext cx="97696" cy="169497"/>
            </a:xfrm>
            <a:custGeom>
              <a:avLst/>
              <a:gdLst/>
              <a:ahLst/>
              <a:cxnLst/>
              <a:rect l="0" t="0" r="0" b="0"/>
              <a:pathLst>
                <a:path w="97696" h="169497">
                  <a:moveTo>
                    <a:pt x="89297" y="0"/>
                  </a:moveTo>
                  <a:lnTo>
                    <a:pt x="89297" y="0"/>
                  </a:lnTo>
                  <a:lnTo>
                    <a:pt x="84556" y="4741"/>
                  </a:lnTo>
                  <a:lnTo>
                    <a:pt x="79583" y="7068"/>
                  </a:lnTo>
                  <a:lnTo>
                    <a:pt x="73047" y="8562"/>
                  </a:lnTo>
                  <a:lnTo>
                    <a:pt x="64626" y="14994"/>
                  </a:lnTo>
                  <a:lnTo>
                    <a:pt x="56300" y="18003"/>
                  </a:lnTo>
                  <a:lnTo>
                    <a:pt x="46379" y="25436"/>
                  </a:lnTo>
                  <a:lnTo>
                    <a:pt x="35841" y="26779"/>
                  </a:lnTo>
                  <a:lnTo>
                    <a:pt x="76645" y="68707"/>
                  </a:lnTo>
                  <a:lnTo>
                    <a:pt x="94192" y="95349"/>
                  </a:lnTo>
                  <a:lnTo>
                    <a:pt x="97695" y="122444"/>
                  </a:lnTo>
                  <a:lnTo>
                    <a:pt x="90491" y="153053"/>
                  </a:lnTo>
                  <a:lnTo>
                    <a:pt x="87182" y="159967"/>
                  </a:lnTo>
                  <a:lnTo>
                    <a:pt x="84910" y="163199"/>
                  </a:lnTo>
                  <a:lnTo>
                    <a:pt x="81412" y="165354"/>
                  </a:lnTo>
                  <a:lnTo>
                    <a:pt x="67006" y="168387"/>
                  </a:lnTo>
                  <a:lnTo>
                    <a:pt x="43244" y="169496"/>
                  </a:lnTo>
                  <a:lnTo>
                    <a:pt x="39743" y="167568"/>
                  </a:lnTo>
                  <a:lnTo>
                    <a:pt x="20928" y="145329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017"/>
            <p:cNvSpPr/>
            <p:nvPr>
              <p:custDataLst>
                <p:tags r:id="rId59"/>
              </p:custDataLst>
            </p:nvPr>
          </p:nvSpPr>
          <p:spPr>
            <a:xfrm>
              <a:off x="4438054" y="6188273"/>
              <a:ext cx="62509" cy="71438"/>
            </a:xfrm>
            <a:custGeom>
              <a:avLst/>
              <a:gdLst/>
              <a:ahLst/>
              <a:cxnLst/>
              <a:rect l="0" t="0" r="0" b="0"/>
              <a:pathLst>
                <a:path w="62509" h="71438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6137" y="9094"/>
                  </a:lnTo>
                  <a:lnTo>
                    <a:pt x="11024" y="18479"/>
                  </a:lnTo>
                  <a:lnTo>
                    <a:pt x="53043" y="61960"/>
                  </a:lnTo>
                  <a:lnTo>
                    <a:pt x="62508" y="7143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018"/>
            <p:cNvSpPr/>
            <p:nvPr>
              <p:custDataLst>
                <p:tags r:id="rId60"/>
              </p:custDataLst>
            </p:nvPr>
          </p:nvSpPr>
          <p:spPr>
            <a:xfrm>
              <a:off x="4439595" y="6268640"/>
              <a:ext cx="132406" cy="178026"/>
            </a:xfrm>
            <a:custGeom>
              <a:avLst/>
              <a:gdLst/>
              <a:ahLst/>
              <a:cxnLst/>
              <a:rect l="0" t="0" r="0" b="0"/>
              <a:pathLst>
                <a:path w="132406" h="178026">
                  <a:moveTo>
                    <a:pt x="132405" y="53578"/>
                  </a:moveTo>
                  <a:lnTo>
                    <a:pt x="132405" y="53578"/>
                  </a:lnTo>
                  <a:lnTo>
                    <a:pt x="132405" y="48838"/>
                  </a:lnTo>
                  <a:lnTo>
                    <a:pt x="131412" y="47441"/>
                  </a:lnTo>
                  <a:lnTo>
                    <a:pt x="129759" y="46510"/>
                  </a:lnTo>
                  <a:lnTo>
                    <a:pt x="127664" y="45890"/>
                  </a:lnTo>
                  <a:lnTo>
                    <a:pt x="126268" y="44483"/>
                  </a:lnTo>
                  <a:lnTo>
                    <a:pt x="121380" y="35098"/>
                  </a:lnTo>
                  <a:lnTo>
                    <a:pt x="119102" y="32328"/>
                  </a:lnTo>
                  <a:lnTo>
                    <a:pt x="113925" y="29251"/>
                  </a:lnTo>
                  <a:lnTo>
                    <a:pt x="102786" y="27519"/>
                  </a:lnTo>
                  <a:lnTo>
                    <a:pt x="63778" y="26832"/>
                  </a:lnTo>
                  <a:lnTo>
                    <a:pt x="54609" y="29453"/>
                  </a:lnTo>
                  <a:lnTo>
                    <a:pt x="41224" y="39154"/>
                  </a:lnTo>
                  <a:lnTo>
                    <a:pt x="18923" y="60210"/>
                  </a:lnTo>
                  <a:lnTo>
                    <a:pt x="12515" y="71739"/>
                  </a:lnTo>
                  <a:lnTo>
                    <a:pt x="0" y="113127"/>
                  </a:lnTo>
                  <a:lnTo>
                    <a:pt x="3656" y="130974"/>
                  </a:lnTo>
                  <a:lnTo>
                    <a:pt x="16611" y="158089"/>
                  </a:lnTo>
                  <a:lnTo>
                    <a:pt x="28283" y="172118"/>
                  </a:lnTo>
                  <a:lnTo>
                    <a:pt x="36849" y="175716"/>
                  </a:lnTo>
                  <a:lnTo>
                    <a:pt x="53778" y="178025"/>
                  </a:lnTo>
                  <a:lnTo>
                    <a:pt x="68318" y="173685"/>
                  </a:lnTo>
                  <a:lnTo>
                    <a:pt x="80453" y="166115"/>
                  </a:lnTo>
                  <a:lnTo>
                    <a:pt x="104285" y="131608"/>
                  </a:lnTo>
                  <a:lnTo>
                    <a:pt x="115840" y="93411"/>
                  </a:lnTo>
                  <a:lnTo>
                    <a:pt x="121966" y="54391"/>
                  </a:lnTo>
                  <a:lnTo>
                    <a:pt x="123342" y="12500"/>
                  </a:lnTo>
                  <a:lnTo>
                    <a:pt x="12347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159"/>
          <p:cNvGrpSpPr/>
          <p:nvPr/>
        </p:nvGrpSpPr>
        <p:grpSpPr>
          <a:xfrm>
            <a:off x="5652492" y="4473773"/>
            <a:ext cx="267891" cy="357188"/>
            <a:chOff x="5652492" y="4473773"/>
            <a:chExt cx="267891" cy="357188"/>
          </a:xfrm>
        </p:grpSpPr>
        <p:sp>
          <p:nvSpPr>
            <p:cNvPr id="98" name="SMARTInkShape-1019"/>
            <p:cNvSpPr/>
            <p:nvPr>
              <p:custDataLst>
                <p:tags r:id="rId50"/>
              </p:custDataLst>
            </p:nvPr>
          </p:nvSpPr>
          <p:spPr>
            <a:xfrm>
              <a:off x="5652603" y="4473773"/>
              <a:ext cx="17749" cy="303610"/>
            </a:xfrm>
            <a:custGeom>
              <a:avLst/>
              <a:gdLst/>
              <a:ahLst/>
              <a:cxnLst/>
              <a:rect l="0" t="0" r="0" b="0"/>
              <a:pathLst>
                <a:path w="17749" h="303610">
                  <a:moveTo>
                    <a:pt x="17748" y="0"/>
                  </a:moveTo>
                  <a:lnTo>
                    <a:pt x="17748" y="0"/>
                  </a:lnTo>
                  <a:lnTo>
                    <a:pt x="17748" y="42576"/>
                  </a:lnTo>
                  <a:lnTo>
                    <a:pt x="17748" y="78928"/>
                  </a:lnTo>
                  <a:lnTo>
                    <a:pt x="15102" y="118448"/>
                  </a:lnTo>
                  <a:lnTo>
                    <a:pt x="10680" y="152504"/>
                  </a:lnTo>
                  <a:lnTo>
                    <a:pt x="9187" y="194827"/>
                  </a:lnTo>
                  <a:lnTo>
                    <a:pt x="2754" y="231851"/>
                  </a:lnTo>
                  <a:lnTo>
                    <a:pt x="266" y="272038"/>
                  </a:lnTo>
                  <a:lnTo>
                    <a:pt x="0" y="286427"/>
                  </a:lnTo>
                  <a:lnTo>
                    <a:pt x="2585" y="293658"/>
                  </a:lnTo>
                  <a:lnTo>
                    <a:pt x="8818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020"/>
            <p:cNvSpPr/>
            <p:nvPr>
              <p:custDataLst>
                <p:tags r:id="rId51"/>
              </p:custDataLst>
            </p:nvPr>
          </p:nvSpPr>
          <p:spPr>
            <a:xfrm>
              <a:off x="5652492" y="4607718"/>
              <a:ext cx="116087" cy="62509"/>
            </a:xfrm>
            <a:custGeom>
              <a:avLst/>
              <a:gdLst/>
              <a:ahLst/>
              <a:cxnLst/>
              <a:rect l="0" t="0" r="0" b="0"/>
              <a:pathLst>
                <a:path w="116087" h="62509">
                  <a:moveTo>
                    <a:pt x="0" y="62508"/>
                  </a:moveTo>
                  <a:lnTo>
                    <a:pt x="0" y="62508"/>
                  </a:lnTo>
                  <a:lnTo>
                    <a:pt x="0" y="49205"/>
                  </a:lnTo>
                  <a:lnTo>
                    <a:pt x="992" y="47686"/>
                  </a:lnTo>
                  <a:lnTo>
                    <a:pt x="2645" y="46673"/>
                  </a:lnTo>
                  <a:lnTo>
                    <a:pt x="4740" y="45999"/>
                  </a:lnTo>
                  <a:lnTo>
                    <a:pt x="48004" y="20756"/>
                  </a:lnTo>
                  <a:lnTo>
                    <a:pt x="65596" y="12875"/>
                  </a:lnTo>
                  <a:lnTo>
                    <a:pt x="82384" y="9107"/>
                  </a:lnTo>
                  <a:lnTo>
                    <a:pt x="97448" y="209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021"/>
            <p:cNvSpPr/>
            <p:nvPr>
              <p:custDataLst>
                <p:tags r:id="rId52"/>
              </p:custDataLst>
            </p:nvPr>
          </p:nvSpPr>
          <p:spPr>
            <a:xfrm>
              <a:off x="5732859" y="4643437"/>
              <a:ext cx="44649" cy="187524"/>
            </a:xfrm>
            <a:custGeom>
              <a:avLst/>
              <a:gdLst/>
              <a:ahLst/>
              <a:cxnLst/>
              <a:rect l="0" t="0" r="0" b="0"/>
              <a:pathLst>
                <a:path w="44649" h="187524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5" y="9713"/>
                  </a:lnTo>
                  <a:lnTo>
                    <a:pt x="13303" y="26863"/>
                  </a:lnTo>
                  <a:lnTo>
                    <a:pt x="24327" y="61047"/>
                  </a:lnTo>
                  <a:lnTo>
                    <a:pt x="28706" y="79934"/>
                  </a:lnTo>
                  <a:lnTo>
                    <a:pt x="32601" y="93073"/>
                  </a:lnTo>
                  <a:lnTo>
                    <a:pt x="36437" y="136077"/>
                  </a:lnTo>
                  <a:lnTo>
                    <a:pt x="44080" y="175899"/>
                  </a:lnTo>
                  <a:lnTo>
                    <a:pt x="44648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022"/>
            <p:cNvSpPr/>
            <p:nvPr>
              <p:custDataLst>
                <p:tags r:id="rId53"/>
              </p:custDataLst>
            </p:nvPr>
          </p:nvSpPr>
          <p:spPr>
            <a:xfrm>
              <a:off x="5840015" y="4634507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8930"/>
                  </a:moveTo>
                  <a:lnTo>
                    <a:pt x="0" y="8930"/>
                  </a:lnTo>
                  <a:lnTo>
                    <a:pt x="18042" y="8930"/>
                  </a:lnTo>
                  <a:lnTo>
                    <a:pt x="25548" y="6284"/>
                  </a:lnTo>
                  <a:lnTo>
                    <a:pt x="32190" y="2793"/>
                  </a:lnTo>
                  <a:lnTo>
                    <a:pt x="42501" y="827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023"/>
            <p:cNvSpPr/>
            <p:nvPr>
              <p:custDataLst>
                <p:tags r:id="rId54"/>
              </p:custDataLst>
            </p:nvPr>
          </p:nvSpPr>
          <p:spPr>
            <a:xfrm>
              <a:off x="5840015" y="4688085"/>
              <a:ext cx="80368" cy="17861"/>
            </a:xfrm>
            <a:custGeom>
              <a:avLst/>
              <a:gdLst/>
              <a:ahLst/>
              <a:cxnLst/>
              <a:rect l="0" t="0" r="0" b="0"/>
              <a:pathLst>
                <a:path w="80368" h="17861">
                  <a:moveTo>
                    <a:pt x="0" y="0"/>
                  </a:moveTo>
                  <a:lnTo>
                    <a:pt x="0" y="0"/>
                  </a:lnTo>
                  <a:lnTo>
                    <a:pt x="7689" y="7689"/>
                  </a:lnTo>
                  <a:lnTo>
                    <a:pt x="13303" y="8562"/>
                  </a:lnTo>
                  <a:lnTo>
                    <a:pt x="54982" y="8920"/>
                  </a:lnTo>
                  <a:lnTo>
                    <a:pt x="61809" y="11571"/>
                  </a:lnTo>
                  <a:lnTo>
                    <a:pt x="68150" y="15065"/>
                  </a:lnTo>
                  <a:lnTo>
                    <a:pt x="8036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160"/>
          <p:cNvGrpSpPr/>
          <p:nvPr/>
        </p:nvGrpSpPr>
        <p:grpSpPr>
          <a:xfrm>
            <a:off x="6004025" y="4509492"/>
            <a:ext cx="496788" cy="357188"/>
            <a:chOff x="6004025" y="4509492"/>
            <a:chExt cx="496788" cy="357188"/>
          </a:xfrm>
        </p:grpSpPr>
        <p:sp>
          <p:nvSpPr>
            <p:cNvPr id="104" name="SMARTInkShape-1024"/>
            <p:cNvSpPr/>
            <p:nvPr>
              <p:custDataLst>
                <p:tags r:id="rId46"/>
              </p:custDataLst>
            </p:nvPr>
          </p:nvSpPr>
          <p:spPr>
            <a:xfrm>
              <a:off x="6004025" y="4795652"/>
              <a:ext cx="23502" cy="53169"/>
            </a:xfrm>
            <a:custGeom>
              <a:avLst/>
              <a:gdLst/>
              <a:ahLst/>
              <a:cxnLst/>
              <a:rect l="0" t="0" r="0" b="0"/>
              <a:pathLst>
                <a:path w="23502" h="53169">
                  <a:moveTo>
                    <a:pt x="14584" y="35308"/>
                  </a:moveTo>
                  <a:lnTo>
                    <a:pt x="14584" y="35308"/>
                  </a:lnTo>
                  <a:lnTo>
                    <a:pt x="1337" y="35308"/>
                  </a:lnTo>
                  <a:lnTo>
                    <a:pt x="3074" y="35308"/>
                  </a:lnTo>
                  <a:lnTo>
                    <a:pt x="0" y="35308"/>
                  </a:lnTo>
                  <a:lnTo>
                    <a:pt x="2479" y="35308"/>
                  </a:lnTo>
                  <a:lnTo>
                    <a:pt x="3538" y="34316"/>
                  </a:lnTo>
                  <a:lnTo>
                    <a:pt x="4714" y="30568"/>
                  </a:lnTo>
                  <a:lnTo>
                    <a:pt x="6019" y="29172"/>
                  </a:lnTo>
                  <a:lnTo>
                    <a:pt x="10116" y="27620"/>
                  </a:lnTo>
                  <a:lnTo>
                    <a:pt x="18001" y="26747"/>
                  </a:lnTo>
                  <a:lnTo>
                    <a:pt x="19838" y="25632"/>
                  </a:lnTo>
                  <a:lnTo>
                    <a:pt x="21064" y="23896"/>
                  </a:lnTo>
                  <a:lnTo>
                    <a:pt x="22424" y="19322"/>
                  </a:lnTo>
                  <a:lnTo>
                    <a:pt x="23501" y="973"/>
                  </a:lnTo>
                  <a:lnTo>
                    <a:pt x="22513" y="512"/>
                  </a:lnTo>
                  <a:lnTo>
                    <a:pt x="18769" y="0"/>
                  </a:lnTo>
                  <a:lnTo>
                    <a:pt x="17374" y="855"/>
                  </a:lnTo>
                  <a:lnTo>
                    <a:pt x="16444" y="2417"/>
                  </a:lnTo>
                  <a:lnTo>
                    <a:pt x="15824" y="4451"/>
                  </a:lnTo>
                  <a:lnTo>
                    <a:pt x="14418" y="5807"/>
                  </a:lnTo>
                  <a:lnTo>
                    <a:pt x="10211" y="7314"/>
                  </a:lnTo>
                  <a:lnTo>
                    <a:pt x="8692" y="8708"/>
                  </a:lnTo>
                  <a:lnTo>
                    <a:pt x="4929" y="17543"/>
                  </a:lnTo>
                  <a:lnTo>
                    <a:pt x="1032" y="21790"/>
                  </a:lnTo>
                  <a:lnTo>
                    <a:pt x="589" y="24312"/>
                  </a:lnTo>
                  <a:lnTo>
                    <a:pt x="1285" y="26985"/>
                  </a:lnTo>
                  <a:lnTo>
                    <a:pt x="3712" y="32601"/>
                  </a:lnTo>
                  <a:lnTo>
                    <a:pt x="5654" y="5316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025"/>
            <p:cNvSpPr/>
            <p:nvPr>
              <p:custDataLst>
                <p:tags r:id="rId47"/>
              </p:custDataLst>
            </p:nvPr>
          </p:nvSpPr>
          <p:spPr>
            <a:xfrm>
              <a:off x="6099813" y="4558249"/>
              <a:ext cx="148798" cy="263210"/>
            </a:xfrm>
            <a:custGeom>
              <a:avLst/>
              <a:gdLst/>
              <a:ahLst/>
              <a:cxnLst/>
              <a:rect l="0" t="0" r="0" b="0"/>
              <a:pathLst>
                <a:path w="148798" h="263210">
                  <a:moveTo>
                    <a:pt x="124179" y="31610"/>
                  </a:moveTo>
                  <a:lnTo>
                    <a:pt x="124179" y="31610"/>
                  </a:lnTo>
                  <a:lnTo>
                    <a:pt x="124179" y="26869"/>
                  </a:lnTo>
                  <a:lnTo>
                    <a:pt x="123187" y="25473"/>
                  </a:lnTo>
                  <a:lnTo>
                    <a:pt x="121533" y="24542"/>
                  </a:lnTo>
                  <a:lnTo>
                    <a:pt x="119438" y="23921"/>
                  </a:lnTo>
                  <a:lnTo>
                    <a:pt x="118042" y="22515"/>
                  </a:lnTo>
                  <a:lnTo>
                    <a:pt x="113155" y="13130"/>
                  </a:lnTo>
                  <a:lnTo>
                    <a:pt x="110876" y="10360"/>
                  </a:lnTo>
                  <a:lnTo>
                    <a:pt x="105698" y="7283"/>
                  </a:lnTo>
                  <a:lnTo>
                    <a:pt x="100090" y="4923"/>
                  </a:lnTo>
                  <a:lnTo>
                    <a:pt x="94291" y="566"/>
                  </a:lnTo>
                  <a:lnTo>
                    <a:pt x="90363" y="0"/>
                  </a:lnTo>
                  <a:lnTo>
                    <a:pt x="80706" y="2017"/>
                  </a:lnTo>
                  <a:lnTo>
                    <a:pt x="54319" y="17003"/>
                  </a:lnTo>
                  <a:lnTo>
                    <a:pt x="45836" y="28095"/>
                  </a:lnTo>
                  <a:lnTo>
                    <a:pt x="23059" y="68041"/>
                  </a:lnTo>
                  <a:lnTo>
                    <a:pt x="5519" y="112071"/>
                  </a:lnTo>
                  <a:lnTo>
                    <a:pt x="0" y="156638"/>
                  </a:lnTo>
                  <a:lnTo>
                    <a:pt x="2057" y="183418"/>
                  </a:lnTo>
                  <a:lnTo>
                    <a:pt x="17277" y="227280"/>
                  </a:lnTo>
                  <a:lnTo>
                    <a:pt x="24081" y="238629"/>
                  </a:lnTo>
                  <a:lnTo>
                    <a:pt x="44618" y="253999"/>
                  </a:lnTo>
                  <a:lnTo>
                    <a:pt x="59264" y="260883"/>
                  </a:lnTo>
                  <a:lnTo>
                    <a:pt x="77842" y="263209"/>
                  </a:lnTo>
                  <a:lnTo>
                    <a:pt x="94795" y="258871"/>
                  </a:lnTo>
                  <a:lnTo>
                    <a:pt x="103843" y="251347"/>
                  </a:lnTo>
                  <a:lnTo>
                    <a:pt x="127010" y="212975"/>
                  </a:lnTo>
                  <a:lnTo>
                    <a:pt x="142019" y="173674"/>
                  </a:lnTo>
                  <a:lnTo>
                    <a:pt x="148316" y="147456"/>
                  </a:lnTo>
                  <a:lnTo>
                    <a:pt x="148797" y="130722"/>
                  </a:lnTo>
                  <a:lnTo>
                    <a:pt x="143124" y="92862"/>
                  </a:lnTo>
                  <a:lnTo>
                    <a:pt x="134445" y="49910"/>
                  </a:lnTo>
                  <a:lnTo>
                    <a:pt x="125538" y="21245"/>
                  </a:lnTo>
                  <a:lnTo>
                    <a:pt x="124092" y="18747"/>
                  </a:lnTo>
                  <a:lnTo>
                    <a:pt x="122136" y="17081"/>
                  </a:lnTo>
                  <a:lnTo>
                    <a:pt x="115249" y="1375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026"/>
            <p:cNvSpPr/>
            <p:nvPr>
              <p:custDataLst>
                <p:tags r:id="rId48"/>
              </p:custDataLst>
            </p:nvPr>
          </p:nvSpPr>
          <p:spPr>
            <a:xfrm>
              <a:off x="6242529" y="4545210"/>
              <a:ext cx="160057" cy="239174"/>
            </a:xfrm>
            <a:custGeom>
              <a:avLst/>
              <a:gdLst/>
              <a:ahLst/>
              <a:cxnLst/>
              <a:rect l="0" t="0" r="0" b="0"/>
              <a:pathLst>
                <a:path w="160057" h="239174">
                  <a:moveTo>
                    <a:pt x="160056" y="35719"/>
                  </a:moveTo>
                  <a:lnTo>
                    <a:pt x="160056" y="35719"/>
                  </a:lnTo>
                  <a:lnTo>
                    <a:pt x="146754" y="22417"/>
                  </a:lnTo>
                  <a:lnTo>
                    <a:pt x="141576" y="19884"/>
                  </a:lnTo>
                  <a:lnTo>
                    <a:pt x="108896" y="10290"/>
                  </a:lnTo>
                  <a:lnTo>
                    <a:pt x="91430" y="14073"/>
                  </a:lnTo>
                  <a:lnTo>
                    <a:pt x="67750" y="25233"/>
                  </a:lnTo>
                  <a:lnTo>
                    <a:pt x="32061" y="57933"/>
                  </a:lnTo>
                  <a:lnTo>
                    <a:pt x="10897" y="90158"/>
                  </a:lnTo>
                  <a:lnTo>
                    <a:pt x="4467" y="107539"/>
                  </a:lnTo>
                  <a:lnTo>
                    <a:pt x="0" y="147115"/>
                  </a:lnTo>
                  <a:lnTo>
                    <a:pt x="6585" y="178439"/>
                  </a:lnTo>
                  <a:lnTo>
                    <a:pt x="15585" y="198502"/>
                  </a:lnTo>
                  <a:lnTo>
                    <a:pt x="30378" y="216022"/>
                  </a:lnTo>
                  <a:lnTo>
                    <a:pt x="59023" y="234590"/>
                  </a:lnTo>
                  <a:lnTo>
                    <a:pt x="72023" y="239173"/>
                  </a:lnTo>
                  <a:lnTo>
                    <a:pt x="81574" y="237599"/>
                  </a:lnTo>
                  <a:lnTo>
                    <a:pt x="108711" y="225758"/>
                  </a:lnTo>
                  <a:lnTo>
                    <a:pt x="116730" y="220061"/>
                  </a:lnTo>
                  <a:lnTo>
                    <a:pt x="126824" y="206535"/>
                  </a:lnTo>
                  <a:lnTo>
                    <a:pt x="142133" y="168640"/>
                  </a:lnTo>
                  <a:lnTo>
                    <a:pt x="149350" y="138484"/>
                  </a:lnTo>
                  <a:lnTo>
                    <a:pt x="150893" y="97649"/>
                  </a:lnTo>
                  <a:lnTo>
                    <a:pt x="150030" y="81102"/>
                  </a:lnTo>
                  <a:lnTo>
                    <a:pt x="143425" y="43374"/>
                  </a:lnTo>
                  <a:lnTo>
                    <a:pt x="133267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027"/>
            <p:cNvSpPr/>
            <p:nvPr>
              <p:custDataLst>
                <p:tags r:id="rId49"/>
              </p:custDataLst>
            </p:nvPr>
          </p:nvSpPr>
          <p:spPr>
            <a:xfrm>
              <a:off x="6500812" y="4509492"/>
              <a:ext cx="1" cy="357188"/>
            </a:xfrm>
            <a:custGeom>
              <a:avLst/>
              <a:gdLst/>
              <a:ahLst/>
              <a:cxnLst/>
              <a:rect l="0" t="0" r="0" b="0"/>
              <a:pathLst>
                <a:path w="1" h="357188">
                  <a:moveTo>
                    <a:pt x="0" y="0"/>
                  </a:moveTo>
                  <a:lnTo>
                    <a:pt x="0" y="0"/>
                  </a:lnTo>
                  <a:lnTo>
                    <a:pt x="0" y="39292"/>
                  </a:lnTo>
                  <a:lnTo>
                    <a:pt x="0" y="80838"/>
                  </a:lnTo>
                  <a:lnTo>
                    <a:pt x="0" y="112587"/>
                  </a:lnTo>
                  <a:lnTo>
                    <a:pt x="0" y="150768"/>
                  </a:lnTo>
                  <a:lnTo>
                    <a:pt x="0" y="187216"/>
                  </a:lnTo>
                  <a:lnTo>
                    <a:pt x="0" y="223150"/>
                  </a:lnTo>
                  <a:lnTo>
                    <a:pt x="0" y="258933"/>
                  </a:lnTo>
                  <a:lnTo>
                    <a:pt x="0" y="301840"/>
                  </a:lnTo>
                  <a:lnTo>
                    <a:pt x="0" y="344603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161"/>
          <p:cNvGrpSpPr/>
          <p:nvPr/>
        </p:nvGrpSpPr>
        <p:grpSpPr>
          <a:xfrm>
            <a:off x="7081242" y="4500562"/>
            <a:ext cx="928688" cy="607220"/>
            <a:chOff x="7081242" y="4500562"/>
            <a:chExt cx="928688" cy="607220"/>
          </a:xfrm>
        </p:grpSpPr>
        <p:sp>
          <p:nvSpPr>
            <p:cNvPr id="109" name="SMARTInkShape-1028"/>
            <p:cNvSpPr/>
            <p:nvPr>
              <p:custDataLst>
                <p:tags r:id="rId31"/>
              </p:custDataLst>
            </p:nvPr>
          </p:nvSpPr>
          <p:spPr>
            <a:xfrm>
              <a:off x="7081242" y="4598789"/>
              <a:ext cx="26790" cy="401837"/>
            </a:xfrm>
            <a:custGeom>
              <a:avLst/>
              <a:gdLst/>
              <a:ahLst/>
              <a:cxnLst/>
              <a:rect l="0" t="0" r="0" b="0"/>
              <a:pathLst>
                <a:path w="26790" h="401837">
                  <a:moveTo>
                    <a:pt x="26789" y="0"/>
                  </a:moveTo>
                  <a:lnTo>
                    <a:pt x="26789" y="0"/>
                  </a:lnTo>
                  <a:lnTo>
                    <a:pt x="25797" y="9113"/>
                  </a:lnTo>
                  <a:lnTo>
                    <a:pt x="18686" y="43096"/>
                  </a:lnTo>
                  <a:lnTo>
                    <a:pt x="15377" y="82412"/>
                  </a:lnTo>
                  <a:lnTo>
                    <a:pt x="10839" y="119337"/>
                  </a:lnTo>
                  <a:lnTo>
                    <a:pt x="9495" y="161697"/>
                  </a:lnTo>
                  <a:lnTo>
                    <a:pt x="9097" y="205668"/>
                  </a:lnTo>
                  <a:lnTo>
                    <a:pt x="8979" y="250115"/>
                  </a:lnTo>
                  <a:lnTo>
                    <a:pt x="8945" y="292058"/>
                  </a:lnTo>
                  <a:lnTo>
                    <a:pt x="8933" y="326976"/>
                  </a:lnTo>
                  <a:lnTo>
                    <a:pt x="4189" y="365441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029"/>
            <p:cNvSpPr/>
            <p:nvPr>
              <p:custDataLst>
                <p:tags r:id="rId32"/>
              </p:custDataLst>
            </p:nvPr>
          </p:nvSpPr>
          <p:spPr>
            <a:xfrm>
              <a:off x="7108031" y="4554162"/>
              <a:ext cx="133946" cy="17839"/>
            </a:xfrm>
            <a:custGeom>
              <a:avLst/>
              <a:gdLst/>
              <a:ahLst/>
              <a:cxnLst/>
              <a:rect l="0" t="0" r="0" b="0"/>
              <a:pathLst>
                <a:path w="133946" h="17839">
                  <a:moveTo>
                    <a:pt x="0" y="8908"/>
                  </a:moveTo>
                  <a:lnTo>
                    <a:pt x="0" y="8908"/>
                  </a:lnTo>
                  <a:lnTo>
                    <a:pt x="4741" y="8908"/>
                  </a:lnTo>
                  <a:lnTo>
                    <a:pt x="6137" y="7916"/>
                  </a:lnTo>
                  <a:lnTo>
                    <a:pt x="7068" y="6262"/>
                  </a:lnTo>
                  <a:lnTo>
                    <a:pt x="7688" y="4167"/>
                  </a:lnTo>
                  <a:lnTo>
                    <a:pt x="10086" y="2771"/>
                  </a:lnTo>
                  <a:lnTo>
                    <a:pt x="33678" y="346"/>
                  </a:lnTo>
                  <a:lnTo>
                    <a:pt x="74468" y="0"/>
                  </a:lnTo>
                  <a:lnTo>
                    <a:pt x="92289" y="977"/>
                  </a:lnTo>
                  <a:lnTo>
                    <a:pt x="120864" y="9073"/>
                  </a:lnTo>
                  <a:lnTo>
                    <a:pt x="133945" y="1783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30"/>
            <p:cNvSpPr/>
            <p:nvPr>
              <p:custDataLst>
                <p:tags r:id="rId33"/>
              </p:custDataLst>
            </p:nvPr>
          </p:nvSpPr>
          <p:spPr>
            <a:xfrm>
              <a:off x="7081242" y="4760764"/>
              <a:ext cx="98227" cy="7690"/>
            </a:xfrm>
            <a:custGeom>
              <a:avLst/>
              <a:gdLst/>
              <a:ahLst/>
              <a:cxnLst/>
              <a:rect l="0" t="0" r="0" b="0"/>
              <a:pathLst>
                <a:path w="98227" h="7690">
                  <a:moveTo>
                    <a:pt x="0" y="7689"/>
                  </a:moveTo>
                  <a:lnTo>
                    <a:pt x="0" y="7689"/>
                  </a:lnTo>
                  <a:lnTo>
                    <a:pt x="0" y="2948"/>
                  </a:lnTo>
                  <a:lnTo>
                    <a:pt x="992" y="1552"/>
                  </a:lnTo>
                  <a:lnTo>
                    <a:pt x="2645" y="621"/>
                  </a:lnTo>
                  <a:lnTo>
                    <a:pt x="4740" y="0"/>
                  </a:lnTo>
                  <a:lnTo>
                    <a:pt x="6137" y="579"/>
                  </a:lnTo>
                  <a:lnTo>
                    <a:pt x="7067" y="1956"/>
                  </a:lnTo>
                  <a:lnTo>
                    <a:pt x="7688" y="3867"/>
                  </a:lnTo>
                  <a:lnTo>
                    <a:pt x="10086" y="5141"/>
                  </a:lnTo>
                  <a:lnTo>
                    <a:pt x="47710" y="7539"/>
                  </a:lnTo>
                  <a:lnTo>
                    <a:pt x="90166" y="7680"/>
                  </a:lnTo>
                  <a:lnTo>
                    <a:pt x="98226" y="76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31"/>
            <p:cNvSpPr/>
            <p:nvPr>
              <p:custDataLst>
                <p:tags r:id="rId34"/>
              </p:custDataLst>
            </p:nvPr>
          </p:nvSpPr>
          <p:spPr>
            <a:xfrm>
              <a:off x="7277695" y="4750593"/>
              <a:ext cx="44649" cy="8931"/>
            </a:xfrm>
            <a:custGeom>
              <a:avLst/>
              <a:gdLst/>
              <a:ahLst/>
              <a:cxnLst/>
              <a:rect l="0" t="0" r="0" b="0"/>
              <a:pathLst>
                <a:path w="44649" h="8931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13303" y="8562"/>
                  </a:lnTo>
                  <a:lnTo>
                    <a:pt x="44648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32"/>
            <p:cNvSpPr/>
            <p:nvPr>
              <p:custDataLst>
                <p:tags r:id="rId35"/>
              </p:custDataLst>
            </p:nvPr>
          </p:nvSpPr>
          <p:spPr>
            <a:xfrm>
              <a:off x="7259835" y="4839890"/>
              <a:ext cx="80369" cy="8916"/>
            </a:xfrm>
            <a:custGeom>
              <a:avLst/>
              <a:gdLst/>
              <a:ahLst/>
              <a:cxnLst/>
              <a:rect l="0" t="0" r="0" b="0"/>
              <a:pathLst>
                <a:path w="80369" h="8916">
                  <a:moveTo>
                    <a:pt x="0" y="0"/>
                  </a:moveTo>
                  <a:lnTo>
                    <a:pt x="0" y="0"/>
                  </a:lnTo>
                  <a:lnTo>
                    <a:pt x="7689" y="7689"/>
                  </a:lnTo>
                  <a:lnTo>
                    <a:pt x="13304" y="8562"/>
                  </a:lnTo>
                  <a:lnTo>
                    <a:pt x="53865" y="8915"/>
                  </a:lnTo>
                  <a:lnTo>
                    <a:pt x="64620" y="7931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33"/>
            <p:cNvSpPr/>
            <p:nvPr>
              <p:custDataLst>
                <p:tags r:id="rId36"/>
              </p:custDataLst>
            </p:nvPr>
          </p:nvSpPr>
          <p:spPr>
            <a:xfrm>
              <a:off x="7483078" y="4607837"/>
              <a:ext cx="26779" cy="26671"/>
            </a:xfrm>
            <a:custGeom>
              <a:avLst/>
              <a:gdLst/>
              <a:ahLst/>
              <a:cxnLst/>
              <a:rect l="0" t="0" r="0" b="0"/>
              <a:pathLst>
                <a:path w="26779" h="26671">
                  <a:moveTo>
                    <a:pt x="17859" y="17741"/>
                  </a:moveTo>
                  <a:lnTo>
                    <a:pt x="17859" y="17741"/>
                  </a:lnTo>
                  <a:lnTo>
                    <a:pt x="4298" y="17741"/>
                  </a:lnTo>
                  <a:lnTo>
                    <a:pt x="2865" y="18733"/>
                  </a:lnTo>
                  <a:lnTo>
                    <a:pt x="1910" y="20386"/>
                  </a:lnTo>
                  <a:lnTo>
                    <a:pt x="111" y="26302"/>
                  </a:lnTo>
                  <a:lnTo>
                    <a:pt x="4773" y="26561"/>
                  </a:lnTo>
                  <a:lnTo>
                    <a:pt x="9728" y="23976"/>
                  </a:lnTo>
                  <a:lnTo>
                    <a:pt x="16253" y="18972"/>
                  </a:lnTo>
                  <a:lnTo>
                    <a:pt x="22123" y="18105"/>
                  </a:lnTo>
                  <a:lnTo>
                    <a:pt x="23679" y="16991"/>
                  </a:lnTo>
                  <a:lnTo>
                    <a:pt x="24715" y="15257"/>
                  </a:lnTo>
                  <a:lnTo>
                    <a:pt x="26516" y="8668"/>
                  </a:lnTo>
                  <a:lnTo>
                    <a:pt x="26778" y="282"/>
                  </a:lnTo>
                  <a:lnTo>
                    <a:pt x="22045" y="0"/>
                  </a:lnTo>
                  <a:lnTo>
                    <a:pt x="20650" y="953"/>
                  </a:lnTo>
                  <a:lnTo>
                    <a:pt x="19719" y="2580"/>
                  </a:lnTo>
                  <a:lnTo>
                    <a:pt x="19099" y="4657"/>
                  </a:lnTo>
                  <a:lnTo>
                    <a:pt x="17693" y="6041"/>
                  </a:lnTo>
                  <a:lnTo>
                    <a:pt x="13486" y="7580"/>
                  </a:lnTo>
                  <a:lnTo>
                    <a:pt x="11967" y="8982"/>
                  </a:lnTo>
                  <a:lnTo>
                    <a:pt x="0" y="2667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34"/>
            <p:cNvSpPr/>
            <p:nvPr>
              <p:custDataLst>
                <p:tags r:id="rId37"/>
              </p:custDataLst>
            </p:nvPr>
          </p:nvSpPr>
          <p:spPr>
            <a:xfrm>
              <a:off x="7563894" y="4518421"/>
              <a:ext cx="106182" cy="138662"/>
            </a:xfrm>
            <a:custGeom>
              <a:avLst/>
              <a:gdLst/>
              <a:ahLst/>
              <a:cxnLst/>
              <a:rect l="0" t="0" r="0" b="0"/>
              <a:pathLst>
                <a:path w="106182" h="138662">
                  <a:moveTo>
                    <a:pt x="97777" y="53579"/>
                  </a:moveTo>
                  <a:lnTo>
                    <a:pt x="97777" y="53579"/>
                  </a:lnTo>
                  <a:lnTo>
                    <a:pt x="102518" y="48838"/>
                  </a:lnTo>
                  <a:lnTo>
                    <a:pt x="102922" y="46449"/>
                  </a:lnTo>
                  <a:lnTo>
                    <a:pt x="102199" y="43865"/>
                  </a:lnTo>
                  <a:lnTo>
                    <a:pt x="97367" y="35800"/>
                  </a:lnTo>
                  <a:lnTo>
                    <a:pt x="89828" y="28908"/>
                  </a:lnTo>
                  <a:lnTo>
                    <a:pt x="76460" y="21574"/>
                  </a:lnTo>
                  <a:lnTo>
                    <a:pt x="62551" y="18593"/>
                  </a:lnTo>
                  <a:lnTo>
                    <a:pt x="59411" y="18349"/>
                  </a:lnTo>
                  <a:lnTo>
                    <a:pt x="45509" y="22745"/>
                  </a:lnTo>
                  <a:lnTo>
                    <a:pt x="29171" y="34111"/>
                  </a:lnTo>
                  <a:lnTo>
                    <a:pt x="15492" y="47921"/>
                  </a:lnTo>
                  <a:lnTo>
                    <a:pt x="4664" y="69872"/>
                  </a:lnTo>
                  <a:lnTo>
                    <a:pt x="224" y="95767"/>
                  </a:lnTo>
                  <a:lnTo>
                    <a:pt x="0" y="99563"/>
                  </a:lnTo>
                  <a:lnTo>
                    <a:pt x="4424" y="114388"/>
                  </a:lnTo>
                  <a:lnTo>
                    <a:pt x="12019" y="126607"/>
                  </a:lnTo>
                  <a:lnTo>
                    <a:pt x="17660" y="130684"/>
                  </a:lnTo>
                  <a:lnTo>
                    <a:pt x="38462" y="138661"/>
                  </a:lnTo>
                  <a:lnTo>
                    <a:pt x="64976" y="133498"/>
                  </a:lnTo>
                  <a:lnTo>
                    <a:pt x="72615" y="129447"/>
                  </a:lnTo>
                  <a:lnTo>
                    <a:pt x="82495" y="116848"/>
                  </a:lnTo>
                  <a:lnTo>
                    <a:pt x="102715" y="82406"/>
                  </a:lnTo>
                  <a:lnTo>
                    <a:pt x="106181" y="48482"/>
                  </a:lnTo>
                  <a:lnTo>
                    <a:pt x="103827" y="38745"/>
                  </a:lnTo>
                  <a:lnTo>
                    <a:pt x="100466" y="30119"/>
                  </a:lnTo>
                  <a:lnTo>
                    <a:pt x="97582" y="15098"/>
                  </a:lnTo>
                  <a:lnTo>
                    <a:pt x="88848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35"/>
            <p:cNvSpPr/>
            <p:nvPr>
              <p:custDataLst>
                <p:tags r:id="rId38"/>
              </p:custDataLst>
            </p:nvPr>
          </p:nvSpPr>
          <p:spPr>
            <a:xfrm>
              <a:off x="7672109" y="4527719"/>
              <a:ext cx="114579" cy="124490"/>
            </a:xfrm>
            <a:custGeom>
              <a:avLst/>
              <a:gdLst/>
              <a:ahLst/>
              <a:cxnLst/>
              <a:rect l="0" t="0" r="0" b="0"/>
              <a:pathLst>
                <a:path w="114579" h="124490">
                  <a:moveTo>
                    <a:pt x="96719" y="8562"/>
                  </a:moveTo>
                  <a:lnTo>
                    <a:pt x="96719" y="8562"/>
                  </a:lnTo>
                  <a:lnTo>
                    <a:pt x="83416" y="8562"/>
                  </a:lnTo>
                  <a:lnTo>
                    <a:pt x="78238" y="5916"/>
                  </a:lnTo>
                  <a:lnTo>
                    <a:pt x="72630" y="2425"/>
                  </a:lnTo>
                  <a:lnTo>
                    <a:pt x="62902" y="459"/>
                  </a:lnTo>
                  <a:lnTo>
                    <a:pt x="53246" y="0"/>
                  </a:lnTo>
                  <a:lnTo>
                    <a:pt x="44986" y="2442"/>
                  </a:lnTo>
                  <a:lnTo>
                    <a:pt x="41395" y="4481"/>
                  </a:lnTo>
                  <a:lnTo>
                    <a:pt x="14255" y="32648"/>
                  </a:lnTo>
                  <a:lnTo>
                    <a:pt x="754" y="64192"/>
                  </a:lnTo>
                  <a:lnTo>
                    <a:pt x="0" y="69461"/>
                  </a:lnTo>
                  <a:lnTo>
                    <a:pt x="1808" y="80607"/>
                  </a:lnTo>
                  <a:lnTo>
                    <a:pt x="8405" y="95393"/>
                  </a:lnTo>
                  <a:lnTo>
                    <a:pt x="19522" y="109278"/>
                  </a:lnTo>
                  <a:lnTo>
                    <a:pt x="33056" y="118550"/>
                  </a:lnTo>
                  <a:lnTo>
                    <a:pt x="44892" y="122841"/>
                  </a:lnTo>
                  <a:lnTo>
                    <a:pt x="71557" y="124489"/>
                  </a:lnTo>
                  <a:lnTo>
                    <a:pt x="86177" y="119860"/>
                  </a:lnTo>
                  <a:lnTo>
                    <a:pt x="98336" y="112205"/>
                  </a:lnTo>
                  <a:lnTo>
                    <a:pt x="100773" y="108415"/>
                  </a:lnTo>
                  <a:lnTo>
                    <a:pt x="112431" y="70816"/>
                  </a:lnTo>
                  <a:lnTo>
                    <a:pt x="114578" y="3535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36"/>
            <p:cNvSpPr/>
            <p:nvPr>
              <p:custDataLst>
                <p:tags r:id="rId39"/>
              </p:custDataLst>
            </p:nvPr>
          </p:nvSpPr>
          <p:spPr>
            <a:xfrm>
              <a:off x="7849195" y="4500562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8930" y="0"/>
                  </a:moveTo>
                  <a:lnTo>
                    <a:pt x="8930" y="0"/>
                  </a:lnTo>
                  <a:lnTo>
                    <a:pt x="4189" y="4740"/>
                  </a:lnTo>
                  <a:lnTo>
                    <a:pt x="1862" y="9713"/>
                  </a:lnTo>
                  <a:lnTo>
                    <a:pt x="73" y="48996"/>
                  </a:lnTo>
                  <a:lnTo>
                    <a:pt x="9" y="89870"/>
                  </a:lnTo>
                  <a:lnTo>
                    <a:pt x="1" y="126953"/>
                  </a:lnTo>
                  <a:lnTo>
                    <a:pt x="0" y="167519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37"/>
            <p:cNvSpPr/>
            <p:nvPr>
              <p:custDataLst>
                <p:tags r:id="rId40"/>
              </p:custDataLst>
            </p:nvPr>
          </p:nvSpPr>
          <p:spPr>
            <a:xfrm>
              <a:off x="7897628" y="4536295"/>
              <a:ext cx="112302" cy="8916"/>
            </a:xfrm>
            <a:custGeom>
              <a:avLst/>
              <a:gdLst/>
              <a:ahLst/>
              <a:cxnLst/>
              <a:rect l="0" t="0" r="0" b="0"/>
              <a:pathLst>
                <a:path w="112302" h="8916">
                  <a:moveTo>
                    <a:pt x="5145" y="8915"/>
                  </a:moveTo>
                  <a:lnTo>
                    <a:pt x="5145" y="8915"/>
                  </a:lnTo>
                  <a:lnTo>
                    <a:pt x="0" y="8915"/>
                  </a:lnTo>
                  <a:lnTo>
                    <a:pt x="2197" y="8915"/>
                  </a:lnTo>
                  <a:lnTo>
                    <a:pt x="3179" y="7923"/>
                  </a:lnTo>
                  <a:lnTo>
                    <a:pt x="4272" y="4175"/>
                  </a:lnTo>
                  <a:lnTo>
                    <a:pt x="5555" y="2779"/>
                  </a:lnTo>
                  <a:lnTo>
                    <a:pt x="9627" y="1227"/>
                  </a:lnTo>
                  <a:lnTo>
                    <a:pt x="50595" y="0"/>
                  </a:lnTo>
                  <a:lnTo>
                    <a:pt x="91313" y="978"/>
                  </a:lnTo>
                  <a:lnTo>
                    <a:pt x="112301" y="89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38"/>
            <p:cNvSpPr/>
            <p:nvPr>
              <p:custDataLst>
                <p:tags r:id="rId41"/>
              </p:custDataLst>
            </p:nvPr>
          </p:nvSpPr>
          <p:spPr>
            <a:xfrm>
              <a:off x="7885022" y="4536281"/>
              <a:ext cx="26682" cy="187524"/>
            </a:xfrm>
            <a:custGeom>
              <a:avLst/>
              <a:gdLst/>
              <a:ahLst/>
              <a:cxnLst/>
              <a:rect l="0" t="0" r="0" b="0"/>
              <a:pathLst>
                <a:path w="26682" h="187524">
                  <a:moveTo>
                    <a:pt x="8821" y="0"/>
                  </a:moveTo>
                  <a:lnTo>
                    <a:pt x="8821" y="0"/>
                  </a:lnTo>
                  <a:lnTo>
                    <a:pt x="8821" y="4740"/>
                  </a:lnTo>
                  <a:lnTo>
                    <a:pt x="6176" y="9713"/>
                  </a:lnTo>
                  <a:lnTo>
                    <a:pt x="1133" y="16250"/>
                  </a:lnTo>
                  <a:lnTo>
                    <a:pt x="260" y="22122"/>
                  </a:lnTo>
                  <a:lnTo>
                    <a:pt x="0" y="34887"/>
                  </a:lnTo>
                  <a:lnTo>
                    <a:pt x="2586" y="42956"/>
                  </a:lnTo>
                  <a:lnTo>
                    <a:pt x="6050" y="50841"/>
                  </a:lnTo>
                  <a:lnTo>
                    <a:pt x="11305" y="93907"/>
                  </a:lnTo>
                  <a:lnTo>
                    <a:pt x="14886" y="103252"/>
                  </a:lnTo>
                  <a:lnTo>
                    <a:pt x="17677" y="147705"/>
                  </a:lnTo>
                  <a:lnTo>
                    <a:pt x="17718" y="154282"/>
                  </a:lnTo>
                  <a:lnTo>
                    <a:pt x="20382" y="160512"/>
                  </a:lnTo>
                  <a:lnTo>
                    <a:pt x="23882" y="166588"/>
                  </a:lnTo>
                  <a:lnTo>
                    <a:pt x="26435" y="178401"/>
                  </a:lnTo>
                  <a:lnTo>
                    <a:pt x="26681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39"/>
            <p:cNvSpPr/>
            <p:nvPr>
              <p:custDataLst>
                <p:tags r:id="rId42"/>
              </p:custDataLst>
            </p:nvPr>
          </p:nvSpPr>
          <p:spPr>
            <a:xfrm>
              <a:off x="7911703" y="4607718"/>
              <a:ext cx="80368" cy="26790"/>
            </a:xfrm>
            <a:custGeom>
              <a:avLst/>
              <a:gdLst/>
              <a:ahLst/>
              <a:cxnLst/>
              <a:rect l="0" t="0" r="0" b="0"/>
              <a:pathLst>
                <a:path w="80368" h="26790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992" y="8102"/>
                  </a:lnTo>
                  <a:lnTo>
                    <a:pt x="38909" y="9916"/>
                  </a:lnTo>
                  <a:lnTo>
                    <a:pt x="56190" y="16617"/>
                  </a:lnTo>
                  <a:lnTo>
                    <a:pt x="68388" y="18606"/>
                  </a:lnTo>
                  <a:lnTo>
                    <a:pt x="8036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40"/>
            <p:cNvSpPr/>
            <p:nvPr>
              <p:custDataLst>
                <p:tags r:id="rId43"/>
              </p:custDataLst>
            </p:nvPr>
          </p:nvSpPr>
          <p:spPr>
            <a:xfrm>
              <a:off x="7911703" y="4688085"/>
              <a:ext cx="62508" cy="26791"/>
            </a:xfrm>
            <a:custGeom>
              <a:avLst/>
              <a:gdLst/>
              <a:ahLst/>
              <a:cxnLst/>
              <a:rect l="0" t="0" r="0" b="0"/>
              <a:pathLst>
                <a:path w="62508" h="26791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15813" y="9677"/>
                  </a:lnTo>
                  <a:lnTo>
                    <a:pt x="25080" y="14994"/>
                  </a:lnTo>
                  <a:lnTo>
                    <a:pt x="38960" y="18003"/>
                  </a:lnTo>
                  <a:lnTo>
                    <a:pt x="53042" y="24760"/>
                  </a:lnTo>
                  <a:lnTo>
                    <a:pt x="62507" y="2679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41"/>
            <p:cNvSpPr/>
            <p:nvPr>
              <p:custDataLst>
                <p:tags r:id="rId44"/>
              </p:custDataLst>
            </p:nvPr>
          </p:nvSpPr>
          <p:spPr>
            <a:xfrm>
              <a:off x="7509867" y="4781694"/>
              <a:ext cx="464344" cy="40338"/>
            </a:xfrm>
            <a:custGeom>
              <a:avLst/>
              <a:gdLst/>
              <a:ahLst/>
              <a:cxnLst/>
              <a:rect l="0" t="0" r="0" b="0"/>
              <a:pathLst>
                <a:path w="464344" h="40338">
                  <a:moveTo>
                    <a:pt x="464343" y="40337"/>
                  </a:moveTo>
                  <a:lnTo>
                    <a:pt x="464343" y="40337"/>
                  </a:lnTo>
                  <a:lnTo>
                    <a:pt x="430341" y="39345"/>
                  </a:lnTo>
                  <a:lnTo>
                    <a:pt x="391956" y="27908"/>
                  </a:lnTo>
                  <a:lnTo>
                    <a:pt x="348133" y="16125"/>
                  </a:lnTo>
                  <a:lnTo>
                    <a:pt x="307773" y="9316"/>
                  </a:lnTo>
                  <a:lnTo>
                    <a:pt x="273313" y="6010"/>
                  </a:lnTo>
                  <a:lnTo>
                    <a:pt x="237968" y="5030"/>
                  </a:lnTo>
                  <a:lnTo>
                    <a:pt x="202359" y="0"/>
                  </a:lnTo>
                  <a:lnTo>
                    <a:pt x="166673" y="1706"/>
                  </a:lnTo>
                  <a:lnTo>
                    <a:pt x="130965" y="3755"/>
                  </a:lnTo>
                  <a:lnTo>
                    <a:pt x="90472" y="10584"/>
                  </a:lnTo>
                  <a:lnTo>
                    <a:pt x="53810" y="15608"/>
                  </a:lnTo>
                  <a:lnTo>
                    <a:pt x="17081" y="28702"/>
                  </a:lnTo>
                  <a:lnTo>
                    <a:pt x="0" y="4033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42"/>
            <p:cNvSpPr/>
            <p:nvPr>
              <p:custDataLst>
                <p:tags r:id="rId45"/>
              </p:custDataLst>
            </p:nvPr>
          </p:nvSpPr>
          <p:spPr>
            <a:xfrm>
              <a:off x="7688460" y="4911328"/>
              <a:ext cx="223011" cy="196454"/>
            </a:xfrm>
            <a:custGeom>
              <a:avLst/>
              <a:gdLst/>
              <a:ahLst/>
              <a:cxnLst/>
              <a:rect l="0" t="0" r="0" b="0"/>
              <a:pathLst>
                <a:path w="223011" h="196454">
                  <a:moveTo>
                    <a:pt x="35719" y="0"/>
                  </a:moveTo>
                  <a:lnTo>
                    <a:pt x="35719" y="0"/>
                  </a:lnTo>
                  <a:lnTo>
                    <a:pt x="35719" y="9480"/>
                  </a:lnTo>
                  <a:lnTo>
                    <a:pt x="33074" y="16781"/>
                  </a:lnTo>
                  <a:lnTo>
                    <a:pt x="29582" y="23333"/>
                  </a:lnTo>
                  <a:lnTo>
                    <a:pt x="14469" y="64776"/>
                  </a:lnTo>
                  <a:lnTo>
                    <a:pt x="3117" y="108924"/>
                  </a:lnTo>
                  <a:lnTo>
                    <a:pt x="4" y="124997"/>
                  </a:lnTo>
                  <a:lnTo>
                    <a:pt x="0" y="107844"/>
                  </a:lnTo>
                  <a:lnTo>
                    <a:pt x="2647" y="99855"/>
                  </a:lnTo>
                  <a:lnTo>
                    <a:pt x="25731" y="60316"/>
                  </a:lnTo>
                  <a:lnTo>
                    <a:pt x="37500" y="44550"/>
                  </a:lnTo>
                  <a:lnTo>
                    <a:pt x="67564" y="21996"/>
                  </a:lnTo>
                  <a:lnTo>
                    <a:pt x="74016" y="19698"/>
                  </a:lnTo>
                  <a:lnTo>
                    <a:pt x="77124" y="20077"/>
                  </a:lnTo>
                  <a:lnTo>
                    <a:pt x="83226" y="23144"/>
                  </a:lnTo>
                  <a:lnTo>
                    <a:pt x="85249" y="25351"/>
                  </a:lnTo>
                  <a:lnTo>
                    <a:pt x="95079" y="42799"/>
                  </a:lnTo>
                  <a:lnTo>
                    <a:pt x="102845" y="86480"/>
                  </a:lnTo>
                  <a:lnTo>
                    <a:pt x="106589" y="106392"/>
                  </a:lnTo>
                  <a:lnTo>
                    <a:pt x="106778" y="109624"/>
                  </a:lnTo>
                  <a:lnTo>
                    <a:pt x="104342" y="115859"/>
                  </a:lnTo>
                  <a:lnTo>
                    <a:pt x="99435" y="123207"/>
                  </a:lnTo>
                  <a:lnTo>
                    <a:pt x="96118" y="124211"/>
                  </a:lnTo>
                  <a:lnTo>
                    <a:pt x="89415" y="125001"/>
                  </a:lnTo>
                  <a:lnTo>
                    <a:pt x="94072" y="120271"/>
                  </a:lnTo>
                  <a:lnTo>
                    <a:pt x="96381" y="115300"/>
                  </a:lnTo>
                  <a:lnTo>
                    <a:pt x="96996" y="112585"/>
                  </a:lnTo>
                  <a:lnTo>
                    <a:pt x="102603" y="104024"/>
                  </a:lnTo>
                  <a:lnTo>
                    <a:pt x="136094" y="62269"/>
                  </a:lnTo>
                  <a:lnTo>
                    <a:pt x="145815" y="52479"/>
                  </a:lnTo>
                  <a:lnTo>
                    <a:pt x="168055" y="40939"/>
                  </a:lnTo>
                  <a:lnTo>
                    <a:pt x="172560" y="40191"/>
                  </a:lnTo>
                  <a:lnTo>
                    <a:pt x="180212" y="42006"/>
                  </a:lnTo>
                  <a:lnTo>
                    <a:pt x="193209" y="51255"/>
                  </a:lnTo>
                  <a:lnTo>
                    <a:pt x="211312" y="69510"/>
                  </a:lnTo>
                  <a:lnTo>
                    <a:pt x="219267" y="84536"/>
                  </a:lnTo>
                  <a:lnTo>
                    <a:pt x="223010" y="127731"/>
                  </a:lnTo>
                  <a:lnTo>
                    <a:pt x="222147" y="143089"/>
                  </a:lnTo>
                  <a:lnTo>
                    <a:pt x="214676" y="185680"/>
                  </a:lnTo>
                  <a:lnTo>
                    <a:pt x="214313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162"/>
          <p:cNvGrpSpPr/>
          <p:nvPr/>
        </p:nvGrpSpPr>
        <p:grpSpPr>
          <a:xfrm>
            <a:off x="6858201" y="5197078"/>
            <a:ext cx="1374971" cy="687587"/>
            <a:chOff x="6858201" y="5197078"/>
            <a:chExt cx="1374971" cy="687587"/>
          </a:xfrm>
        </p:grpSpPr>
        <p:sp>
          <p:nvSpPr>
            <p:cNvPr id="125" name="SMARTInkShape-1043"/>
            <p:cNvSpPr/>
            <p:nvPr>
              <p:custDataLst>
                <p:tags r:id="rId16"/>
              </p:custDataLst>
            </p:nvPr>
          </p:nvSpPr>
          <p:spPr>
            <a:xfrm>
              <a:off x="6858201" y="5197219"/>
              <a:ext cx="220867" cy="276680"/>
            </a:xfrm>
            <a:custGeom>
              <a:avLst/>
              <a:gdLst/>
              <a:ahLst/>
              <a:cxnLst/>
              <a:rect l="0" t="0" r="0" b="0"/>
              <a:pathLst>
                <a:path w="220867" h="276680">
                  <a:moveTo>
                    <a:pt x="98025" y="17718"/>
                  </a:moveTo>
                  <a:lnTo>
                    <a:pt x="98025" y="17718"/>
                  </a:lnTo>
                  <a:lnTo>
                    <a:pt x="113256" y="3479"/>
                  </a:lnTo>
                  <a:lnTo>
                    <a:pt x="119016" y="1468"/>
                  </a:lnTo>
                  <a:lnTo>
                    <a:pt x="149163" y="0"/>
                  </a:lnTo>
                  <a:lnTo>
                    <a:pt x="158125" y="2567"/>
                  </a:lnTo>
                  <a:lnTo>
                    <a:pt x="181235" y="16090"/>
                  </a:lnTo>
                  <a:lnTo>
                    <a:pt x="198818" y="42100"/>
                  </a:lnTo>
                  <a:lnTo>
                    <a:pt x="214057" y="81085"/>
                  </a:lnTo>
                  <a:lnTo>
                    <a:pt x="220379" y="107269"/>
                  </a:lnTo>
                  <a:lnTo>
                    <a:pt x="220866" y="124987"/>
                  </a:lnTo>
                  <a:lnTo>
                    <a:pt x="215196" y="169537"/>
                  </a:lnTo>
                  <a:lnTo>
                    <a:pt x="204952" y="196316"/>
                  </a:lnTo>
                  <a:lnTo>
                    <a:pt x="172158" y="237461"/>
                  </a:lnTo>
                  <a:lnTo>
                    <a:pt x="129008" y="261228"/>
                  </a:lnTo>
                  <a:lnTo>
                    <a:pt x="97089" y="272598"/>
                  </a:lnTo>
                  <a:lnTo>
                    <a:pt x="71951" y="274478"/>
                  </a:lnTo>
                  <a:lnTo>
                    <a:pt x="32865" y="267478"/>
                  </a:lnTo>
                  <a:lnTo>
                    <a:pt x="20779" y="263329"/>
                  </a:lnTo>
                  <a:lnTo>
                    <a:pt x="11438" y="255533"/>
                  </a:lnTo>
                  <a:lnTo>
                    <a:pt x="4972" y="246444"/>
                  </a:lnTo>
                  <a:lnTo>
                    <a:pt x="1332" y="235750"/>
                  </a:lnTo>
                  <a:lnTo>
                    <a:pt x="0" y="215482"/>
                  </a:lnTo>
                  <a:lnTo>
                    <a:pt x="2535" y="207147"/>
                  </a:lnTo>
                  <a:lnTo>
                    <a:pt x="4599" y="203535"/>
                  </a:lnTo>
                  <a:lnTo>
                    <a:pt x="16986" y="193711"/>
                  </a:lnTo>
                  <a:lnTo>
                    <a:pt x="33223" y="189258"/>
                  </a:lnTo>
                  <a:lnTo>
                    <a:pt x="50602" y="187938"/>
                  </a:lnTo>
                  <a:lnTo>
                    <a:pt x="68319" y="192287"/>
                  </a:lnTo>
                  <a:lnTo>
                    <a:pt x="109934" y="220402"/>
                  </a:lnTo>
                  <a:lnTo>
                    <a:pt x="148958" y="251942"/>
                  </a:lnTo>
                  <a:lnTo>
                    <a:pt x="156380" y="260723"/>
                  </a:lnTo>
                  <a:lnTo>
                    <a:pt x="178392" y="27667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44"/>
            <p:cNvSpPr/>
            <p:nvPr>
              <p:custDataLst>
                <p:tags r:id="rId17"/>
              </p:custDataLst>
            </p:nvPr>
          </p:nvSpPr>
          <p:spPr>
            <a:xfrm>
              <a:off x="7064351" y="5296722"/>
              <a:ext cx="186556" cy="299889"/>
            </a:xfrm>
            <a:custGeom>
              <a:avLst/>
              <a:gdLst/>
              <a:ahLst/>
              <a:cxnLst/>
              <a:rect l="0" t="0" r="0" b="0"/>
              <a:pathLst>
                <a:path w="186556" h="299889">
                  <a:moveTo>
                    <a:pt x="186555" y="43231"/>
                  </a:moveTo>
                  <a:lnTo>
                    <a:pt x="186555" y="43231"/>
                  </a:lnTo>
                  <a:lnTo>
                    <a:pt x="178866" y="35542"/>
                  </a:lnTo>
                  <a:lnTo>
                    <a:pt x="176878" y="21280"/>
                  </a:lnTo>
                  <a:lnTo>
                    <a:pt x="172994" y="14292"/>
                  </a:lnTo>
                  <a:lnTo>
                    <a:pt x="170568" y="12032"/>
                  </a:lnTo>
                  <a:lnTo>
                    <a:pt x="152723" y="1772"/>
                  </a:lnTo>
                  <a:lnTo>
                    <a:pt x="143076" y="0"/>
                  </a:lnTo>
                  <a:lnTo>
                    <a:pt x="119721" y="5991"/>
                  </a:lnTo>
                  <a:lnTo>
                    <a:pt x="96968" y="14889"/>
                  </a:lnTo>
                  <a:lnTo>
                    <a:pt x="77218" y="30644"/>
                  </a:lnTo>
                  <a:lnTo>
                    <a:pt x="42021" y="70714"/>
                  </a:lnTo>
                  <a:lnTo>
                    <a:pt x="20899" y="106867"/>
                  </a:lnTo>
                  <a:lnTo>
                    <a:pt x="3940" y="148552"/>
                  </a:lnTo>
                  <a:lnTo>
                    <a:pt x="0" y="190483"/>
                  </a:lnTo>
                  <a:lnTo>
                    <a:pt x="215" y="228862"/>
                  </a:lnTo>
                  <a:lnTo>
                    <a:pt x="14279" y="269022"/>
                  </a:lnTo>
                  <a:lnTo>
                    <a:pt x="23945" y="286189"/>
                  </a:lnTo>
                  <a:lnTo>
                    <a:pt x="33586" y="294418"/>
                  </a:lnTo>
                  <a:lnTo>
                    <a:pt x="44485" y="298737"/>
                  </a:lnTo>
                  <a:lnTo>
                    <a:pt x="50169" y="299888"/>
                  </a:lnTo>
                  <a:lnTo>
                    <a:pt x="61778" y="298522"/>
                  </a:lnTo>
                  <a:lnTo>
                    <a:pt x="73551" y="293615"/>
                  </a:lnTo>
                  <a:lnTo>
                    <a:pt x="103225" y="268711"/>
                  </a:lnTo>
                  <a:lnTo>
                    <a:pt x="132978" y="229873"/>
                  </a:lnTo>
                  <a:lnTo>
                    <a:pt x="155614" y="185989"/>
                  </a:lnTo>
                  <a:lnTo>
                    <a:pt x="168464" y="147718"/>
                  </a:lnTo>
                  <a:lnTo>
                    <a:pt x="175815" y="106975"/>
                  </a:lnTo>
                  <a:lnTo>
                    <a:pt x="177386" y="68321"/>
                  </a:lnTo>
                  <a:lnTo>
                    <a:pt x="177611" y="24582"/>
                  </a:lnTo>
                  <a:lnTo>
                    <a:pt x="177625" y="1644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45"/>
            <p:cNvSpPr/>
            <p:nvPr>
              <p:custDataLst>
                <p:tags r:id="rId18"/>
              </p:custDataLst>
            </p:nvPr>
          </p:nvSpPr>
          <p:spPr>
            <a:xfrm>
              <a:off x="7322343" y="5375671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0" y="0"/>
                  </a:lnTo>
                  <a:lnTo>
                    <a:pt x="41867" y="0"/>
                  </a:lnTo>
                  <a:lnTo>
                    <a:pt x="56502" y="992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46"/>
            <p:cNvSpPr/>
            <p:nvPr>
              <p:custDataLst>
                <p:tags r:id="rId19"/>
              </p:custDataLst>
            </p:nvPr>
          </p:nvSpPr>
          <p:spPr>
            <a:xfrm>
              <a:off x="7326128" y="5447109"/>
              <a:ext cx="67654" cy="17748"/>
            </a:xfrm>
            <a:custGeom>
              <a:avLst/>
              <a:gdLst/>
              <a:ahLst/>
              <a:cxnLst/>
              <a:rect l="0" t="0" r="0" b="0"/>
              <a:pathLst>
                <a:path w="67654" h="17748">
                  <a:moveTo>
                    <a:pt x="5145" y="0"/>
                  </a:moveTo>
                  <a:lnTo>
                    <a:pt x="5145" y="0"/>
                  </a:lnTo>
                  <a:lnTo>
                    <a:pt x="404" y="4740"/>
                  </a:lnTo>
                  <a:lnTo>
                    <a:pt x="0" y="6137"/>
                  </a:lnTo>
                  <a:lnTo>
                    <a:pt x="724" y="7068"/>
                  </a:lnTo>
                  <a:lnTo>
                    <a:pt x="4272" y="8561"/>
                  </a:lnTo>
                  <a:lnTo>
                    <a:pt x="4886" y="13561"/>
                  </a:lnTo>
                  <a:lnTo>
                    <a:pt x="6957" y="14994"/>
                  </a:lnTo>
                  <a:lnTo>
                    <a:pt x="25240" y="17482"/>
                  </a:lnTo>
                  <a:lnTo>
                    <a:pt x="39431" y="17747"/>
                  </a:lnTo>
                  <a:lnTo>
                    <a:pt x="47834" y="15163"/>
                  </a:lnTo>
                  <a:lnTo>
                    <a:pt x="54875" y="11700"/>
                  </a:lnTo>
                  <a:lnTo>
                    <a:pt x="67653" y="893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47"/>
            <p:cNvSpPr/>
            <p:nvPr>
              <p:custDataLst>
                <p:tags r:id="rId20"/>
              </p:custDataLst>
            </p:nvPr>
          </p:nvSpPr>
          <p:spPr>
            <a:xfrm>
              <a:off x="7545596" y="5313164"/>
              <a:ext cx="26780" cy="26787"/>
            </a:xfrm>
            <a:custGeom>
              <a:avLst/>
              <a:gdLst/>
              <a:ahLst/>
              <a:cxnLst/>
              <a:rect l="0" t="0" r="0" b="0"/>
              <a:pathLst>
                <a:path w="26780" h="26787">
                  <a:moveTo>
                    <a:pt x="8919" y="17859"/>
                  </a:moveTo>
                  <a:lnTo>
                    <a:pt x="8919" y="17859"/>
                  </a:lnTo>
                  <a:lnTo>
                    <a:pt x="4178" y="17859"/>
                  </a:lnTo>
                  <a:lnTo>
                    <a:pt x="2782" y="18851"/>
                  </a:lnTo>
                  <a:lnTo>
                    <a:pt x="1851" y="20505"/>
                  </a:lnTo>
                  <a:lnTo>
                    <a:pt x="0" y="26756"/>
                  </a:lnTo>
                  <a:lnTo>
                    <a:pt x="7679" y="26786"/>
                  </a:lnTo>
                  <a:lnTo>
                    <a:pt x="8092" y="25794"/>
                  </a:lnTo>
                  <a:lnTo>
                    <a:pt x="8811" y="19100"/>
                  </a:lnTo>
                  <a:lnTo>
                    <a:pt x="13627" y="13486"/>
                  </a:lnTo>
                  <a:lnTo>
                    <a:pt x="14042" y="11967"/>
                  </a:lnTo>
                  <a:lnTo>
                    <a:pt x="13327" y="10954"/>
                  </a:lnTo>
                  <a:lnTo>
                    <a:pt x="9790" y="9329"/>
                  </a:lnTo>
                  <a:lnTo>
                    <a:pt x="8921" y="33"/>
                  </a:lnTo>
                  <a:lnTo>
                    <a:pt x="358" y="8563"/>
                  </a:lnTo>
                  <a:lnTo>
                    <a:pt x="22212" y="8928"/>
                  </a:lnTo>
                  <a:lnTo>
                    <a:pt x="23734" y="7937"/>
                  </a:lnTo>
                  <a:lnTo>
                    <a:pt x="24749" y="6283"/>
                  </a:lnTo>
                  <a:lnTo>
                    <a:pt x="26779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48"/>
            <p:cNvSpPr/>
            <p:nvPr>
              <p:custDataLst>
                <p:tags r:id="rId21"/>
              </p:custDataLst>
            </p:nvPr>
          </p:nvSpPr>
          <p:spPr>
            <a:xfrm>
              <a:off x="7643969" y="5197078"/>
              <a:ext cx="107000" cy="165260"/>
            </a:xfrm>
            <a:custGeom>
              <a:avLst/>
              <a:gdLst/>
              <a:ahLst/>
              <a:cxnLst/>
              <a:rect l="0" t="0" r="0" b="0"/>
              <a:pathLst>
                <a:path w="107000" h="165260">
                  <a:moveTo>
                    <a:pt x="106999" y="62507"/>
                  </a:moveTo>
                  <a:lnTo>
                    <a:pt x="106999" y="62507"/>
                  </a:lnTo>
                  <a:lnTo>
                    <a:pt x="102258" y="57767"/>
                  </a:lnTo>
                  <a:lnTo>
                    <a:pt x="99931" y="52793"/>
                  </a:lnTo>
                  <a:lnTo>
                    <a:pt x="97150" y="32692"/>
                  </a:lnTo>
                  <a:lnTo>
                    <a:pt x="95472" y="30724"/>
                  </a:lnTo>
                  <a:lnTo>
                    <a:pt x="93361" y="29413"/>
                  </a:lnTo>
                  <a:lnTo>
                    <a:pt x="91954" y="27546"/>
                  </a:lnTo>
                  <a:lnTo>
                    <a:pt x="90391" y="22825"/>
                  </a:lnTo>
                  <a:lnTo>
                    <a:pt x="84404" y="17421"/>
                  </a:lnTo>
                  <a:lnTo>
                    <a:pt x="76121" y="12703"/>
                  </a:lnTo>
                  <a:lnTo>
                    <a:pt x="69133" y="10607"/>
                  </a:lnTo>
                  <a:lnTo>
                    <a:pt x="65879" y="11040"/>
                  </a:lnTo>
                  <a:lnTo>
                    <a:pt x="46525" y="19114"/>
                  </a:lnTo>
                  <a:lnTo>
                    <a:pt x="24903" y="37880"/>
                  </a:lnTo>
                  <a:lnTo>
                    <a:pt x="5905" y="68912"/>
                  </a:lnTo>
                  <a:lnTo>
                    <a:pt x="641" y="102707"/>
                  </a:lnTo>
                  <a:lnTo>
                    <a:pt x="0" y="122924"/>
                  </a:lnTo>
                  <a:lnTo>
                    <a:pt x="2559" y="131693"/>
                  </a:lnTo>
                  <a:lnTo>
                    <a:pt x="12286" y="150147"/>
                  </a:lnTo>
                  <a:lnTo>
                    <a:pt x="16076" y="153676"/>
                  </a:lnTo>
                  <a:lnTo>
                    <a:pt x="37345" y="164545"/>
                  </a:lnTo>
                  <a:lnTo>
                    <a:pt x="40719" y="165259"/>
                  </a:lnTo>
                  <a:lnTo>
                    <a:pt x="43960" y="164743"/>
                  </a:lnTo>
                  <a:lnTo>
                    <a:pt x="51201" y="162516"/>
                  </a:lnTo>
                  <a:lnTo>
                    <a:pt x="61033" y="161526"/>
                  </a:lnTo>
                  <a:lnTo>
                    <a:pt x="65441" y="159277"/>
                  </a:lnTo>
                  <a:lnTo>
                    <a:pt x="82810" y="140686"/>
                  </a:lnTo>
                  <a:lnTo>
                    <a:pt x="86327" y="131649"/>
                  </a:lnTo>
                  <a:lnTo>
                    <a:pt x="95960" y="90957"/>
                  </a:lnTo>
                  <a:lnTo>
                    <a:pt x="97653" y="65812"/>
                  </a:lnTo>
                  <a:lnTo>
                    <a:pt x="89943" y="23832"/>
                  </a:lnTo>
                  <a:lnTo>
                    <a:pt x="89496" y="11914"/>
                  </a:lnTo>
                  <a:lnTo>
                    <a:pt x="88385" y="7943"/>
                  </a:lnTo>
                  <a:lnTo>
                    <a:pt x="86653" y="5295"/>
                  </a:lnTo>
                  <a:lnTo>
                    <a:pt x="8021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49"/>
            <p:cNvSpPr/>
            <p:nvPr>
              <p:custDataLst>
                <p:tags r:id="rId22"/>
              </p:custDataLst>
            </p:nvPr>
          </p:nvSpPr>
          <p:spPr>
            <a:xfrm>
              <a:off x="7761294" y="5243089"/>
              <a:ext cx="105761" cy="87409"/>
            </a:xfrm>
            <a:custGeom>
              <a:avLst/>
              <a:gdLst/>
              <a:ahLst/>
              <a:cxnLst/>
              <a:rect l="0" t="0" r="0" b="0"/>
              <a:pathLst>
                <a:path w="105761" h="87409">
                  <a:moveTo>
                    <a:pt x="78971" y="34356"/>
                  </a:moveTo>
                  <a:lnTo>
                    <a:pt x="78971" y="34356"/>
                  </a:lnTo>
                  <a:lnTo>
                    <a:pt x="74230" y="29615"/>
                  </a:lnTo>
                  <a:lnTo>
                    <a:pt x="71903" y="24642"/>
                  </a:lnTo>
                  <a:lnTo>
                    <a:pt x="70410" y="18106"/>
                  </a:lnTo>
                  <a:lnTo>
                    <a:pt x="65410" y="12233"/>
                  </a:lnTo>
                  <a:lnTo>
                    <a:pt x="60376" y="9640"/>
                  </a:lnTo>
                  <a:lnTo>
                    <a:pt x="57645" y="8949"/>
                  </a:lnTo>
                  <a:lnTo>
                    <a:pt x="43188" y="681"/>
                  </a:lnTo>
                  <a:lnTo>
                    <a:pt x="40232" y="0"/>
                  </a:lnTo>
                  <a:lnTo>
                    <a:pt x="37271" y="538"/>
                  </a:lnTo>
                  <a:lnTo>
                    <a:pt x="25387" y="5884"/>
                  </a:lnTo>
                  <a:lnTo>
                    <a:pt x="22413" y="6445"/>
                  </a:lnTo>
                  <a:lnTo>
                    <a:pt x="13485" y="11975"/>
                  </a:lnTo>
                  <a:lnTo>
                    <a:pt x="10178" y="17132"/>
                  </a:lnTo>
                  <a:lnTo>
                    <a:pt x="7717" y="22732"/>
                  </a:lnTo>
                  <a:lnTo>
                    <a:pt x="3315" y="28528"/>
                  </a:lnTo>
                  <a:lnTo>
                    <a:pt x="698" y="37057"/>
                  </a:lnTo>
                  <a:lnTo>
                    <a:pt x="0" y="42110"/>
                  </a:lnTo>
                  <a:lnTo>
                    <a:pt x="1870" y="50370"/>
                  </a:lnTo>
                  <a:lnTo>
                    <a:pt x="5016" y="57348"/>
                  </a:lnTo>
                  <a:lnTo>
                    <a:pt x="6414" y="63757"/>
                  </a:lnTo>
                  <a:lnTo>
                    <a:pt x="12328" y="69913"/>
                  </a:lnTo>
                  <a:lnTo>
                    <a:pt x="33960" y="85274"/>
                  </a:lnTo>
                  <a:lnTo>
                    <a:pt x="45790" y="87146"/>
                  </a:lnTo>
                  <a:lnTo>
                    <a:pt x="50897" y="87408"/>
                  </a:lnTo>
                  <a:lnTo>
                    <a:pt x="59217" y="85054"/>
                  </a:lnTo>
                  <a:lnTo>
                    <a:pt x="75745" y="72672"/>
                  </a:lnTo>
                  <a:lnTo>
                    <a:pt x="84851" y="63017"/>
                  </a:lnTo>
                  <a:lnTo>
                    <a:pt x="103110" y="34901"/>
                  </a:lnTo>
                  <a:lnTo>
                    <a:pt x="105411" y="19544"/>
                  </a:lnTo>
                  <a:lnTo>
                    <a:pt x="105760" y="756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050"/>
            <p:cNvSpPr/>
            <p:nvPr>
              <p:custDataLst>
                <p:tags r:id="rId23"/>
              </p:custDataLst>
            </p:nvPr>
          </p:nvSpPr>
          <p:spPr>
            <a:xfrm>
              <a:off x="7911703" y="5214937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17859" y="0"/>
                  </a:moveTo>
                  <a:lnTo>
                    <a:pt x="17859" y="0"/>
                  </a:lnTo>
                  <a:lnTo>
                    <a:pt x="17859" y="4740"/>
                  </a:lnTo>
                  <a:lnTo>
                    <a:pt x="15213" y="9713"/>
                  </a:lnTo>
                  <a:lnTo>
                    <a:pt x="11722" y="15231"/>
                  </a:lnTo>
                  <a:lnTo>
                    <a:pt x="10170" y="20991"/>
                  </a:lnTo>
                  <a:lnTo>
                    <a:pt x="9038" y="58826"/>
                  </a:lnTo>
                  <a:lnTo>
                    <a:pt x="8944" y="98918"/>
                  </a:lnTo>
                  <a:lnTo>
                    <a:pt x="7939" y="135837"/>
                  </a:lnTo>
                  <a:lnTo>
                    <a:pt x="245" y="175240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051"/>
            <p:cNvSpPr/>
            <p:nvPr>
              <p:custDataLst>
                <p:tags r:id="rId24"/>
              </p:custDataLst>
            </p:nvPr>
          </p:nvSpPr>
          <p:spPr>
            <a:xfrm>
              <a:off x="8027789" y="5206007"/>
              <a:ext cx="44649" cy="196454"/>
            </a:xfrm>
            <a:custGeom>
              <a:avLst/>
              <a:gdLst/>
              <a:ahLst/>
              <a:cxnLst/>
              <a:rect l="0" t="0" r="0" b="0"/>
              <a:pathLst>
                <a:path w="44649" h="196454">
                  <a:moveTo>
                    <a:pt x="44648" y="0"/>
                  </a:moveTo>
                  <a:lnTo>
                    <a:pt x="44648" y="0"/>
                  </a:lnTo>
                  <a:lnTo>
                    <a:pt x="44648" y="4741"/>
                  </a:lnTo>
                  <a:lnTo>
                    <a:pt x="42002" y="9714"/>
                  </a:lnTo>
                  <a:lnTo>
                    <a:pt x="38511" y="15231"/>
                  </a:lnTo>
                  <a:lnTo>
                    <a:pt x="36545" y="24908"/>
                  </a:lnTo>
                  <a:lnTo>
                    <a:pt x="31087" y="55878"/>
                  </a:lnTo>
                  <a:lnTo>
                    <a:pt x="20287" y="95884"/>
                  </a:lnTo>
                  <a:lnTo>
                    <a:pt x="15427" y="133740"/>
                  </a:lnTo>
                  <a:lnTo>
                    <a:pt x="10854" y="151744"/>
                  </a:lnTo>
                  <a:lnTo>
                    <a:pt x="8793" y="162692"/>
                  </a:lnTo>
                  <a:lnTo>
                    <a:pt x="4569" y="170865"/>
                  </a:lnTo>
                  <a:lnTo>
                    <a:pt x="4038" y="174433"/>
                  </a:lnTo>
                  <a:lnTo>
                    <a:pt x="4676" y="177805"/>
                  </a:lnTo>
                  <a:lnTo>
                    <a:pt x="6094" y="181044"/>
                  </a:lnTo>
                  <a:lnTo>
                    <a:pt x="6047" y="184196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52"/>
            <p:cNvSpPr/>
            <p:nvPr>
              <p:custDataLst>
                <p:tags r:id="rId25"/>
              </p:custDataLst>
            </p:nvPr>
          </p:nvSpPr>
          <p:spPr>
            <a:xfrm>
              <a:off x="8045648" y="5206007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0" y="0"/>
                  </a:moveTo>
                  <a:lnTo>
                    <a:pt x="0" y="0"/>
                  </a:lnTo>
                  <a:lnTo>
                    <a:pt x="31217" y="992"/>
                  </a:lnTo>
                  <a:lnTo>
                    <a:pt x="47063" y="7129"/>
                  </a:lnTo>
                  <a:lnTo>
                    <a:pt x="59475" y="14239"/>
                  </a:lnTo>
                  <a:lnTo>
                    <a:pt x="85401" y="18534"/>
                  </a:lnTo>
                  <a:lnTo>
                    <a:pt x="98227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53"/>
            <p:cNvSpPr/>
            <p:nvPr>
              <p:custDataLst>
                <p:tags r:id="rId26"/>
              </p:custDataLst>
            </p:nvPr>
          </p:nvSpPr>
          <p:spPr>
            <a:xfrm>
              <a:off x="8036718" y="5313164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992" y="8101"/>
                  </a:lnTo>
                  <a:lnTo>
                    <a:pt x="4741" y="8561"/>
                  </a:lnTo>
                  <a:lnTo>
                    <a:pt x="9714" y="11412"/>
                  </a:lnTo>
                  <a:lnTo>
                    <a:pt x="12429" y="13560"/>
                  </a:lnTo>
                  <a:lnTo>
                    <a:pt x="20738" y="15949"/>
                  </a:lnTo>
                  <a:lnTo>
                    <a:pt x="64604" y="17785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054"/>
            <p:cNvSpPr/>
            <p:nvPr>
              <p:custDataLst>
                <p:tags r:id="rId27"/>
              </p:custDataLst>
            </p:nvPr>
          </p:nvSpPr>
          <p:spPr>
            <a:xfrm>
              <a:off x="8018859" y="5375671"/>
              <a:ext cx="98227" cy="17861"/>
            </a:xfrm>
            <a:custGeom>
              <a:avLst/>
              <a:gdLst/>
              <a:ahLst/>
              <a:cxnLst/>
              <a:rect l="0" t="0" r="0" b="0"/>
              <a:pathLst>
                <a:path w="98227" h="17861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9713" y="7068"/>
                  </a:lnTo>
                  <a:lnTo>
                    <a:pt x="12429" y="7689"/>
                  </a:lnTo>
                  <a:lnTo>
                    <a:pt x="24908" y="14822"/>
                  </a:lnTo>
                  <a:lnTo>
                    <a:pt x="68620" y="17741"/>
                  </a:lnTo>
                  <a:lnTo>
                    <a:pt x="98226" y="178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055"/>
            <p:cNvSpPr/>
            <p:nvPr>
              <p:custDataLst>
                <p:tags r:id="rId28"/>
              </p:custDataLst>
            </p:nvPr>
          </p:nvSpPr>
          <p:spPr>
            <a:xfrm>
              <a:off x="7563445" y="5464971"/>
              <a:ext cx="669727" cy="71436"/>
            </a:xfrm>
            <a:custGeom>
              <a:avLst/>
              <a:gdLst/>
              <a:ahLst/>
              <a:cxnLst/>
              <a:rect l="0" t="0" r="0" b="0"/>
              <a:pathLst>
                <a:path w="669727" h="71436">
                  <a:moveTo>
                    <a:pt x="669726" y="71435"/>
                  </a:moveTo>
                  <a:lnTo>
                    <a:pt x="669726" y="71435"/>
                  </a:lnTo>
                  <a:lnTo>
                    <a:pt x="627635" y="71435"/>
                  </a:lnTo>
                  <a:lnTo>
                    <a:pt x="586514" y="71435"/>
                  </a:lnTo>
                  <a:lnTo>
                    <a:pt x="571228" y="70443"/>
                  </a:lnTo>
                  <a:lnTo>
                    <a:pt x="534373" y="63746"/>
                  </a:lnTo>
                  <a:lnTo>
                    <a:pt x="490947" y="55600"/>
                  </a:lnTo>
                  <a:lnTo>
                    <a:pt x="455377" y="49235"/>
                  </a:lnTo>
                  <a:lnTo>
                    <a:pt x="413551" y="44560"/>
                  </a:lnTo>
                  <a:lnTo>
                    <a:pt x="372951" y="35111"/>
                  </a:lnTo>
                  <a:lnTo>
                    <a:pt x="331749" y="23690"/>
                  </a:lnTo>
                  <a:lnTo>
                    <a:pt x="287817" y="18016"/>
                  </a:lnTo>
                  <a:lnTo>
                    <a:pt x="243568" y="11016"/>
                  </a:lnTo>
                  <a:lnTo>
                    <a:pt x="201129" y="4599"/>
                  </a:lnTo>
                  <a:lnTo>
                    <a:pt x="160666" y="906"/>
                  </a:lnTo>
                  <a:lnTo>
                    <a:pt x="118131" y="177"/>
                  </a:lnTo>
                  <a:lnTo>
                    <a:pt x="80770" y="33"/>
                  </a:lnTo>
                  <a:lnTo>
                    <a:pt x="39253" y="0"/>
                  </a:lnTo>
                  <a:lnTo>
                    <a:pt x="29682" y="2644"/>
                  </a:lnTo>
                  <a:lnTo>
                    <a:pt x="21130" y="6135"/>
                  </a:lnTo>
                  <a:lnTo>
                    <a:pt x="0" y="892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056"/>
            <p:cNvSpPr/>
            <p:nvPr>
              <p:custDataLst>
                <p:tags r:id="rId29"/>
              </p:custDataLst>
            </p:nvPr>
          </p:nvSpPr>
          <p:spPr>
            <a:xfrm>
              <a:off x="7733109" y="5679400"/>
              <a:ext cx="31531" cy="26671"/>
            </a:xfrm>
            <a:custGeom>
              <a:avLst/>
              <a:gdLst/>
              <a:ahLst/>
              <a:cxnLst/>
              <a:rect l="0" t="0" r="0" b="0"/>
              <a:pathLst>
                <a:path w="31531" h="26671">
                  <a:moveTo>
                    <a:pt x="26789" y="26670"/>
                  </a:moveTo>
                  <a:lnTo>
                    <a:pt x="26789" y="26670"/>
                  </a:lnTo>
                  <a:lnTo>
                    <a:pt x="31530" y="26670"/>
                  </a:lnTo>
                  <a:lnTo>
                    <a:pt x="481" y="26670"/>
                  </a:lnTo>
                  <a:lnTo>
                    <a:pt x="22481" y="26670"/>
                  </a:lnTo>
                  <a:lnTo>
                    <a:pt x="23917" y="25678"/>
                  </a:lnTo>
                  <a:lnTo>
                    <a:pt x="24874" y="24024"/>
                  </a:lnTo>
                  <a:lnTo>
                    <a:pt x="26536" y="17575"/>
                  </a:lnTo>
                  <a:lnTo>
                    <a:pt x="26756" y="10160"/>
                  </a:lnTo>
                  <a:lnTo>
                    <a:pt x="19098" y="1240"/>
                  </a:lnTo>
                  <a:lnTo>
                    <a:pt x="10280" y="0"/>
                  </a:lnTo>
                  <a:lnTo>
                    <a:pt x="9830" y="952"/>
                  </a:lnTo>
                  <a:lnTo>
                    <a:pt x="9330" y="4656"/>
                  </a:lnTo>
                  <a:lnTo>
                    <a:pt x="8204" y="6041"/>
                  </a:lnTo>
                  <a:lnTo>
                    <a:pt x="4308" y="7579"/>
                  </a:lnTo>
                  <a:lnTo>
                    <a:pt x="2872" y="8982"/>
                  </a:lnTo>
                  <a:lnTo>
                    <a:pt x="0" y="1774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057"/>
            <p:cNvSpPr/>
            <p:nvPr>
              <p:custDataLst>
                <p:tags r:id="rId30"/>
              </p:custDataLst>
            </p:nvPr>
          </p:nvSpPr>
          <p:spPr>
            <a:xfrm>
              <a:off x="7840312" y="5627053"/>
              <a:ext cx="169618" cy="257612"/>
            </a:xfrm>
            <a:custGeom>
              <a:avLst/>
              <a:gdLst/>
              <a:ahLst/>
              <a:cxnLst/>
              <a:rect l="0" t="0" r="0" b="0"/>
              <a:pathLst>
                <a:path w="169618" h="257612">
                  <a:moveTo>
                    <a:pt x="44602" y="16509"/>
                  </a:moveTo>
                  <a:lnTo>
                    <a:pt x="44602" y="16509"/>
                  </a:lnTo>
                  <a:lnTo>
                    <a:pt x="44602" y="8820"/>
                  </a:lnTo>
                  <a:lnTo>
                    <a:pt x="49342" y="3206"/>
                  </a:lnTo>
                  <a:lnTo>
                    <a:pt x="56960" y="674"/>
                  </a:lnTo>
                  <a:lnTo>
                    <a:pt x="61771" y="0"/>
                  </a:lnTo>
                  <a:lnTo>
                    <a:pt x="69760" y="1895"/>
                  </a:lnTo>
                  <a:lnTo>
                    <a:pt x="77612" y="5053"/>
                  </a:lnTo>
                  <a:lnTo>
                    <a:pt x="104560" y="11987"/>
                  </a:lnTo>
                  <a:lnTo>
                    <a:pt x="122119" y="19910"/>
                  </a:lnTo>
                  <a:lnTo>
                    <a:pt x="131309" y="28273"/>
                  </a:lnTo>
                  <a:lnTo>
                    <a:pt x="139693" y="37612"/>
                  </a:lnTo>
                  <a:lnTo>
                    <a:pt x="154577" y="49441"/>
                  </a:lnTo>
                  <a:lnTo>
                    <a:pt x="162271" y="59588"/>
                  </a:lnTo>
                  <a:lnTo>
                    <a:pt x="163728" y="65072"/>
                  </a:lnTo>
                  <a:lnTo>
                    <a:pt x="163021" y="81279"/>
                  </a:lnTo>
                  <a:lnTo>
                    <a:pt x="166024" y="89282"/>
                  </a:lnTo>
                  <a:lnTo>
                    <a:pt x="165374" y="98792"/>
                  </a:lnTo>
                  <a:lnTo>
                    <a:pt x="160312" y="119765"/>
                  </a:lnTo>
                  <a:lnTo>
                    <a:pt x="148339" y="135449"/>
                  </a:lnTo>
                  <a:lnTo>
                    <a:pt x="134981" y="144465"/>
                  </a:lnTo>
                  <a:lnTo>
                    <a:pt x="123194" y="148679"/>
                  </a:lnTo>
                  <a:lnTo>
                    <a:pt x="91810" y="150299"/>
                  </a:lnTo>
                  <a:lnTo>
                    <a:pt x="68332" y="143294"/>
                  </a:lnTo>
                  <a:lnTo>
                    <a:pt x="29383" y="123594"/>
                  </a:lnTo>
                  <a:lnTo>
                    <a:pt x="6061" y="102825"/>
                  </a:lnTo>
                  <a:lnTo>
                    <a:pt x="2668" y="94229"/>
                  </a:lnTo>
                  <a:lnTo>
                    <a:pt x="0" y="66852"/>
                  </a:lnTo>
                  <a:lnTo>
                    <a:pt x="977" y="64954"/>
                  </a:lnTo>
                  <a:lnTo>
                    <a:pt x="2620" y="63688"/>
                  </a:lnTo>
                  <a:lnTo>
                    <a:pt x="4708" y="62845"/>
                  </a:lnTo>
                  <a:lnTo>
                    <a:pt x="12318" y="64553"/>
                  </a:lnTo>
                  <a:lnTo>
                    <a:pt x="25114" y="71093"/>
                  </a:lnTo>
                  <a:lnTo>
                    <a:pt x="65723" y="102060"/>
                  </a:lnTo>
                  <a:lnTo>
                    <a:pt x="101181" y="144772"/>
                  </a:lnTo>
                  <a:lnTo>
                    <a:pt x="135885" y="189251"/>
                  </a:lnTo>
                  <a:lnTo>
                    <a:pt x="157363" y="232892"/>
                  </a:lnTo>
                  <a:lnTo>
                    <a:pt x="169617" y="25761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163"/>
          <p:cNvGrpSpPr/>
          <p:nvPr/>
        </p:nvGrpSpPr>
        <p:grpSpPr>
          <a:xfrm>
            <a:off x="5804455" y="5447146"/>
            <a:ext cx="1562378" cy="1035802"/>
            <a:chOff x="5804455" y="5447146"/>
            <a:chExt cx="1562378" cy="1035802"/>
          </a:xfrm>
        </p:grpSpPr>
        <p:sp>
          <p:nvSpPr>
            <p:cNvPr id="141" name="SMARTInkShape-1058"/>
            <p:cNvSpPr/>
            <p:nvPr>
              <p:custDataLst>
                <p:tags r:id="rId2"/>
              </p:custDataLst>
            </p:nvPr>
          </p:nvSpPr>
          <p:spPr>
            <a:xfrm>
              <a:off x="6116835" y="5741789"/>
              <a:ext cx="71439" cy="366118"/>
            </a:xfrm>
            <a:custGeom>
              <a:avLst/>
              <a:gdLst/>
              <a:ahLst/>
              <a:cxnLst/>
              <a:rect l="0" t="0" r="0" b="0"/>
              <a:pathLst>
                <a:path w="71439" h="366118">
                  <a:moveTo>
                    <a:pt x="71438" y="0"/>
                  </a:moveTo>
                  <a:lnTo>
                    <a:pt x="71438" y="0"/>
                  </a:lnTo>
                  <a:lnTo>
                    <a:pt x="66698" y="4740"/>
                  </a:lnTo>
                  <a:lnTo>
                    <a:pt x="64370" y="12358"/>
                  </a:lnTo>
                  <a:lnTo>
                    <a:pt x="55452" y="56707"/>
                  </a:lnTo>
                  <a:lnTo>
                    <a:pt x="44431" y="99432"/>
                  </a:lnTo>
                  <a:lnTo>
                    <a:pt x="35655" y="134302"/>
                  </a:lnTo>
                  <a:lnTo>
                    <a:pt x="29416" y="169769"/>
                  </a:lnTo>
                  <a:lnTo>
                    <a:pt x="24921" y="208060"/>
                  </a:lnTo>
                  <a:lnTo>
                    <a:pt x="17306" y="245532"/>
                  </a:lnTo>
                  <a:lnTo>
                    <a:pt x="5844" y="284860"/>
                  </a:lnTo>
                  <a:lnTo>
                    <a:pt x="769" y="327635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059"/>
            <p:cNvSpPr/>
            <p:nvPr>
              <p:custDataLst>
                <p:tags r:id="rId3"/>
              </p:custDataLst>
            </p:nvPr>
          </p:nvSpPr>
          <p:spPr>
            <a:xfrm>
              <a:off x="6170414" y="5777507"/>
              <a:ext cx="116087" cy="17861"/>
            </a:xfrm>
            <a:custGeom>
              <a:avLst/>
              <a:gdLst/>
              <a:ahLst/>
              <a:cxnLst/>
              <a:rect l="0" t="0" r="0" b="0"/>
              <a:pathLst>
                <a:path w="116087" h="17861">
                  <a:moveTo>
                    <a:pt x="0" y="0"/>
                  </a:moveTo>
                  <a:lnTo>
                    <a:pt x="0" y="0"/>
                  </a:lnTo>
                  <a:lnTo>
                    <a:pt x="39292" y="0"/>
                  </a:lnTo>
                  <a:lnTo>
                    <a:pt x="83204" y="8102"/>
                  </a:lnTo>
                  <a:lnTo>
                    <a:pt x="100169" y="9677"/>
                  </a:lnTo>
                  <a:lnTo>
                    <a:pt x="116086" y="178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060"/>
            <p:cNvSpPr/>
            <p:nvPr>
              <p:custDataLst>
                <p:tags r:id="rId4"/>
              </p:custDataLst>
            </p:nvPr>
          </p:nvSpPr>
          <p:spPr>
            <a:xfrm>
              <a:off x="6125765" y="5911453"/>
              <a:ext cx="107157" cy="44649"/>
            </a:xfrm>
            <a:custGeom>
              <a:avLst/>
              <a:gdLst/>
              <a:ahLst/>
              <a:cxnLst/>
              <a:rect l="0" t="0" r="0" b="0"/>
              <a:pathLst>
                <a:path w="107157" h="44649">
                  <a:moveTo>
                    <a:pt x="0" y="0"/>
                  </a:moveTo>
                  <a:lnTo>
                    <a:pt x="0" y="0"/>
                  </a:lnTo>
                  <a:lnTo>
                    <a:pt x="0" y="13302"/>
                  </a:lnTo>
                  <a:lnTo>
                    <a:pt x="992" y="14821"/>
                  </a:lnTo>
                  <a:lnTo>
                    <a:pt x="2646" y="15834"/>
                  </a:lnTo>
                  <a:lnTo>
                    <a:pt x="4741" y="16509"/>
                  </a:lnTo>
                  <a:lnTo>
                    <a:pt x="31045" y="32019"/>
                  </a:lnTo>
                  <a:lnTo>
                    <a:pt x="71734" y="36386"/>
                  </a:lnTo>
                  <a:lnTo>
                    <a:pt x="107156" y="4464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061"/>
            <p:cNvSpPr/>
            <p:nvPr>
              <p:custDataLst>
                <p:tags r:id="rId5"/>
              </p:custDataLst>
            </p:nvPr>
          </p:nvSpPr>
          <p:spPr>
            <a:xfrm>
              <a:off x="6081117" y="6054328"/>
              <a:ext cx="98227" cy="44649"/>
            </a:xfrm>
            <a:custGeom>
              <a:avLst/>
              <a:gdLst/>
              <a:ahLst/>
              <a:cxnLst/>
              <a:rect l="0" t="0" r="0" b="0"/>
              <a:pathLst>
                <a:path w="98227" h="44649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6"/>
                  </a:lnTo>
                  <a:lnTo>
                    <a:pt x="2645" y="7067"/>
                  </a:lnTo>
                  <a:lnTo>
                    <a:pt x="4740" y="7688"/>
                  </a:lnTo>
                  <a:lnTo>
                    <a:pt x="9713" y="13669"/>
                  </a:lnTo>
                  <a:lnTo>
                    <a:pt x="15231" y="20958"/>
                  </a:lnTo>
                  <a:lnTo>
                    <a:pt x="34552" y="30761"/>
                  </a:lnTo>
                  <a:lnTo>
                    <a:pt x="76308" y="40024"/>
                  </a:lnTo>
                  <a:lnTo>
                    <a:pt x="98226" y="4464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062"/>
            <p:cNvSpPr/>
            <p:nvPr>
              <p:custDataLst>
                <p:tags r:id="rId6"/>
              </p:custDataLst>
            </p:nvPr>
          </p:nvSpPr>
          <p:spPr>
            <a:xfrm>
              <a:off x="6322218" y="5982890"/>
              <a:ext cx="62509" cy="17861"/>
            </a:xfrm>
            <a:custGeom>
              <a:avLst/>
              <a:gdLst/>
              <a:ahLst/>
              <a:cxnLst/>
              <a:rect l="0" t="0" r="0" b="0"/>
              <a:pathLst>
                <a:path w="62509" h="17861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12359" y="7068"/>
                  </a:lnTo>
                  <a:lnTo>
                    <a:pt x="37882" y="11412"/>
                  </a:lnTo>
                  <a:lnTo>
                    <a:pt x="62508" y="1786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063"/>
            <p:cNvSpPr/>
            <p:nvPr>
              <p:custDataLst>
                <p:tags r:id="rId7"/>
              </p:custDataLst>
            </p:nvPr>
          </p:nvSpPr>
          <p:spPr>
            <a:xfrm>
              <a:off x="6313289" y="6036468"/>
              <a:ext cx="35719" cy="26790"/>
            </a:xfrm>
            <a:custGeom>
              <a:avLst/>
              <a:gdLst/>
              <a:ahLst/>
              <a:cxnLst/>
              <a:rect l="0" t="0" r="0" b="0"/>
              <a:pathLst>
                <a:path w="35719" h="26790">
                  <a:moveTo>
                    <a:pt x="0" y="0"/>
                  </a:moveTo>
                  <a:lnTo>
                    <a:pt x="0" y="0"/>
                  </a:lnTo>
                  <a:lnTo>
                    <a:pt x="0" y="8562"/>
                  </a:lnTo>
                  <a:lnTo>
                    <a:pt x="4740" y="13561"/>
                  </a:lnTo>
                  <a:lnTo>
                    <a:pt x="9713" y="15949"/>
                  </a:lnTo>
                  <a:lnTo>
                    <a:pt x="12428" y="16586"/>
                  </a:lnTo>
                  <a:lnTo>
                    <a:pt x="26857" y="24760"/>
                  </a:lnTo>
                  <a:lnTo>
                    <a:pt x="35718" y="2678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064"/>
            <p:cNvSpPr/>
            <p:nvPr>
              <p:custDataLst>
                <p:tags r:id="rId8"/>
              </p:custDataLst>
            </p:nvPr>
          </p:nvSpPr>
          <p:spPr>
            <a:xfrm>
              <a:off x="6447247" y="5929312"/>
              <a:ext cx="71425" cy="115975"/>
            </a:xfrm>
            <a:custGeom>
              <a:avLst/>
              <a:gdLst/>
              <a:ahLst/>
              <a:cxnLst/>
              <a:rect l="0" t="0" r="0" b="0"/>
              <a:pathLst>
                <a:path w="71425" h="115975">
                  <a:moveTo>
                    <a:pt x="62495" y="0"/>
                  </a:moveTo>
                  <a:lnTo>
                    <a:pt x="62495" y="0"/>
                  </a:lnTo>
                  <a:lnTo>
                    <a:pt x="62495" y="12429"/>
                  </a:lnTo>
                  <a:lnTo>
                    <a:pt x="61503" y="14239"/>
                  </a:lnTo>
                  <a:lnTo>
                    <a:pt x="59849" y="15446"/>
                  </a:lnTo>
                  <a:lnTo>
                    <a:pt x="57754" y="16250"/>
                  </a:lnTo>
                  <a:lnTo>
                    <a:pt x="56358" y="18771"/>
                  </a:lnTo>
                  <a:lnTo>
                    <a:pt x="54806" y="26863"/>
                  </a:lnTo>
                  <a:lnTo>
                    <a:pt x="52408" y="30807"/>
                  </a:lnTo>
                  <a:lnTo>
                    <a:pt x="14943" y="74024"/>
                  </a:lnTo>
                  <a:lnTo>
                    <a:pt x="1757" y="87499"/>
                  </a:lnTo>
                  <a:lnTo>
                    <a:pt x="774" y="91143"/>
                  </a:lnTo>
                  <a:lnTo>
                    <a:pt x="0" y="105792"/>
                  </a:lnTo>
                  <a:lnTo>
                    <a:pt x="988" y="106247"/>
                  </a:lnTo>
                  <a:lnTo>
                    <a:pt x="4732" y="106752"/>
                  </a:lnTo>
                  <a:lnTo>
                    <a:pt x="9703" y="109622"/>
                  </a:lnTo>
                  <a:lnTo>
                    <a:pt x="12417" y="111777"/>
                  </a:lnTo>
                  <a:lnTo>
                    <a:pt x="20725" y="114171"/>
                  </a:lnTo>
                  <a:lnTo>
                    <a:pt x="47257" y="115974"/>
                  </a:lnTo>
                  <a:lnTo>
                    <a:pt x="53408" y="113390"/>
                  </a:lnTo>
                  <a:lnTo>
                    <a:pt x="60699" y="108388"/>
                  </a:lnTo>
                  <a:lnTo>
                    <a:pt x="71424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065"/>
            <p:cNvSpPr/>
            <p:nvPr>
              <p:custDataLst>
                <p:tags r:id="rId9"/>
              </p:custDataLst>
            </p:nvPr>
          </p:nvSpPr>
          <p:spPr>
            <a:xfrm>
              <a:off x="6474023" y="5956101"/>
              <a:ext cx="107157" cy="258962"/>
            </a:xfrm>
            <a:custGeom>
              <a:avLst/>
              <a:gdLst/>
              <a:ahLst/>
              <a:cxnLst/>
              <a:rect l="0" t="0" r="0" b="0"/>
              <a:pathLst>
                <a:path w="107157" h="258962">
                  <a:moveTo>
                    <a:pt x="107156" y="0"/>
                  </a:moveTo>
                  <a:lnTo>
                    <a:pt x="107156" y="0"/>
                  </a:lnTo>
                  <a:lnTo>
                    <a:pt x="100027" y="8121"/>
                  </a:lnTo>
                  <a:lnTo>
                    <a:pt x="92917" y="21368"/>
                  </a:lnTo>
                  <a:lnTo>
                    <a:pt x="77009" y="64699"/>
                  </a:lnTo>
                  <a:lnTo>
                    <a:pt x="62457" y="107445"/>
                  </a:lnTo>
                  <a:lnTo>
                    <a:pt x="47618" y="151843"/>
                  </a:lnTo>
                  <a:lnTo>
                    <a:pt x="28001" y="196458"/>
                  </a:lnTo>
                  <a:lnTo>
                    <a:pt x="11324" y="236601"/>
                  </a:lnTo>
                  <a:lnTo>
                    <a:pt x="3796" y="246603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066"/>
            <p:cNvSpPr/>
            <p:nvPr>
              <p:custDataLst>
                <p:tags r:id="rId10"/>
              </p:custDataLst>
            </p:nvPr>
          </p:nvSpPr>
          <p:spPr>
            <a:xfrm>
              <a:off x="6556199" y="6018641"/>
              <a:ext cx="149997" cy="221292"/>
            </a:xfrm>
            <a:custGeom>
              <a:avLst/>
              <a:gdLst/>
              <a:ahLst/>
              <a:cxnLst/>
              <a:rect l="0" t="0" r="0" b="0"/>
              <a:pathLst>
                <a:path w="149997" h="221292">
                  <a:moveTo>
                    <a:pt x="141066" y="8898"/>
                  </a:moveTo>
                  <a:lnTo>
                    <a:pt x="141066" y="8898"/>
                  </a:lnTo>
                  <a:lnTo>
                    <a:pt x="132505" y="335"/>
                  </a:lnTo>
                  <a:lnTo>
                    <a:pt x="119740" y="0"/>
                  </a:lnTo>
                  <a:lnTo>
                    <a:pt x="114059" y="2628"/>
                  </a:lnTo>
                  <a:lnTo>
                    <a:pt x="88688" y="25700"/>
                  </a:lnTo>
                  <a:lnTo>
                    <a:pt x="60465" y="63512"/>
                  </a:lnTo>
                  <a:lnTo>
                    <a:pt x="31894" y="106268"/>
                  </a:lnTo>
                  <a:lnTo>
                    <a:pt x="10443" y="145483"/>
                  </a:lnTo>
                  <a:lnTo>
                    <a:pt x="2262" y="163579"/>
                  </a:lnTo>
                  <a:lnTo>
                    <a:pt x="0" y="175541"/>
                  </a:lnTo>
                  <a:lnTo>
                    <a:pt x="1641" y="187472"/>
                  </a:lnTo>
                  <a:lnTo>
                    <a:pt x="8142" y="202699"/>
                  </a:lnTo>
                  <a:lnTo>
                    <a:pt x="19229" y="216733"/>
                  </a:lnTo>
                  <a:lnTo>
                    <a:pt x="25070" y="220331"/>
                  </a:lnTo>
                  <a:lnTo>
                    <a:pt x="28016" y="221291"/>
                  </a:lnTo>
                  <a:lnTo>
                    <a:pt x="36583" y="219711"/>
                  </a:lnTo>
                  <a:lnTo>
                    <a:pt x="49915" y="213243"/>
                  </a:lnTo>
                  <a:lnTo>
                    <a:pt x="84925" y="180955"/>
                  </a:lnTo>
                  <a:lnTo>
                    <a:pt x="97753" y="163506"/>
                  </a:lnTo>
                  <a:lnTo>
                    <a:pt x="117109" y="120257"/>
                  </a:lnTo>
                  <a:lnTo>
                    <a:pt x="135101" y="78679"/>
                  </a:lnTo>
                  <a:lnTo>
                    <a:pt x="142926" y="47828"/>
                  </a:lnTo>
                  <a:lnTo>
                    <a:pt x="146853" y="40090"/>
                  </a:lnTo>
                  <a:lnTo>
                    <a:pt x="149375" y="27039"/>
                  </a:lnTo>
                  <a:lnTo>
                    <a:pt x="149996" y="17827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067"/>
            <p:cNvSpPr/>
            <p:nvPr>
              <p:custDataLst>
                <p:tags r:id="rId11"/>
              </p:custDataLst>
            </p:nvPr>
          </p:nvSpPr>
          <p:spPr>
            <a:xfrm>
              <a:off x="6706753" y="6055710"/>
              <a:ext cx="133388" cy="194502"/>
            </a:xfrm>
            <a:custGeom>
              <a:avLst/>
              <a:gdLst/>
              <a:ahLst/>
              <a:cxnLst/>
              <a:rect l="0" t="0" r="0" b="0"/>
              <a:pathLst>
                <a:path w="133388" h="194502">
                  <a:moveTo>
                    <a:pt x="124457" y="25407"/>
                  </a:moveTo>
                  <a:lnTo>
                    <a:pt x="124457" y="25407"/>
                  </a:lnTo>
                  <a:lnTo>
                    <a:pt x="116769" y="25407"/>
                  </a:lnTo>
                  <a:lnTo>
                    <a:pt x="116355" y="24415"/>
                  </a:lnTo>
                  <a:lnTo>
                    <a:pt x="115896" y="20666"/>
                  </a:lnTo>
                  <a:lnTo>
                    <a:pt x="113046" y="15693"/>
                  </a:lnTo>
                  <a:lnTo>
                    <a:pt x="102235" y="3284"/>
                  </a:lnTo>
                  <a:lnTo>
                    <a:pt x="97052" y="691"/>
                  </a:lnTo>
                  <a:lnTo>
                    <a:pt x="94281" y="0"/>
                  </a:lnTo>
                  <a:lnTo>
                    <a:pt x="80900" y="3768"/>
                  </a:lnTo>
                  <a:lnTo>
                    <a:pt x="69108" y="11167"/>
                  </a:lnTo>
                  <a:lnTo>
                    <a:pt x="50098" y="29686"/>
                  </a:lnTo>
                  <a:lnTo>
                    <a:pt x="19340" y="72777"/>
                  </a:lnTo>
                  <a:lnTo>
                    <a:pt x="3679" y="114070"/>
                  </a:lnTo>
                  <a:lnTo>
                    <a:pt x="0" y="146970"/>
                  </a:lnTo>
                  <a:lnTo>
                    <a:pt x="7179" y="178382"/>
                  </a:lnTo>
                  <a:lnTo>
                    <a:pt x="9561" y="181961"/>
                  </a:lnTo>
                  <a:lnTo>
                    <a:pt x="17499" y="188582"/>
                  </a:lnTo>
                  <a:lnTo>
                    <a:pt x="24996" y="192187"/>
                  </a:lnTo>
                  <a:lnTo>
                    <a:pt x="37893" y="194501"/>
                  </a:lnTo>
                  <a:lnTo>
                    <a:pt x="43982" y="192172"/>
                  </a:lnTo>
                  <a:lnTo>
                    <a:pt x="46994" y="190161"/>
                  </a:lnTo>
                  <a:lnTo>
                    <a:pt x="65095" y="184950"/>
                  </a:lnTo>
                  <a:lnTo>
                    <a:pt x="72608" y="177013"/>
                  </a:lnTo>
                  <a:lnTo>
                    <a:pt x="100265" y="132439"/>
                  </a:lnTo>
                  <a:lnTo>
                    <a:pt x="117253" y="108726"/>
                  </a:lnTo>
                  <a:lnTo>
                    <a:pt x="128566" y="65341"/>
                  </a:lnTo>
                  <a:lnTo>
                    <a:pt x="132752" y="44213"/>
                  </a:lnTo>
                  <a:lnTo>
                    <a:pt x="133387" y="3433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068"/>
            <p:cNvSpPr/>
            <p:nvPr>
              <p:custDataLst>
                <p:tags r:id="rId12"/>
              </p:custDataLst>
            </p:nvPr>
          </p:nvSpPr>
          <p:spPr>
            <a:xfrm>
              <a:off x="6849714" y="6063402"/>
              <a:ext cx="133302" cy="222416"/>
            </a:xfrm>
            <a:custGeom>
              <a:avLst/>
              <a:gdLst/>
              <a:ahLst/>
              <a:cxnLst/>
              <a:rect l="0" t="0" r="0" b="0"/>
              <a:pathLst>
                <a:path w="133302" h="222416">
                  <a:moveTo>
                    <a:pt x="124371" y="35574"/>
                  </a:moveTo>
                  <a:lnTo>
                    <a:pt x="124371" y="35574"/>
                  </a:lnTo>
                  <a:lnTo>
                    <a:pt x="124371" y="30834"/>
                  </a:lnTo>
                  <a:lnTo>
                    <a:pt x="121726" y="25860"/>
                  </a:lnTo>
                  <a:lnTo>
                    <a:pt x="103122" y="5427"/>
                  </a:lnTo>
                  <a:lnTo>
                    <a:pt x="97398" y="2331"/>
                  </a:lnTo>
                  <a:lnTo>
                    <a:pt x="82675" y="181"/>
                  </a:lnTo>
                  <a:lnTo>
                    <a:pt x="76736" y="0"/>
                  </a:lnTo>
                  <a:lnTo>
                    <a:pt x="68143" y="5212"/>
                  </a:lnTo>
                  <a:lnTo>
                    <a:pt x="41671" y="25182"/>
                  </a:lnTo>
                  <a:lnTo>
                    <a:pt x="18905" y="63346"/>
                  </a:lnTo>
                  <a:lnTo>
                    <a:pt x="4246" y="98276"/>
                  </a:lnTo>
                  <a:lnTo>
                    <a:pt x="0" y="142756"/>
                  </a:lnTo>
                  <a:lnTo>
                    <a:pt x="475" y="171325"/>
                  </a:lnTo>
                  <a:lnTo>
                    <a:pt x="11802" y="202107"/>
                  </a:lnTo>
                  <a:lnTo>
                    <a:pt x="20351" y="215334"/>
                  </a:lnTo>
                  <a:lnTo>
                    <a:pt x="26216" y="219648"/>
                  </a:lnTo>
                  <a:lnTo>
                    <a:pt x="35096" y="222075"/>
                  </a:lnTo>
                  <a:lnTo>
                    <a:pt x="38065" y="222415"/>
                  </a:lnTo>
                  <a:lnTo>
                    <a:pt x="51725" y="218155"/>
                  </a:lnTo>
                  <a:lnTo>
                    <a:pt x="63600" y="210608"/>
                  </a:lnTo>
                  <a:lnTo>
                    <a:pt x="91740" y="174097"/>
                  </a:lnTo>
                  <a:lnTo>
                    <a:pt x="112213" y="130626"/>
                  </a:lnTo>
                  <a:lnTo>
                    <a:pt x="127315" y="88734"/>
                  </a:lnTo>
                  <a:lnTo>
                    <a:pt x="132513" y="61230"/>
                  </a:lnTo>
                  <a:lnTo>
                    <a:pt x="133301" y="44504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069"/>
            <p:cNvSpPr/>
            <p:nvPr>
              <p:custDataLst>
                <p:tags r:id="rId13"/>
              </p:custDataLst>
            </p:nvPr>
          </p:nvSpPr>
          <p:spPr>
            <a:xfrm>
              <a:off x="6991945" y="6063257"/>
              <a:ext cx="151404" cy="320775"/>
            </a:xfrm>
            <a:custGeom>
              <a:avLst/>
              <a:gdLst/>
              <a:ahLst/>
              <a:cxnLst/>
              <a:rect l="0" t="0" r="0" b="0"/>
              <a:pathLst>
                <a:path w="151404" h="320775">
                  <a:moveTo>
                    <a:pt x="125015" y="0"/>
                  </a:moveTo>
                  <a:lnTo>
                    <a:pt x="125015" y="0"/>
                  </a:lnTo>
                  <a:lnTo>
                    <a:pt x="129756" y="0"/>
                  </a:lnTo>
                  <a:lnTo>
                    <a:pt x="131152" y="1985"/>
                  </a:lnTo>
                  <a:lnTo>
                    <a:pt x="140009" y="41714"/>
                  </a:lnTo>
                  <a:lnTo>
                    <a:pt x="144955" y="79493"/>
                  </a:lnTo>
                  <a:lnTo>
                    <a:pt x="150452" y="120654"/>
                  </a:lnTo>
                  <a:lnTo>
                    <a:pt x="151403" y="155253"/>
                  </a:lnTo>
                  <a:lnTo>
                    <a:pt x="146946" y="190640"/>
                  </a:lnTo>
                  <a:lnTo>
                    <a:pt x="144081" y="226260"/>
                  </a:lnTo>
                  <a:lnTo>
                    <a:pt x="135984" y="265731"/>
                  </a:lnTo>
                  <a:lnTo>
                    <a:pt x="126722" y="287205"/>
                  </a:lnTo>
                  <a:lnTo>
                    <a:pt x="111850" y="305143"/>
                  </a:lnTo>
                  <a:lnTo>
                    <a:pt x="95869" y="316190"/>
                  </a:lnTo>
                  <a:lnTo>
                    <a:pt x="87918" y="319123"/>
                  </a:lnTo>
                  <a:lnTo>
                    <a:pt x="73123" y="320774"/>
                  </a:lnTo>
                  <a:lnTo>
                    <a:pt x="56172" y="316522"/>
                  </a:lnTo>
                  <a:lnTo>
                    <a:pt x="43322" y="308979"/>
                  </a:lnTo>
                  <a:lnTo>
                    <a:pt x="23955" y="290412"/>
                  </a:lnTo>
                  <a:lnTo>
                    <a:pt x="4243" y="256863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070"/>
            <p:cNvSpPr/>
            <p:nvPr>
              <p:custDataLst>
                <p:tags r:id="rId14"/>
              </p:custDataLst>
            </p:nvPr>
          </p:nvSpPr>
          <p:spPr>
            <a:xfrm>
              <a:off x="7063382" y="6000750"/>
              <a:ext cx="107158" cy="35719"/>
            </a:xfrm>
            <a:custGeom>
              <a:avLst/>
              <a:gdLst/>
              <a:ahLst/>
              <a:cxnLst/>
              <a:rect l="0" t="0" r="0" b="0"/>
              <a:pathLst>
                <a:path w="107158" h="35719">
                  <a:moveTo>
                    <a:pt x="0" y="0"/>
                  </a:moveTo>
                  <a:lnTo>
                    <a:pt x="0" y="0"/>
                  </a:lnTo>
                  <a:lnTo>
                    <a:pt x="31269" y="991"/>
                  </a:lnTo>
                  <a:lnTo>
                    <a:pt x="71753" y="15230"/>
                  </a:lnTo>
                  <a:lnTo>
                    <a:pt x="95056" y="26857"/>
                  </a:lnTo>
                  <a:lnTo>
                    <a:pt x="107157" y="3571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071"/>
            <p:cNvSpPr/>
            <p:nvPr>
              <p:custDataLst>
                <p:tags r:id="rId15"/>
              </p:custDataLst>
            </p:nvPr>
          </p:nvSpPr>
          <p:spPr>
            <a:xfrm>
              <a:off x="5804455" y="5447146"/>
              <a:ext cx="1562378" cy="1035802"/>
            </a:xfrm>
            <a:custGeom>
              <a:avLst/>
              <a:gdLst/>
              <a:ahLst/>
              <a:cxnLst/>
              <a:rect l="0" t="0" r="0" b="0"/>
              <a:pathLst>
                <a:path w="1562378" h="1035802">
                  <a:moveTo>
                    <a:pt x="892810" y="142838"/>
                  </a:moveTo>
                  <a:lnTo>
                    <a:pt x="892810" y="142838"/>
                  </a:lnTo>
                  <a:lnTo>
                    <a:pt x="888069" y="133356"/>
                  </a:lnTo>
                  <a:lnTo>
                    <a:pt x="877805" y="126056"/>
                  </a:lnTo>
                  <a:lnTo>
                    <a:pt x="835520" y="102181"/>
                  </a:lnTo>
                  <a:lnTo>
                    <a:pt x="791278" y="74118"/>
                  </a:lnTo>
                  <a:lnTo>
                    <a:pt x="752075" y="57642"/>
                  </a:lnTo>
                  <a:lnTo>
                    <a:pt x="714639" y="44833"/>
                  </a:lnTo>
                  <a:lnTo>
                    <a:pt x="673841" y="28008"/>
                  </a:lnTo>
                  <a:lnTo>
                    <a:pt x="639304" y="16100"/>
                  </a:lnTo>
                  <a:lnTo>
                    <a:pt x="603936" y="11028"/>
                  </a:lnTo>
                  <a:lnTo>
                    <a:pt x="568321" y="4785"/>
                  </a:lnTo>
                  <a:lnTo>
                    <a:pt x="532633" y="1391"/>
                  </a:lnTo>
                  <a:lnTo>
                    <a:pt x="496923" y="386"/>
                  </a:lnTo>
                  <a:lnTo>
                    <a:pt x="456467" y="88"/>
                  </a:lnTo>
                  <a:lnTo>
                    <a:pt x="417801" y="0"/>
                  </a:lnTo>
                  <a:lnTo>
                    <a:pt x="381209" y="4714"/>
                  </a:lnTo>
                  <a:lnTo>
                    <a:pt x="345231" y="12395"/>
                  </a:lnTo>
                  <a:lnTo>
                    <a:pt x="309436" y="25695"/>
                  </a:lnTo>
                  <a:lnTo>
                    <a:pt x="273695" y="42203"/>
                  </a:lnTo>
                  <a:lnTo>
                    <a:pt x="237969" y="59663"/>
                  </a:lnTo>
                  <a:lnTo>
                    <a:pt x="197471" y="83340"/>
                  </a:lnTo>
                  <a:lnTo>
                    <a:pt x="158162" y="109771"/>
                  </a:lnTo>
                  <a:lnTo>
                    <a:pt x="117214" y="143362"/>
                  </a:lnTo>
                  <a:lnTo>
                    <a:pt x="87592" y="179653"/>
                  </a:lnTo>
                  <a:lnTo>
                    <a:pt x="62632" y="224009"/>
                  </a:lnTo>
                  <a:lnTo>
                    <a:pt x="38592" y="266248"/>
                  </a:lnTo>
                  <a:lnTo>
                    <a:pt x="25434" y="303648"/>
                  </a:lnTo>
                  <a:lnTo>
                    <a:pt x="15251" y="341408"/>
                  </a:lnTo>
                  <a:lnTo>
                    <a:pt x="5951" y="377732"/>
                  </a:lnTo>
                  <a:lnTo>
                    <a:pt x="1652" y="413629"/>
                  </a:lnTo>
                  <a:lnTo>
                    <a:pt x="378" y="449401"/>
                  </a:lnTo>
                  <a:lnTo>
                    <a:pt x="0" y="489876"/>
                  </a:lnTo>
                  <a:lnTo>
                    <a:pt x="4629" y="528548"/>
                  </a:lnTo>
                  <a:lnTo>
                    <a:pt x="12284" y="565141"/>
                  </a:lnTo>
                  <a:lnTo>
                    <a:pt x="25576" y="601119"/>
                  </a:lnTo>
                  <a:lnTo>
                    <a:pt x="37343" y="636915"/>
                  </a:lnTo>
                  <a:lnTo>
                    <a:pt x="56593" y="672656"/>
                  </a:lnTo>
                  <a:lnTo>
                    <a:pt x="83628" y="714152"/>
                  </a:lnTo>
                  <a:lnTo>
                    <a:pt x="116603" y="756892"/>
                  </a:lnTo>
                  <a:lnTo>
                    <a:pt x="151779" y="794291"/>
                  </a:lnTo>
                  <a:lnTo>
                    <a:pt x="193528" y="830342"/>
                  </a:lnTo>
                  <a:lnTo>
                    <a:pt x="234112" y="863481"/>
                  </a:lnTo>
                  <a:lnTo>
                    <a:pt x="268354" y="883213"/>
                  </a:lnTo>
                  <a:lnTo>
                    <a:pt x="303635" y="904274"/>
                  </a:lnTo>
                  <a:lnTo>
                    <a:pt x="339224" y="926719"/>
                  </a:lnTo>
                  <a:lnTo>
                    <a:pt x="374904" y="945938"/>
                  </a:lnTo>
                  <a:lnTo>
                    <a:pt x="410612" y="964199"/>
                  </a:lnTo>
                  <a:lnTo>
                    <a:pt x="448973" y="979532"/>
                  </a:lnTo>
                  <a:lnTo>
                    <a:pt x="491759" y="990359"/>
                  </a:lnTo>
                  <a:lnTo>
                    <a:pt x="533209" y="999851"/>
                  </a:lnTo>
                  <a:lnTo>
                    <a:pt x="573272" y="1008947"/>
                  </a:lnTo>
                  <a:lnTo>
                    <a:pt x="613916" y="1017926"/>
                  </a:lnTo>
                  <a:lnTo>
                    <a:pt x="653740" y="1026871"/>
                  </a:lnTo>
                  <a:lnTo>
                    <a:pt x="696959" y="1033159"/>
                  </a:lnTo>
                  <a:lnTo>
                    <a:pt x="738538" y="1035022"/>
                  </a:lnTo>
                  <a:lnTo>
                    <a:pt x="778639" y="1035574"/>
                  </a:lnTo>
                  <a:lnTo>
                    <a:pt x="819294" y="1035738"/>
                  </a:lnTo>
                  <a:lnTo>
                    <a:pt x="859121" y="1035786"/>
                  </a:lnTo>
                  <a:lnTo>
                    <a:pt x="902341" y="1035801"/>
                  </a:lnTo>
                  <a:lnTo>
                    <a:pt x="943920" y="1033159"/>
                  </a:lnTo>
                  <a:lnTo>
                    <a:pt x="984022" y="1028738"/>
                  </a:lnTo>
                  <a:lnTo>
                    <a:pt x="1022031" y="1024782"/>
                  </a:lnTo>
                  <a:lnTo>
                    <a:pt x="1066282" y="1019297"/>
                  </a:lnTo>
                  <a:lnTo>
                    <a:pt x="1106156" y="1018347"/>
                  </a:lnTo>
                  <a:lnTo>
                    <a:pt x="1144649" y="1018066"/>
                  </a:lnTo>
                  <a:lnTo>
                    <a:pt x="1181190" y="1017982"/>
                  </a:lnTo>
                  <a:lnTo>
                    <a:pt x="1217152" y="1017957"/>
                  </a:lnTo>
                  <a:lnTo>
                    <a:pt x="1252944" y="1017950"/>
                  </a:lnTo>
                  <a:lnTo>
                    <a:pt x="1288684" y="1017948"/>
                  </a:lnTo>
                  <a:lnTo>
                    <a:pt x="1330180" y="1016955"/>
                  </a:lnTo>
                  <a:lnTo>
                    <a:pt x="1372919" y="1010879"/>
                  </a:lnTo>
                  <a:lnTo>
                    <a:pt x="1410318" y="1009385"/>
                  </a:lnTo>
                  <a:lnTo>
                    <a:pt x="1452680" y="999352"/>
                  </a:lnTo>
                  <a:lnTo>
                    <a:pt x="1490927" y="984116"/>
                  </a:lnTo>
                  <a:lnTo>
                    <a:pt x="1528526" y="958243"/>
                  </a:lnTo>
                  <a:lnTo>
                    <a:pt x="1540443" y="941608"/>
                  </a:lnTo>
                  <a:lnTo>
                    <a:pt x="1556418" y="901216"/>
                  </a:lnTo>
                  <a:lnTo>
                    <a:pt x="1561731" y="857128"/>
                  </a:lnTo>
                  <a:lnTo>
                    <a:pt x="1562377" y="816737"/>
                  </a:lnTo>
                  <a:lnTo>
                    <a:pt x="1555376" y="776677"/>
                  </a:lnTo>
                  <a:lnTo>
                    <a:pt x="1547297" y="743172"/>
                  </a:lnTo>
                  <a:lnTo>
                    <a:pt x="1537626" y="708109"/>
                  </a:lnTo>
                  <a:lnTo>
                    <a:pt x="1522634" y="672584"/>
                  </a:lnTo>
                  <a:lnTo>
                    <a:pt x="1504632" y="637915"/>
                  </a:lnTo>
                  <a:lnTo>
                    <a:pt x="1475031" y="599031"/>
                  </a:lnTo>
                  <a:lnTo>
                    <a:pt x="1445040" y="557946"/>
                  </a:lnTo>
                  <a:lnTo>
                    <a:pt x="1410454" y="518742"/>
                  </a:lnTo>
                  <a:lnTo>
                    <a:pt x="1374959" y="482335"/>
                  </a:lnTo>
                  <a:lnTo>
                    <a:pt x="1334543" y="446481"/>
                  </a:lnTo>
                  <a:lnTo>
                    <a:pt x="1294479" y="416872"/>
                  </a:lnTo>
                  <a:lnTo>
                    <a:pt x="1260972" y="392044"/>
                  </a:lnTo>
                  <a:lnTo>
                    <a:pt x="1224917" y="366828"/>
                  </a:lnTo>
                  <a:lnTo>
                    <a:pt x="1184247" y="345355"/>
                  </a:lnTo>
                  <a:lnTo>
                    <a:pt x="1146621" y="320582"/>
                  </a:lnTo>
                  <a:lnTo>
                    <a:pt x="1110337" y="295383"/>
                  </a:lnTo>
                  <a:lnTo>
                    <a:pt x="1074451" y="273915"/>
                  </a:lnTo>
                  <a:lnTo>
                    <a:pt x="1037690" y="250137"/>
                  </a:lnTo>
                  <a:lnTo>
                    <a:pt x="996812" y="230082"/>
                  </a:lnTo>
                  <a:lnTo>
                    <a:pt x="958132" y="210580"/>
                  </a:lnTo>
                  <a:lnTo>
                    <a:pt x="916685" y="187383"/>
                  </a:lnTo>
                  <a:lnTo>
                    <a:pt x="876843" y="167502"/>
                  </a:lnTo>
                  <a:lnTo>
                    <a:pt x="845034" y="155122"/>
                  </a:lnTo>
                  <a:lnTo>
                    <a:pt x="813699" y="143006"/>
                  </a:lnTo>
                  <a:lnTo>
                    <a:pt x="782243" y="130014"/>
                  </a:lnTo>
                  <a:lnTo>
                    <a:pt x="748420" y="114318"/>
                  </a:lnTo>
                  <a:lnTo>
                    <a:pt x="705388" y="93487"/>
                  </a:lnTo>
                  <a:lnTo>
                    <a:pt x="651709" y="7140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457200" y="1619250"/>
            <a:ext cx="8153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volume </a:t>
            </a:r>
            <a:r>
              <a:rPr lang="en-US" altLang="en-US" b="1" i="1"/>
              <a:t>V</a:t>
            </a:r>
            <a:r>
              <a:rPr lang="en-US" altLang="en-US" b="1"/>
              <a:t> of a gas varies inversely as the pressure </a:t>
            </a:r>
            <a:r>
              <a:rPr lang="en-US" altLang="en-US" b="1" i="1"/>
              <a:t>P</a:t>
            </a:r>
            <a:r>
              <a:rPr lang="en-US" altLang="en-US" b="1"/>
              <a:t> and directly as the temperature </a:t>
            </a:r>
            <a:r>
              <a:rPr lang="en-US" altLang="en-US" b="1" i="1"/>
              <a:t>T</a:t>
            </a:r>
            <a:r>
              <a:rPr lang="en-US" altLang="en-US" b="1"/>
              <a:t>. A certain gas has a volume of 10 liters (L), a temperature of 300 kelvins (K), and a pressure of 1.5 atmospheres (atm). If the gas is heated to 400K, and has a pressure of 1 atm, what is its volume? </a:t>
            </a:r>
          </a:p>
        </p:txBody>
      </p:sp>
      <p:grpSp>
        <p:nvGrpSpPr>
          <p:cNvPr id="15" name="SMARTInkShape-Group164"/>
          <p:cNvGrpSpPr/>
          <p:nvPr/>
        </p:nvGrpSpPr>
        <p:grpSpPr>
          <a:xfrm>
            <a:off x="2027039" y="4188023"/>
            <a:ext cx="884040" cy="616149"/>
            <a:chOff x="2027039" y="4188023"/>
            <a:chExt cx="884040" cy="616149"/>
          </a:xfrm>
        </p:grpSpPr>
        <p:sp>
          <p:nvSpPr>
            <p:cNvPr id="4" name="SMARTInkShape-1072"/>
            <p:cNvSpPr/>
            <p:nvPr>
              <p:custDataLst>
                <p:tags r:id="rId62"/>
              </p:custDataLst>
            </p:nvPr>
          </p:nvSpPr>
          <p:spPr>
            <a:xfrm>
              <a:off x="2027039" y="4259460"/>
              <a:ext cx="267891" cy="436983"/>
            </a:xfrm>
            <a:custGeom>
              <a:avLst/>
              <a:gdLst/>
              <a:ahLst/>
              <a:cxnLst/>
              <a:rect l="0" t="0" r="0" b="0"/>
              <a:pathLst>
                <a:path w="267891" h="436983">
                  <a:moveTo>
                    <a:pt x="0" y="89297"/>
                  </a:moveTo>
                  <a:lnTo>
                    <a:pt x="0" y="89297"/>
                  </a:lnTo>
                  <a:lnTo>
                    <a:pt x="0" y="106466"/>
                  </a:lnTo>
                  <a:lnTo>
                    <a:pt x="2646" y="114457"/>
                  </a:lnTo>
                  <a:lnTo>
                    <a:pt x="4740" y="117976"/>
                  </a:lnTo>
                  <a:lnTo>
                    <a:pt x="8378" y="160298"/>
                  </a:lnTo>
                  <a:lnTo>
                    <a:pt x="13561" y="201108"/>
                  </a:lnTo>
                  <a:lnTo>
                    <a:pt x="21326" y="235646"/>
                  </a:lnTo>
                  <a:lnTo>
                    <a:pt x="34651" y="271015"/>
                  </a:lnTo>
                  <a:lnTo>
                    <a:pt x="48810" y="312385"/>
                  </a:lnTo>
                  <a:lnTo>
                    <a:pt x="55282" y="355099"/>
                  </a:lnTo>
                  <a:lnTo>
                    <a:pt x="68685" y="394432"/>
                  </a:lnTo>
                  <a:lnTo>
                    <a:pt x="78632" y="420717"/>
                  </a:lnTo>
                  <a:lnTo>
                    <a:pt x="79853" y="431023"/>
                  </a:lnTo>
                  <a:lnTo>
                    <a:pt x="81016" y="433200"/>
                  </a:lnTo>
                  <a:lnTo>
                    <a:pt x="82784" y="434651"/>
                  </a:lnTo>
                  <a:lnTo>
                    <a:pt x="88010" y="436982"/>
                  </a:lnTo>
                  <a:lnTo>
                    <a:pt x="88439" y="436180"/>
                  </a:lnTo>
                  <a:lnTo>
                    <a:pt x="94004" y="411809"/>
                  </a:lnTo>
                  <a:lnTo>
                    <a:pt x="112218" y="370965"/>
                  </a:lnTo>
                  <a:lnTo>
                    <a:pt x="120317" y="329861"/>
                  </a:lnTo>
                  <a:lnTo>
                    <a:pt x="137353" y="288437"/>
                  </a:lnTo>
                  <a:lnTo>
                    <a:pt x="151302" y="247916"/>
                  </a:lnTo>
                  <a:lnTo>
                    <a:pt x="163611" y="206729"/>
                  </a:lnTo>
                  <a:lnTo>
                    <a:pt x="176589" y="169930"/>
                  </a:lnTo>
                  <a:lnTo>
                    <a:pt x="194587" y="133998"/>
                  </a:lnTo>
                  <a:lnTo>
                    <a:pt x="207991" y="98237"/>
                  </a:lnTo>
                  <a:lnTo>
                    <a:pt x="223193" y="56226"/>
                  </a:lnTo>
                  <a:lnTo>
                    <a:pt x="247053" y="15151"/>
                  </a:lnTo>
                  <a:lnTo>
                    <a:pt x="253007" y="7396"/>
                  </a:lnTo>
                  <a:lnTo>
                    <a:pt x="258960" y="3287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073"/>
            <p:cNvSpPr/>
            <p:nvPr>
              <p:custDataLst>
                <p:tags r:id="rId63"/>
              </p:custDataLst>
            </p:nvPr>
          </p:nvSpPr>
          <p:spPr>
            <a:xfrm>
              <a:off x="2312789" y="4464843"/>
              <a:ext cx="71438" cy="8931"/>
            </a:xfrm>
            <a:custGeom>
              <a:avLst/>
              <a:gdLst/>
              <a:ahLst/>
              <a:cxnLst/>
              <a:rect l="0" t="0" r="0" b="0"/>
              <a:pathLst>
                <a:path w="71438" h="8931">
                  <a:moveTo>
                    <a:pt x="0" y="0"/>
                  </a:moveTo>
                  <a:lnTo>
                    <a:pt x="0" y="0"/>
                  </a:lnTo>
                  <a:lnTo>
                    <a:pt x="39901" y="0"/>
                  </a:lnTo>
                  <a:lnTo>
                    <a:pt x="55920" y="992"/>
                  </a:lnTo>
                  <a:lnTo>
                    <a:pt x="71437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074"/>
            <p:cNvSpPr/>
            <p:nvPr>
              <p:custDataLst>
                <p:tags r:id="rId64"/>
              </p:custDataLst>
            </p:nvPr>
          </p:nvSpPr>
          <p:spPr>
            <a:xfrm>
              <a:off x="2303859" y="4554140"/>
              <a:ext cx="80368" cy="1"/>
            </a:xfrm>
            <a:custGeom>
              <a:avLst/>
              <a:gdLst/>
              <a:ahLst/>
              <a:cxnLst/>
              <a:rect l="0" t="0" r="0" b="0"/>
              <a:pathLst>
                <a:path w="80368" h="1">
                  <a:moveTo>
                    <a:pt x="0" y="0"/>
                  </a:moveTo>
                  <a:lnTo>
                    <a:pt x="0" y="0"/>
                  </a:lnTo>
                  <a:lnTo>
                    <a:pt x="39319" y="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075"/>
            <p:cNvSpPr/>
            <p:nvPr>
              <p:custDataLst>
                <p:tags r:id="rId65"/>
              </p:custDataLst>
            </p:nvPr>
          </p:nvSpPr>
          <p:spPr>
            <a:xfrm>
              <a:off x="2589609" y="4188023"/>
              <a:ext cx="8931" cy="258962"/>
            </a:xfrm>
            <a:custGeom>
              <a:avLst/>
              <a:gdLst/>
              <a:ahLst/>
              <a:cxnLst/>
              <a:rect l="0" t="0" r="0" b="0"/>
              <a:pathLst>
                <a:path w="8931" h="258962">
                  <a:moveTo>
                    <a:pt x="8930" y="0"/>
                  </a:moveTo>
                  <a:lnTo>
                    <a:pt x="8930" y="0"/>
                  </a:lnTo>
                  <a:lnTo>
                    <a:pt x="8930" y="4740"/>
                  </a:lnTo>
                  <a:lnTo>
                    <a:pt x="6284" y="9713"/>
                  </a:lnTo>
                  <a:lnTo>
                    <a:pt x="2793" y="15231"/>
                  </a:lnTo>
                  <a:lnTo>
                    <a:pt x="827" y="24908"/>
                  </a:lnTo>
                  <a:lnTo>
                    <a:pt x="73" y="64041"/>
                  </a:lnTo>
                  <a:lnTo>
                    <a:pt x="10" y="107358"/>
                  </a:lnTo>
                  <a:lnTo>
                    <a:pt x="1" y="149185"/>
                  </a:lnTo>
                  <a:lnTo>
                    <a:pt x="0" y="193323"/>
                  </a:lnTo>
                  <a:lnTo>
                    <a:pt x="992" y="223396"/>
                  </a:lnTo>
                  <a:lnTo>
                    <a:pt x="8930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076"/>
            <p:cNvSpPr/>
            <p:nvPr>
              <p:custDataLst>
                <p:tags r:id="rId66"/>
              </p:custDataLst>
            </p:nvPr>
          </p:nvSpPr>
          <p:spPr>
            <a:xfrm>
              <a:off x="2598539" y="4223742"/>
              <a:ext cx="107157" cy="89298"/>
            </a:xfrm>
            <a:custGeom>
              <a:avLst/>
              <a:gdLst/>
              <a:ahLst/>
              <a:cxnLst/>
              <a:rect l="0" t="0" r="0" b="0"/>
              <a:pathLst>
                <a:path w="107157" h="89298">
                  <a:moveTo>
                    <a:pt x="0" y="89297"/>
                  </a:moveTo>
                  <a:lnTo>
                    <a:pt x="0" y="89297"/>
                  </a:lnTo>
                  <a:lnTo>
                    <a:pt x="0" y="76868"/>
                  </a:lnTo>
                  <a:lnTo>
                    <a:pt x="2646" y="71205"/>
                  </a:lnTo>
                  <a:lnTo>
                    <a:pt x="6136" y="65381"/>
                  </a:lnTo>
                  <a:lnTo>
                    <a:pt x="7688" y="59485"/>
                  </a:lnTo>
                  <a:lnTo>
                    <a:pt x="18042" y="45847"/>
                  </a:lnTo>
                  <a:lnTo>
                    <a:pt x="51595" y="21080"/>
                  </a:lnTo>
                  <a:lnTo>
                    <a:pt x="76447" y="11623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077"/>
            <p:cNvSpPr/>
            <p:nvPr>
              <p:custDataLst>
                <p:tags r:id="rId67"/>
              </p:custDataLst>
            </p:nvPr>
          </p:nvSpPr>
          <p:spPr>
            <a:xfrm>
              <a:off x="2634257" y="4295179"/>
              <a:ext cx="35720" cy="169665"/>
            </a:xfrm>
            <a:custGeom>
              <a:avLst/>
              <a:gdLst/>
              <a:ahLst/>
              <a:cxnLst/>
              <a:rect l="0" t="0" r="0" b="0"/>
              <a:pathLst>
                <a:path w="35720" h="169665">
                  <a:moveTo>
                    <a:pt x="0" y="0"/>
                  </a:moveTo>
                  <a:lnTo>
                    <a:pt x="0" y="0"/>
                  </a:lnTo>
                  <a:lnTo>
                    <a:pt x="0" y="26864"/>
                  </a:lnTo>
                  <a:lnTo>
                    <a:pt x="2646" y="34429"/>
                  </a:lnTo>
                  <a:lnTo>
                    <a:pt x="23916" y="74712"/>
                  </a:lnTo>
                  <a:lnTo>
                    <a:pt x="31781" y="92362"/>
                  </a:lnTo>
                  <a:lnTo>
                    <a:pt x="35488" y="133951"/>
                  </a:lnTo>
                  <a:lnTo>
                    <a:pt x="35719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078"/>
            <p:cNvSpPr/>
            <p:nvPr>
              <p:custDataLst>
                <p:tags r:id="rId68"/>
              </p:custDataLst>
            </p:nvPr>
          </p:nvSpPr>
          <p:spPr>
            <a:xfrm>
              <a:off x="2804213" y="4223742"/>
              <a:ext cx="17569" cy="223243"/>
            </a:xfrm>
            <a:custGeom>
              <a:avLst/>
              <a:gdLst/>
              <a:ahLst/>
              <a:cxnLst/>
              <a:rect l="0" t="0" r="0" b="0"/>
              <a:pathLst>
                <a:path w="17569" h="223243">
                  <a:moveTo>
                    <a:pt x="17568" y="0"/>
                  </a:moveTo>
                  <a:lnTo>
                    <a:pt x="17568" y="0"/>
                  </a:lnTo>
                  <a:lnTo>
                    <a:pt x="9879" y="7688"/>
                  </a:lnTo>
                  <a:lnTo>
                    <a:pt x="9006" y="13302"/>
                  </a:lnTo>
                  <a:lnTo>
                    <a:pt x="8670" y="54746"/>
                  </a:lnTo>
                  <a:lnTo>
                    <a:pt x="8642" y="98380"/>
                  </a:lnTo>
                  <a:lnTo>
                    <a:pt x="5993" y="125061"/>
                  </a:lnTo>
                  <a:lnTo>
                    <a:pt x="3494" y="141903"/>
                  </a:lnTo>
                  <a:lnTo>
                    <a:pt x="5681" y="162541"/>
                  </a:lnTo>
                  <a:lnTo>
                    <a:pt x="0" y="206549"/>
                  </a:lnTo>
                  <a:lnTo>
                    <a:pt x="2484" y="213508"/>
                  </a:lnTo>
                  <a:lnTo>
                    <a:pt x="8638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79"/>
            <p:cNvSpPr/>
            <p:nvPr>
              <p:custDataLst>
                <p:tags r:id="rId69"/>
              </p:custDataLst>
            </p:nvPr>
          </p:nvSpPr>
          <p:spPr>
            <a:xfrm>
              <a:off x="2714625" y="4188131"/>
              <a:ext cx="196454" cy="44541"/>
            </a:xfrm>
            <a:custGeom>
              <a:avLst/>
              <a:gdLst/>
              <a:ahLst/>
              <a:cxnLst/>
              <a:rect l="0" t="0" r="0" b="0"/>
              <a:pathLst>
                <a:path w="196454" h="44541">
                  <a:moveTo>
                    <a:pt x="0" y="8822"/>
                  </a:moveTo>
                  <a:lnTo>
                    <a:pt x="0" y="8822"/>
                  </a:lnTo>
                  <a:lnTo>
                    <a:pt x="4740" y="4081"/>
                  </a:lnTo>
                  <a:lnTo>
                    <a:pt x="9713" y="1754"/>
                  </a:lnTo>
                  <a:lnTo>
                    <a:pt x="49928" y="0"/>
                  </a:lnTo>
                  <a:lnTo>
                    <a:pt x="91001" y="7590"/>
                  </a:lnTo>
                  <a:lnTo>
                    <a:pt x="134170" y="18373"/>
                  </a:lnTo>
                  <a:lnTo>
                    <a:pt x="177829" y="35665"/>
                  </a:lnTo>
                  <a:lnTo>
                    <a:pt x="196453" y="4454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80"/>
            <p:cNvSpPr/>
            <p:nvPr>
              <p:custDataLst>
                <p:tags r:id="rId70"/>
              </p:custDataLst>
            </p:nvPr>
          </p:nvSpPr>
          <p:spPr>
            <a:xfrm>
              <a:off x="2491382" y="4482755"/>
              <a:ext cx="357189" cy="35667"/>
            </a:xfrm>
            <a:custGeom>
              <a:avLst/>
              <a:gdLst/>
              <a:ahLst/>
              <a:cxnLst/>
              <a:rect l="0" t="0" r="0" b="0"/>
              <a:pathLst>
                <a:path w="357189" h="35667">
                  <a:moveTo>
                    <a:pt x="0" y="17807"/>
                  </a:moveTo>
                  <a:lnTo>
                    <a:pt x="0" y="17807"/>
                  </a:lnTo>
                  <a:lnTo>
                    <a:pt x="12429" y="17807"/>
                  </a:lnTo>
                  <a:lnTo>
                    <a:pt x="56477" y="6783"/>
                  </a:lnTo>
                  <a:lnTo>
                    <a:pt x="85129" y="1298"/>
                  </a:lnTo>
                  <a:lnTo>
                    <a:pt x="123164" y="214"/>
                  </a:lnTo>
                  <a:lnTo>
                    <a:pt x="160369" y="0"/>
                  </a:lnTo>
                  <a:lnTo>
                    <a:pt x="201122" y="4698"/>
                  </a:lnTo>
                  <a:lnTo>
                    <a:pt x="235650" y="7639"/>
                  </a:lnTo>
                  <a:lnTo>
                    <a:pt x="271016" y="13251"/>
                  </a:lnTo>
                  <a:lnTo>
                    <a:pt x="311393" y="23044"/>
                  </a:lnTo>
                  <a:lnTo>
                    <a:pt x="342740" y="28653"/>
                  </a:lnTo>
                  <a:lnTo>
                    <a:pt x="357188" y="3566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81"/>
            <p:cNvSpPr/>
            <p:nvPr>
              <p:custDataLst>
                <p:tags r:id="rId71"/>
              </p:custDataLst>
            </p:nvPr>
          </p:nvSpPr>
          <p:spPr>
            <a:xfrm>
              <a:off x="2562820" y="4589859"/>
              <a:ext cx="17860" cy="214313"/>
            </a:xfrm>
            <a:custGeom>
              <a:avLst/>
              <a:gdLst/>
              <a:ahLst/>
              <a:cxnLst/>
              <a:rect l="0" t="0" r="0" b="0"/>
              <a:pathLst>
                <a:path w="17860" h="214313">
                  <a:moveTo>
                    <a:pt x="17859" y="0"/>
                  </a:moveTo>
                  <a:lnTo>
                    <a:pt x="17859" y="0"/>
                  </a:lnTo>
                  <a:lnTo>
                    <a:pt x="13119" y="0"/>
                  </a:lnTo>
                  <a:lnTo>
                    <a:pt x="11722" y="992"/>
                  </a:lnTo>
                  <a:lnTo>
                    <a:pt x="10791" y="2645"/>
                  </a:lnTo>
                  <a:lnTo>
                    <a:pt x="9297" y="12429"/>
                  </a:lnTo>
                  <a:lnTo>
                    <a:pt x="4199" y="55878"/>
                  </a:lnTo>
                  <a:lnTo>
                    <a:pt x="369" y="99669"/>
                  </a:lnTo>
                  <a:lnTo>
                    <a:pt x="32" y="139502"/>
                  </a:lnTo>
                  <a:lnTo>
                    <a:pt x="1" y="180440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82"/>
            <p:cNvSpPr/>
            <p:nvPr>
              <p:custDataLst>
                <p:tags r:id="rId72"/>
              </p:custDataLst>
            </p:nvPr>
          </p:nvSpPr>
          <p:spPr>
            <a:xfrm>
              <a:off x="2562820" y="4527473"/>
              <a:ext cx="151270" cy="155856"/>
            </a:xfrm>
            <a:custGeom>
              <a:avLst/>
              <a:gdLst/>
              <a:ahLst/>
              <a:cxnLst/>
              <a:rect l="0" t="0" r="0" b="0"/>
              <a:pathLst>
                <a:path w="151270" h="155856">
                  <a:moveTo>
                    <a:pt x="0" y="35597"/>
                  </a:moveTo>
                  <a:lnTo>
                    <a:pt x="0" y="35597"/>
                  </a:lnTo>
                  <a:lnTo>
                    <a:pt x="0" y="22294"/>
                  </a:lnTo>
                  <a:lnTo>
                    <a:pt x="2646" y="17117"/>
                  </a:lnTo>
                  <a:lnTo>
                    <a:pt x="4741" y="14347"/>
                  </a:lnTo>
                  <a:lnTo>
                    <a:pt x="9714" y="11270"/>
                  </a:lnTo>
                  <a:lnTo>
                    <a:pt x="15231" y="8910"/>
                  </a:lnTo>
                  <a:lnTo>
                    <a:pt x="20991" y="4553"/>
                  </a:lnTo>
                  <a:lnTo>
                    <a:pt x="29503" y="1956"/>
                  </a:lnTo>
                  <a:lnTo>
                    <a:pt x="68620" y="0"/>
                  </a:lnTo>
                  <a:lnTo>
                    <a:pt x="77792" y="2578"/>
                  </a:lnTo>
                  <a:lnTo>
                    <a:pt x="118318" y="24788"/>
                  </a:lnTo>
                  <a:lnTo>
                    <a:pt x="133210" y="45331"/>
                  </a:lnTo>
                  <a:lnTo>
                    <a:pt x="147739" y="74398"/>
                  </a:lnTo>
                  <a:lnTo>
                    <a:pt x="151269" y="104071"/>
                  </a:lnTo>
                  <a:lnTo>
                    <a:pt x="146905" y="121921"/>
                  </a:lnTo>
                  <a:lnTo>
                    <a:pt x="139329" y="135037"/>
                  </a:lnTo>
                  <a:lnTo>
                    <a:pt x="126059" y="145207"/>
                  </a:lnTo>
                  <a:lnTo>
                    <a:pt x="92103" y="155855"/>
                  </a:lnTo>
                  <a:lnTo>
                    <a:pt x="77646" y="155852"/>
                  </a:lnTo>
                  <a:lnTo>
                    <a:pt x="36263" y="152049"/>
                  </a:lnTo>
                  <a:lnTo>
                    <a:pt x="25047" y="150853"/>
                  </a:lnTo>
                  <a:lnTo>
                    <a:pt x="0" y="14275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65"/>
          <p:cNvGrpSpPr/>
          <p:nvPr/>
        </p:nvGrpSpPr>
        <p:grpSpPr>
          <a:xfrm>
            <a:off x="1973828" y="5045273"/>
            <a:ext cx="383610" cy="410767"/>
            <a:chOff x="1973828" y="5045273"/>
            <a:chExt cx="383610" cy="410767"/>
          </a:xfrm>
        </p:grpSpPr>
        <p:sp>
          <p:nvSpPr>
            <p:cNvPr id="16" name="SMARTInkShape-1083"/>
            <p:cNvSpPr/>
            <p:nvPr>
              <p:custDataLst>
                <p:tags r:id="rId58"/>
              </p:custDataLst>
            </p:nvPr>
          </p:nvSpPr>
          <p:spPr>
            <a:xfrm>
              <a:off x="1973828" y="5045273"/>
              <a:ext cx="25146" cy="410767"/>
            </a:xfrm>
            <a:custGeom>
              <a:avLst/>
              <a:gdLst/>
              <a:ahLst/>
              <a:cxnLst/>
              <a:rect l="0" t="0" r="0" b="0"/>
              <a:pathLst>
                <a:path w="25146" h="410767">
                  <a:moveTo>
                    <a:pt x="8562" y="0"/>
                  </a:moveTo>
                  <a:lnTo>
                    <a:pt x="8562" y="0"/>
                  </a:lnTo>
                  <a:lnTo>
                    <a:pt x="874" y="0"/>
                  </a:lnTo>
                  <a:lnTo>
                    <a:pt x="460" y="992"/>
                  </a:lnTo>
                  <a:lnTo>
                    <a:pt x="0" y="4740"/>
                  </a:lnTo>
                  <a:lnTo>
                    <a:pt x="870" y="6137"/>
                  </a:lnTo>
                  <a:lnTo>
                    <a:pt x="2442" y="7068"/>
                  </a:lnTo>
                  <a:lnTo>
                    <a:pt x="4482" y="7689"/>
                  </a:lnTo>
                  <a:lnTo>
                    <a:pt x="5842" y="10087"/>
                  </a:lnTo>
                  <a:lnTo>
                    <a:pt x="15471" y="47710"/>
                  </a:lnTo>
                  <a:lnTo>
                    <a:pt x="17093" y="85712"/>
                  </a:lnTo>
                  <a:lnTo>
                    <a:pt x="22114" y="119764"/>
                  </a:lnTo>
                  <a:lnTo>
                    <a:pt x="25145" y="159729"/>
                  </a:lnTo>
                  <a:lnTo>
                    <a:pt x="21303" y="202991"/>
                  </a:lnTo>
                  <a:lnTo>
                    <a:pt x="18621" y="247228"/>
                  </a:lnTo>
                  <a:lnTo>
                    <a:pt x="13086" y="287014"/>
                  </a:lnTo>
                  <a:lnTo>
                    <a:pt x="9903" y="323938"/>
                  </a:lnTo>
                  <a:lnTo>
                    <a:pt x="8827" y="363849"/>
                  </a:lnTo>
                  <a:lnTo>
                    <a:pt x="8562" y="41076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84"/>
            <p:cNvSpPr/>
            <p:nvPr>
              <p:custDataLst>
                <p:tags r:id="rId59"/>
              </p:custDataLst>
            </p:nvPr>
          </p:nvSpPr>
          <p:spPr>
            <a:xfrm>
              <a:off x="2036770" y="5108190"/>
              <a:ext cx="151004" cy="328058"/>
            </a:xfrm>
            <a:custGeom>
              <a:avLst/>
              <a:gdLst/>
              <a:ahLst/>
              <a:cxnLst/>
              <a:rect l="0" t="0" r="0" b="0"/>
              <a:pathLst>
                <a:path w="151004" h="328058">
                  <a:moveTo>
                    <a:pt x="151003" y="26380"/>
                  </a:moveTo>
                  <a:lnTo>
                    <a:pt x="151003" y="26380"/>
                  </a:lnTo>
                  <a:lnTo>
                    <a:pt x="151003" y="10130"/>
                  </a:lnTo>
                  <a:lnTo>
                    <a:pt x="146263" y="4257"/>
                  </a:lnTo>
                  <a:lnTo>
                    <a:pt x="141289" y="1664"/>
                  </a:lnTo>
                  <a:lnTo>
                    <a:pt x="130012" y="0"/>
                  </a:lnTo>
                  <a:lnTo>
                    <a:pt x="116451" y="4452"/>
                  </a:lnTo>
                  <a:lnTo>
                    <a:pt x="108196" y="12004"/>
                  </a:lnTo>
                  <a:lnTo>
                    <a:pt x="68457" y="55137"/>
                  </a:lnTo>
                  <a:lnTo>
                    <a:pt x="47753" y="95414"/>
                  </a:lnTo>
                  <a:lnTo>
                    <a:pt x="28229" y="135707"/>
                  </a:lnTo>
                  <a:lnTo>
                    <a:pt x="14524" y="176849"/>
                  </a:lnTo>
                  <a:lnTo>
                    <a:pt x="3255" y="213639"/>
                  </a:lnTo>
                  <a:lnTo>
                    <a:pt x="0" y="249570"/>
                  </a:lnTo>
                  <a:lnTo>
                    <a:pt x="547" y="266466"/>
                  </a:lnTo>
                  <a:lnTo>
                    <a:pt x="11674" y="299697"/>
                  </a:lnTo>
                  <a:lnTo>
                    <a:pt x="26063" y="320206"/>
                  </a:lnTo>
                  <a:lnTo>
                    <a:pt x="29014" y="323467"/>
                  </a:lnTo>
                  <a:lnTo>
                    <a:pt x="37585" y="327091"/>
                  </a:lnTo>
                  <a:lnTo>
                    <a:pt x="42649" y="328057"/>
                  </a:lnTo>
                  <a:lnTo>
                    <a:pt x="53567" y="326484"/>
                  </a:lnTo>
                  <a:lnTo>
                    <a:pt x="76745" y="317391"/>
                  </a:lnTo>
                  <a:lnTo>
                    <a:pt x="85919" y="309177"/>
                  </a:lnTo>
                  <a:lnTo>
                    <a:pt x="113921" y="265545"/>
                  </a:lnTo>
                  <a:lnTo>
                    <a:pt x="125504" y="222578"/>
                  </a:lnTo>
                  <a:lnTo>
                    <a:pt x="131635" y="187064"/>
                  </a:lnTo>
                  <a:lnTo>
                    <a:pt x="138982" y="145248"/>
                  </a:lnTo>
                  <a:lnTo>
                    <a:pt x="141666" y="102924"/>
                  </a:lnTo>
                  <a:lnTo>
                    <a:pt x="149087" y="64241"/>
                  </a:lnTo>
                  <a:lnTo>
                    <a:pt x="151003" y="3531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85"/>
            <p:cNvSpPr/>
            <p:nvPr>
              <p:custDataLst>
                <p:tags r:id="rId60"/>
              </p:custDataLst>
            </p:nvPr>
          </p:nvSpPr>
          <p:spPr>
            <a:xfrm>
              <a:off x="2259210" y="5197078"/>
              <a:ext cx="98228" cy="35719"/>
            </a:xfrm>
            <a:custGeom>
              <a:avLst/>
              <a:gdLst/>
              <a:ahLst/>
              <a:cxnLst/>
              <a:rect l="0" t="0" r="0" b="0"/>
              <a:pathLst>
                <a:path w="98228" h="35719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1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9095" y="6136"/>
                  </a:lnTo>
                  <a:lnTo>
                    <a:pt x="13303" y="7688"/>
                  </a:lnTo>
                  <a:lnTo>
                    <a:pt x="24089" y="9677"/>
                  </a:lnTo>
                  <a:lnTo>
                    <a:pt x="33817" y="14993"/>
                  </a:lnTo>
                  <a:lnTo>
                    <a:pt x="78344" y="24876"/>
                  </a:lnTo>
                  <a:lnTo>
                    <a:pt x="85421" y="26931"/>
                  </a:lnTo>
                  <a:lnTo>
                    <a:pt x="98227" y="3571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86"/>
            <p:cNvSpPr/>
            <p:nvPr>
              <p:custDataLst>
                <p:tags r:id="rId61"/>
              </p:custDataLst>
            </p:nvPr>
          </p:nvSpPr>
          <p:spPr>
            <a:xfrm>
              <a:off x="2259210" y="5286375"/>
              <a:ext cx="80369" cy="53579"/>
            </a:xfrm>
            <a:custGeom>
              <a:avLst/>
              <a:gdLst/>
              <a:ahLst/>
              <a:cxnLst/>
              <a:rect l="0" t="0" r="0" b="0"/>
              <a:pathLst>
                <a:path w="80369" h="53579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1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3670" y="9713"/>
                  </a:lnTo>
                  <a:lnTo>
                    <a:pt x="55748" y="32772"/>
                  </a:lnTo>
                  <a:lnTo>
                    <a:pt x="80368" y="5357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166"/>
          <p:cNvGrpSpPr/>
          <p:nvPr/>
        </p:nvGrpSpPr>
        <p:grpSpPr>
          <a:xfrm>
            <a:off x="2509242" y="4848820"/>
            <a:ext cx="721505" cy="767954"/>
            <a:chOff x="2509242" y="4848820"/>
            <a:chExt cx="721505" cy="767954"/>
          </a:xfrm>
        </p:grpSpPr>
        <p:sp>
          <p:nvSpPr>
            <p:cNvPr id="21" name="SMARTInkShape-1087"/>
            <p:cNvSpPr/>
            <p:nvPr>
              <p:custDataLst>
                <p:tags r:id="rId45"/>
              </p:custDataLst>
            </p:nvPr>
          </p:nvSpPr>
          <p:spPr>
            <a:xfrm>
              <a:off x="2536882" y="4938117"/>
              <a:ext cx="25939" cy="276821"/>
            </a:xfrm>
            <a:custGeom>
              <a:avLst/>
              <a:gdLst/>
              <a:ahLst/>
              <a:cxnLst/>
              <a:rect l="0" t="0" r="0" b="0"/>
              <a:pathLst>
                <a:path w="25939" h="276821">
                  <a:moveTo>
                    <a:pt x="25938" y="0"/>
                  </a:moveTo>
                  <a:lnTo>
                    <a:pt x="25938" y="0"/>
                  </a:lnTo>
                  <a:lnTo>
                    <a:pt x="25938" y="15377"/>
                  </a:lnTo>
                  <a:lnTo>
                    <a:pt x="18870" y="39605"/>
                  </a:lnTo>
                  <a:lnTo>
                    <a:pt x="12636" y="76945"/>
                  </a:lnTo>
                  <a:lnTo>
                    <a:pt x="9429" y="110882"/>
                  </a:lnTo>
                  <a:lnTo>
                    <a:pt x="8478" y="146073"/>
                  </a:lnTo>
                  <a:lnTo>
                    <a:pt x="3457" y="181636"/>
                  </a:lnTo>
                  <a:lnTo>
                    <a:pt x="0" y="221087"/>
                  </a:lnTo>
                  <a:lnTo>
                    <a:pt x="216" y="260494"/>
                  </a:lnTo>
                  <a:lnTo>
                    <a:pt x="8078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88"/>
            <p:cNvSpPr/>
            <p:nvPr>
              <p:custDataLst>
                <p:tags r:id="rId46"/>
              </p:custDataLst>
            </p:nvPr>
          </p:nvSpPr>
          <p:spPr>
            <a:xfrm>
              <a:off x="2509242" y="5036343"/>
              <a:ext cx="133946" cy="71439"/>
            </a:xfrm>
            <a:custGeom>
              <a:avLst/>
              <a:gdLst/>
              <a:ahLst/>
              <a:cxnLst/>
              <a:rect l="0" t="0" r="0" b="0"/>
              <a:pathLst>
                <a:path w="133946" h="71439">
                  <a:moveTo>
                    <a:pt x="0" y="71438"/>
                  </a:moveTo>
                  <a:lnTo>
                    <a:pt x="0" y="71438"/>
                  </a:lnTo>
                  <a:lnTo>
                    <a:pt x="0" y="66697"/>
                  </a:lnTo>
                  <a:lnTo>
                    <a:pt x="2646" y="61724"/>
                  </a:lnTo>
                  <a:lnTo>
                    <a:pt x="29618" y="28481"/>
                  </a:lnTo>
                  <a:lnTo>
                    <a:pt x="57919" y="12129"/>
                  </a:lnTo>
                  <a:lnTo>
                    <a:pt x="89317" y="179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89"/>
            <p:cNvSpPr/>
            <p:nvPr>
              <p:custDataLst>
                <p:tags r:id="rId47"/>
              </p:custDataLst>
            </p:nvPr>
          </p:nvSpPr>
          <p:spPr>
            <a:xfrm>
              <a:off x="2589609" y="5054203"/>
              <a:ext cx="44649" cy="151805"/>
            </a:xfrm>
            <a:custGeom>
              <a:avLst/>
              <a:gdLst/>
              <a:ahLst/>
              <a:cxnLst/>
              <a:rect l="0" t="0" r="0" b="0"/>
              <a:pathLst>
                <a:path w="44649" h="151805">
                  <a:moveTo>
                    <a:pt x="0" y="0"/>
                  </a:moveTo>
                  <a:lnTo>
                    <a:pt x="0" y="0"/>
                  </a:lnTo>
                  <a:lnTo>
                    <a:pt x="0" y="20990"/>
                  </a:lnTo>
                  <a:lnTo>
                    <a:pt x="2646" y="26857"/>
                  </a:lnTo>
                  <a:lnTo>
                    <a:pt x="12429" y="43449"/>
                  </a:lnTo>
                  <a:lnTo>
                    <a:pt x="22123" y="82287"/>
                  </a:lnTo>
                  <a:lnTo>
                    <a:pt x="35610" y="126763"/>
                  </a:lnTo>
                  <a:lnTo>
                    <a:pt x="44648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90"/>
            <p:cNvSpPr/>
            <p:nvPr>
              <p:custDataLst>
                <p:tags r:id="rId48"/>
              </p:custDataLst>
            </p:nvPr>
          </p:nvSpPr>
          <p:spPr>
            <a:xfrm>
              <a:off x="2707461" y="4955976"/>
              <a:ext cx="78602" cy="223243"/>
            </a:xfrm>
            <a:custGeom>
              <a:avLst/>
              <a:gdLst/>
              <a:ahLst/>
              <a:cxnLst/>
              <a:rect l="0" t="0" r="0" b="0"/>
              <a:pathLst>
                <a:path w="78602" h="223243">
                  <a:moveTo>
                    <a:pt x="78601" y="0"/>
                  </a:moveTo>
                  <a:lnTo>
                    <a:pt x="78601" y="0"/>
                  </a:lnTo>
                  <a:lnTo>
                    <a:pt x="73861" y="4740"/>
                  </a:lnTo>
                  <a:lnTo>
                    <a:pt x="68888" y="7068"/>
                  </a:lnTo>
                  <a:lnTo>
                    <a:pt x="66172" y="7689"/>
                  </a:lnTo>
                  <a:lnTo>
                    <a:pt x="64362" y="9094"/>
                  </a:lnTo>
                  <a:lnTo>
                    <a:pt x="62351" y="13302"/>
                  </a:lnTo>
                  <a:lnTo>
                    <a:pt x="56165" y="18480"/>
                  </a:lnTo>
                  <a:lnTo>
                    <a:pt x="47794" y="25081"/>
                  </a:lnTo>
                  <a:lnTo>
                    <a:pt x="22122" y="68627"/>
                  </a:lnTo>
                  <a:lnTo>
                    <a:pt x="7173" y="107962"/>
                  </a:lnTo>
                  <a:lnTo>
                    <a:pt x="0" y="138293"/>
                  </a:lnTo>
                  <a:lnTo>
                    <a:pt x="1665" y="151092"/>
                  </a:lnTo>
                  <a:lnTo>
                    <a:pt x="11582" y="193435"/>
                  </a:lnTo>
                  <a:lnTo>
                    <a:pt x="22331" y="210152"/>
                  </a:lnTo>
                  <a:lnTo>
                    <a:pt x="33953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91"/>
            <p:cNvSpPr/>
            <p:nvPr>
              <p:custDataLst>
                <p:tags r:id="rId49"/>
              </p:custDataLst>
            </p:nvPr>
          </p:nvSpPr>
          <p:spPr>
            <a:xfrm>
              <a:off x="2812851" y="4986550"/>
              <a:ext cx="89249" cy="200193"/>
            </a:xfrm>
            <a:custGeom>
              <a:avLst/>
              <a:gdLst/>
              <a:ahLst/>
              <a:cxnLst/>
              <a:rect l="0" t="0" r="0" b="0"/>
              <a:pathLst>
                <a:path w="89249" h="200193">
                  <a:moveTo>
                    <a:pt x="0" y="5145"/>
                  </a:moveTo>
                  <a:lnTo>
                    <a:pt x="0" y="5145"/>
                  </a:lnTo>
                  <a:lnTo>
                    <a:pt x="4741" y="404"/>
                  </a:lnTo>
                  <a:lnTo>
                    <a:pt x="7129" y="0"/>
                  </a:lnTo>
                  <a:lnTo>
                    <a:pt x="9714" y="723"/>
                  </a:lnTo>
                  <a:lnTo>
                    <a:pt x="15231" y="3179"/>
                  </a:lnTo>
                  <a:lnTo>
                    <a:pt x="45453" y="14743"/>
                  </a:lnTo>
                  <a:lnTo>
                    <a:pt x="63879" y="26113"/>
                  </a:lnTo>
                  <a:lnTo>
                    <a:pt x="73939" y="39690"/>
                  </a:lnTo>
                  <a:lnTo>
                    <a:pt x="78462" y="51540"/>
                  </a:lnTo>
                  <a:lnTo>
                    <a:pt x="80200" y="70521"/>
                  </a:lnTo>
                  <a:lnTo>
                    <a:pt x="78271" y="73534"/>
                  </a:lnTo>
                  <a:lnTo>
                    <a:pt x="57024" y="90466"/>
                  </a:lnTo>
                  <a:lnTo>
                    <a:pt x="25072" y="101975"/>
                  </a:lnTo>
                  <a:lnTo>
                    <a:pt x="9485" y="103335"/>
                  </a:lnTo>
                  <a:lnTo>
                    <a:pt x="38992" y="104363"/>
                  </a:lnTo>
                  <a:lnTo>
                    <a:pt x="69419" y="121463"/>
                  </a:lnTo>
                  <a:lnTo>
                    <a:pt x="82945" y="133183"/>
                  </a:lnTo>
                  <a:lnTo>
                    <a:pt x="86474" y="139110"/>
                  </a:lnTo>
                  <a:lnTo>
                    <a:pt x="88739" y="151000"/>
                  </a:lnTo>
                  <a:lnTo>
                    <a:pt x="89248" y="176544"/>
                  </a:lnTo>
                  <a:lnTo>
                    <a:pt x="87280" y="179935"/>
                  </a:lnTo>
                  <a:lnTo>
                    <a:pt x="79802" y="186348"/>
                  </a:lnTo>
                  <a:lnTo>
                    <a:pt x="72509" y="189858"/>
                  </a:lnTo>
                  <a:lnTo>
                    <a:pt x="42976" y="200192"/>
                  </a:lnTo>
                  <a:lnTo>
                    <a:pt x="39565" y="199669"/>
                  </a:lnTo>
                  <a:lnTo>
                    <a:pt x="24315" y="194345"/>
                  </a:lnTo>
                  <a:lnTo>
                    <a:pt x="14776" y="192421"/>
                  </a:lnTo>
                  <a:lnTo>
                    <a:pt x="0" y="18373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92"/>
            <p:cNvSpPr/>
            <p:nvPr>
              <p:custDataLst>
                <p:tags r:id="rId50"/>
              </p:custDataLst>
            </p:nvPr>
          </p:nvSpPr>
          <p:spPr>
            <a:xfrm>
              <a:off x="2921781" y="5009554"/>
              <a:ext cx="113129" cy="142426"/>
            </a:xfrm>
            <a:custGeom>
              <a:avLst/>
              <a:gdLst/>
              <a:ahLst/>
              <a:cxnLst/>
              <a:rect l="0" t="0" r="0" b="0"/>
              <a:pathLst>
                <a:path w="113129" h="142426">
                  <a:moveTo>
                    <a:pt x="87523" y="35719"/>
                  </a:moveTo>
                  <a:lnTo>
                    <a:pt x="87523" y="35719"/>
                  </a:lnTo>
                  <a:lnTo>
                    <a:pt x="87523" y="30979"/>
                  </a:lnTo>
                  <a:lnTo>
                    <a:pt x="86531" y="29582"/>
                  </a:lnTo>
                  <a:lnTo>
                    <a:pt x="84877" y="28651"/>
                  </a:lnTo>
                  <a:lnTo>
                    <a:pt x="75094" y="27157"/>
                  </a:lnTo>
                  <a:lnTo>
                    <a:pt x="57712" y="26821"/>
                  </a:lnTo>
                  <a:lnTo>
                    <a:pt x="44074" y="31539"/>
                  </a:lnTo>
                  <a:lnTo>
                    <a:pt x="32206" y="39221"/>
                  </a:lnTo>
                  <a:lnTo>
                    <a:pt x="4212" y="78801"/>
                  </a:lnTo>
                  <a:lnTo>
                    <a:pt x="0" y="95668"/>
                  </a:lnTo>
                  <a:lnTo>
                    <a:pt x="1660" y="104696"/>
                  </a:lnTo>
                  <a:lnTo>
                    <a:pt x="4714" y="113008"/>
                  </a:lnTo>
                  <a:lnTo>
                    <a:pt x="7425" y="126860"/>
                  </a:lnTo>
                  <a:lnTo>
                    <a:pt x="9319" y="129222"/>
                  </a:lnTo>
                  <a:lnTo>
                    <a:pt x="24230" y="137753"/>
                  </a:lnTo>
                  <a:lnTo>
                    <a:pt x="35807" y="141357"/>
                  </a:lnTo>
                  <a:lnTo>
                    <a:pt x="50262" y="142425"/>
                  </a:lnTo>
                  <a:lnTo>
                    <a:pt x="67112" y="138001"/>
                  </a:lnTo>
                  <a:lnTo>
                    <a:pt x="79932" y="130407"/>
                  </a:lnTo>
                  <a:lnTo>
                    <a:pt x="93153" y="111822"/>
                  </a:lnTo>
                  <a:lnTo>
                    <a:pt x="108316" y="83174"/>
                  </a:lnTo>
                  <a:lnTo>
                    <a:pt x="113128" y="53361"/>
                  </a:lnTo>
                  <a:lnTo>
                    <a:pt x="112969" y="34552"/>
                  </a:lnTo>
                  <a:lnTo>
                    <a:pt x="105383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93"/>
            <p:cNvSpPr/>
            <p:nvPr>
              <p:custDataLst>
                <p:tags r:id="rId51"/>
              </p:custDataLst>
            </p:nvPr>
          </p:nvSpPr>
          <p:spPr>
            <a:xfrm>
              <a:off x="3037525" y="5036353"/>
              <a:ext cx="123585" cy="98052"/>
            </a:xfrm>
            <a:custGeom>
              <a:avLst/>
              <a:gdLst/>
              <a:ahLst/>
              <a:cxnLst/>
              <a:rect l="0" t="0" r="0" b="0"/>
              <a:pathLst>
                <a:path w="123585" h="98052">
                  <a:moveTo>
                    <a:pt x="96795" y="8920"/>
                  </a:moveTo>
                  <a:lnTo>
                    <a:pt x="96795" y="8920"/>
                  </a:lnTo>
                  <a:lnTo>
                    <a:pt x="89106" y="1231"/>
                  </a:lnTo>
                  <a:lnTo>
                    <a:pt x="83493" y="358"/>
                  </a:lnTo>
                  <a:lnTo>
                    <a:pt x="41813" y="0"/>
                  </a:lnTo>
                  <a:lnTo>
                    <a:pt x="27036" y="4733"/>
                  </a:lnTo>
                  <a:lnTo>
                    <a:pt x="18497" y="12351"/>
                  </a:lnTo>
                  <a:lnTo>
                    <a:pt x="12386" y="21359"/>
                  </a:lnTo>
                  <a:lnTo>
                    <a:pt x="0" y="55209"/>
                  </a:lnTo>
                  <a:lnTo>
                    <a:pt x="1851" y="64550"/>
                  </a:lnTo>
                  <a:lnTo>
                    <a:pt x="6382" y="81975"/>
                  </a:lnTo>
                  <a:lnTo>
                    <a:pt x="12294" y="88683"/>
                  </a:lnTo>
                  <a:lnTo>
                    <a:pt x="20544" y="93979"/>
                  </a:lnTo>
                  <a:lnTo>
                    <a:pt x="27517" y="96333"/>
                  </a:lnTo>
                  <a:lnTo>
                    <a:pt x="58551" y="98051"/>
                  </a:lnTo>
                  <a:lnTo>
                    <a:pt x="67561" y="95497"/>
                  </a:lnTo>
                  <a:lnTo>
                    <a:pt x="81429" y="85773"/>
                  </a:lnTo>
                  <a:lnTo>
                    <a:pt x="108689" y="43257"/>
                  </a:lnTo>
                  <a:lnTo>
                    <a:pt x="123584" y="1785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094"/>
            <p:cNvSpPr/>
            <p:nvPr>
              <p:custDataLst>
                <p:tags r:id="rId52"/>
              </p:custDataLst>
            </p:nvPr>
          </p:nvSpPr>
          <p:spPr>
            <a:xfrm>
              <a:off x="3125390" y="4848820"/>
              <a:ext cx="105357" cy="392907"/>
            </a:xfrm>
            <a:custGeom>
              <a:avLst/>
              <a:gdLst/>
              <a:ahLst/>
              <a:cxnLst/>
              <a:rect l="0" t="0" r="0" b="0"/>
              <a:pathLst>
                <a:path w="105357" h="392907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36572" y="48098"/>
                  </a:lnTo>
                  <a:lnTo>
                    <a:pt x="59460" y="90743"/>
                  </a:lnTo>
                  <a:lnTo>
                    <a:pt x="78295" y="132172"/>
                  </a:lnTo>
                  <a:lnTo>
                    <a:pt x="91864" y="174054"/>
                  </a:lnTo>
                  <a:lnTo>
                    <a:pt x="101082" y="208778"/>
                  </a:lnTo>
                  <a:lnTo>
                    <a:pt x="105356" y="244202"/>
                  </a:lnTo>
                  <a:lnTo>
                    <a:pt x="99672" y="285591"/>
                  </a:lnTo>
                  <a:lnTo>
                    <a:pt x="88994" y="325663"/>
                  </a:lnTo>
                  <a:lnTo>
                    <a:pt x="71411" y="370123"/>
                  </a:lnTo>
                  <a:lnTo>
                    <a:pt x="53578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095"/>
            <p:cNvSpPr/>
            <p:nvPr>
              <p:custDataLst>
                <p:tags r:id="rId53"/>
              </p:custDataLst>
            </p:nvPr>
          </p:nvSpPr>
          <p:spPr>
            <a:xfrm>
              <a:off x="2643187" y="5304234"/>
              <a:ext cx="571501" cy="53579"/>
            </a:xfrm>
            <a:custGeom>
              <a:avLst/>
              <a:gdLst/>
              <a:ahLst/>
              <a:cxnLst/>
              <a:rect l="0" t="0" r="0" b="0"/>
              <a:pathLst>
                <a:path w="571501" h="53579">
                  <a:moveTo>
                    <a:pt x="571500" y="0"/>
                  </a:moveTo>
                  <a:lnTo>
                    <a:pt x="571500" y="0"/>
                  </a:lnTo>
                  <a:lnTo>
                    <a:pt x="531598" y="0"/>
                  </a:lnTo>
                  <a:lnTo>
                    <a:pt x="489851" y="0"/>
                  </a:lnTo>
                  <a:lnTo>
                    <a:pt x="452515" y="0"/>
                  </a:lnTo>
                  <a:lnTo>
                    <a:pt x="411957" y="0"/>
                  </a:lnTo>
                  <a:lnTo>
                    <a:pt x="379589" y="0"/>
                  </a:lnTo>
                  <a:lnTo>
                    <a:pt x="340123" y="0"/>
                  </a:lnTo>
                  <a:lnTo>
                    <a:pt x="301750" y="4740"/>
                  </a:lnTo>
                  <a:lnTo>
                    <a:pt x="260505" y="7689"/>
                  </a:lnTo>
                  <a:lnTo>
                    <a:pt x="221605" y="13302"/>
                  </a:lnTo>
                  <a:lnTo>
                    <a:pt x="184944" y="16509"/>
                  </a:lnTo>
                  <a:lnTo>
                    <a:pt x="144205" y="22200"/>
                  </a:lnTo>
                  <a:lnTo>
                    <a:pt x="105456" y="30169"/>
                  </a:lnTo>
                  <a:lnTo>
                    <a:pt x="63936" y="35615"/>
                  </a:lnTo>
                  <a:lnTo>
                    <a:pt x="22788" y="48003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96"/>
            <p:cNvSpPr/>
            <p:nvPr>
              <p:custDataLst>
                <p:tags r:id="rId54"/>
              </p:custDataLst>
            </p:nvPr>
          </p:nvSpPr>
          <p:spPr>
            <a:xfrm>
              <a:off x="2794992" y="5384601"/>
              <a:ext cx="62509" cy="205384"/>
            </a:xfrm>
            <a:custGeom>
              <a:avLst/>
              <a:gdLst/>
              <a:ahLst/>
              <a:cxnLst/>
              <a:rect l="0" t="0" r="0" b="0"/>
              <a:pathLst>
                <a:path w="62509" h="205384">
                  <a:moveTo>
                    <a:pt x="62508" y="0"/>
                  </a:moveTo>
                  <a:lnTo>
                    <a:pt x="62508" y="0"/>
                  </a:lnTo>
                  <a:lnTo>
                    <a:pt x="57767" y="0"/>
                  </a:lnTo>
                  <a:lnTo>
                    <a:pt x="56371" y="992"/>
                  </a:lnTo>
                  <a:lnTo>
                    <a:pt x="55440" y="2646"/>
                  </a:lnTo>
                  <a:lnTo>
                    <a:pt x="45497" y="34175"/>
                  </a:lnTo>
                  <a:lnTo>
                    <a:pt x="44760" y="72410"/>
                  </a:lnTo>
                  <a:lnTo>
                    <a:pt x="34949" y="109146"/>
                  </a:lnTo>
                  <a:lnTo>
                    <a:pt x="20734" y="150082"/>
                  </a:lnTo>
                  <a:lnTo>
                    <a:pt x="12868" y="165405"/>
                  </a:lnTo>
                  <a:lnTo>
                    <a:pt x="7061" y="185213"/>
                  </a:lnTo>
                  <a:lnTo>
                    <a:pt x="3138" y="192450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97"/>
            <p:cNvSpPr/>
            <p:nvPr>
              <p:custDataLst>
                <p:tags r:id="rId55"/>
              </p:custDataLst>
            </p:nvPr>
          </p:nvSpPr>
          <p:spPr>
            <a:xfrm>
              <a:off x="2848570" y="5607843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0"/>
                  </a:moveTo>
                  <a:lnTo>
                    <a:pt x="0" y="0"/>
                  </a:lnTo>
                  <a:lnTo>
                    <a:pt x="8930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098"/>
            <p:cNvSpPr/>
            <p:nvPr>
              <p:custDataLst>
                <p:tags r:id="rId56"/>
              </p:custDataLst>
            </p:nvPr>
          </p:nvSpPr>
          <p:spPr>
            <a:xfrm>
              <a:off x="2955759" y="5447109"/>
              <a:ext cx="80262" cy="169104"/>
            </a:xfrm>
            <a:custGeom>
              <a:avLst/>
              <a:gdLst/>
              <a:ahLst/>
              <a:cxnLst/>
              <a:rect l="0" t="0" r="0" b="0"/>
              <a:pathLst>
                <a:path w="80262" h="169104">
                  <a:moveTo>
                    <a:pt x="17826" y="0"/>
                  </a:moveTo>
                  <a:lnTo>
                    <a:pt x="17826" y="0"/>
                  </a:lnTo>
                  <a:lnTo>
                    <a:pt x="10138" y="7689"/>
                  </a:lnTo>
                  <a:lnTo>
                    <a:pt x="9006" y="16509"/>
                  </a:lnTo>
                  <a:lnTo>
                    <a:pt x="7977" y="16959"/>
                  </a:lnTo>
                  <a:lnTo>
                    <a:pt x="0" y="17856"/>
                  </a:lnTo>
                  <a:lnTo>
                    <a:pt x="13270" y="17859"/>
                  </a:lnTo>
                  <a:lnTo>
                    <a:pt x="52001" y="31162"/>
                  </a:lnTo>
                  <a:lnTo>
                    <a:pt x="60466" y="38985"/>
                  </a:lnTo>
                  <a:lnTo>
                    <a:pt x="73984" y="60176"/>
                  </a:lnTo>
                  <a:lnTo>
                    <a:pt x="78453" y="77582"/>
                  </a:lnTo>
                  <a:lnTo>
                    <a:pt x="80261" y="121066"/>
                  </a:lnTo>
                  <a:lnTo>
                    <a:pt x="79310" y="130205"/>
                  </a:lnTo>
                  <a:lnTo>
                    <a:pt x="73196" y="145515"/>
                  </a:lnTo>
                  <a:lnTo>
                    <a:pt x="59342" y="163274"/>
                  </a:lnTo>
                  <a:lnTo>
                    <a:pt x="53476" y="166824"/>
                  </a:lnTo>
                  <a:lnTo>
                    <a:pt x="41625" y="169103"/>
                  </a:lnTo>
                  <a:lnTo>
                    <a:pt x="35680" y="166769"/>
                  </a:lnTo>
                  <a:lnTo>
                    <a:pt x="17826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099"/>
            <p:cNvSpPr/>
            <p:nvPr>
              <p:custDataLst>
                <p:tags r:id="rId57"/>
              </p:custDataLst>
            </p:nvPr>
          </p:nvSpPr>
          <p:spPr>
            <a:xfrm>
              <a:off x="2964656" y="5375671"/>
              <a:ext cx="107157" cy="44650"/>
            </a:xfrm>
            <a:custGeom>
              <a:avLst/>
              <a:gdLst/>
              <a:ahLst/>
              <a:cxnLst/>
              <a:rect l="0" t="0" r="0" b="0"/>
              <a:pathLst>
                <a:path w="107157" h="4465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43114" y="13303"/>
                  </a:lnTo>
                  <a:lnTo>
                    <a:pt x="85205" y="29888"/>
                  </a:lnTo>
                  <a:lnTo>
                    <a:pt x="107156" y="4464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67"/>
          <p:cNvGrpSpPr/>
          <p:nvPr/>
        </p:nvGrpSpPr>
        <p:grpSpPr>
          <a:xfrm>
            <a:off x="3402323" y="4170164"/>
            <a:ext cx="767842" cy="276821"/>
            <a:chOff x="3402323" y="4170164"/>
            <a:chExt cx="767842" cy="276821"/>
          </a:xfrm>
        </p:grpSpPr>
        <p:sp>
          <p:nvSpPr>
            <p:cNvPr id="35" name="SMARTInkShape-1100"/>
            <p:cNvSpPr/>
            <p:nvPr>
              <p:custDataLst>
                <p:tags r:id="rId36"/>
              </p:custDataLst>
            </p:nvPr>
          </p:nvSpPr>
          <p:spPr>
            <a:xfrm>
              <a:off x="3402323" y="4170164"/>
              <a:ext cx="178482" cy="240932"/>
            </a:xfrm>
            <a:custGeom>
              <a:avLst/>
              <a:gdLst/>
              <a:ahLst/>
              <a:cxnLst/>
              <a:rect l="0" t="0" r="0" b="0"/>
              <a:pathLst>
                <a:path w="178482" h="240932">
                  <a:moveTo>
                    <a:pt x="62395" y="0"/>
                  </a:moveTo>
                  <a:lnTo>
                    <a:pt x="62395" y="0"/>
                  </a:lnTo>
                  <a:lnTo>
                    <a:pt x="55266" y="8121"/>
                  </a:lnTo>
                  <a:lnTo>
                    <a:pt x="40272" y="40165"/>
                  </a:lnTo>
                  <a:lnTo>
                    <a:pt x="36221" y="80952"/>
                  </a:lnTo>
                  <a:lnTo>
                    <a:pt x="29550" y="125092"/>
                  </a:lnTo>
                  <a:lnTo>
                    <a:pt x="22315" y="169674"/>
                  </a:lnTo>
                  <a:lnTo>
                    <a:pt x="13408" y="210814"/>
                  </a:lnTo>
                  <a:lnTo>
                    <a:pt x="9421" y="231319"/>
                  </a:lnTo>
                  <a:lnTo>
                    <a:pt x="9220" y="234579"/>
                  </a:lnTo>
                  <a:lnTo>
                    <a:pt x="8094" y="236753"/>
                  </a:lnTo>
                  <a:lnTo>
                    <a:pt x="6351" y="238202"/>
                  </a:lnTo>
                  <a:lnTo>
                    <a:pt x="266" y="240931"/>
                  </a:lnTo>
                  <a:lnTo>
                    <a:pt x="0" y="236310"/>
                  </a:lnTo>
                  <a:lnTo>
                    <a:pt x="12326" y="207677"/>
                  </a:lnTo>
                  <a:lnTo>
                    <a:pt x="42129" y="167840"/>
                  </a:lnTo>
                  <a:lnTo>
                    <a:pt x="77328" y="128354"/>
                  </a:lnTo>
                  <a:lnTo>
                    <a:pt x="120690" y="97045"/>
                  </a:lnTo>
                  <a:lnTo>
                    <a:pt x="148884" y="83249"/>
                  </a:lnTo>
                  <a:lnTo>
                    <a:pt x="156397" y="80655"/>
                  </a:lnTo>
                  <a:lnTo>
                    <a:pt x="169305" y="73552"/>
                  </a:lnTo>
                  <a:lnTo>
                    <a:pt x="178481" y="7143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01"/>
            <p:cNvSpPr/>
            <p:nvPr>
              <p:custDataLst>
                <p:tags r:id="rId37"/>
              </p:custDataLst>
            </p:nvPr>
          </p:nvSpPr>
          <p:spPr>
            <a:xfrm>
              <a:off x="3473648" y="4304109"/>
              <a:ext cx="53579" cy="142876"/>
            </a:xfrm>
            <a:custGeom>
              <a:avLst/>
              <a:gdLst/>
              <a:ahLst/>
              <a:cxnLst/>
              <a:rect l="0" t="0" r="0" b="0"/>
              <a:pathLst>
                <a:path w="53579" h="142876">
                  <a:moveTo>
                    <a:pt x="0" y="0"/>
                  </a:moveTo>
                  <a:lnTo>
                    <a:pt x="0" y="0"/>
                  </a:lnTo>
                  <a:lnTo>
                    <a:pt x="21249" y="42499"/>
                  </a:lnTo>
                  <a:lnTo>
                    <a:pt x="33127" y="78614"/>
                  </a:lnTo>
                  <a:lnTo>
                    <a:pt x="37597" y="97707"/>
                  </a:lnTo>
                  <a:lnTo>
                    <a:pt x="5357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02"/>
            <p:cNvSpPr/>
            <p:nvPr>
              <p:custDataLst>
                <p:tags r:id="rId38"/>
              </p:custDataLst>
            </p:nvPr>
          </p:nvSpPr>
          <p:spPr>
            <a:xfrm>
              <a:off x="3607593" y="4295179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0"/>
                  </a:moveTo>
                  <a:lnTo>
                    <a:pt x="0" y="0"/>
                  </a:lnTo>
                  <a:lnTo>
                    <a:pt x="38450" y="0"/>
                  </a:lnTo>
                  <a:lnTo>
                    <a:pt x="44540" y="2646"/>
                  </a:lnTo>
                  <a:lnTo>
                    <a:pt x="53578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103"/>
            <p:cNvSpPr/>
            <p:nvPr>
              <p:custDataLst>
                <p:tags r:id="rId39"/>
              </p:custDataLst>
            </p:nvPr>
          </p:nvSpPr>
          <p:spPr>
            <a:xfrm>
              <a:off x="3634382" y="4375546"/>
              <a:ext cx="35720" cy="17861"/>
            </a:xfrm>
            <a:custGeom>
              <a:avLst/>
              <a:gdLst/>
              <a:ahLst/>
              <a:cxnLst/>
              <a:rect l="0" t="0" r="0" b="0"/>
              <a:pathLst>
                <a:path w="35720" h="17861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7689" y="4740"/>
                  </a:lnTo>
                  <a:lnTo>
                    <a:pt x="9095" y="6137"/>
                  </a:lnTo>
                  <a:lnTo>
                    <a:pt x="13303" y="7689"/>
                  </a:lnTo>
                  <a:lnTo>
                    <a:pt x="24089" y="9677"/>
                  </a:lnTo>
                  <a:lnTo>
                    <a:pt x="35719" y="178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104"/>
            <p:cNvSpPr/>
            <p:nvPr>
              <p:custDataLst>
                <p:tags r:id="rId40"/>
              </p:custDataLst>
            </p:nvPr>
          </p:nvSpPr>
          <p:spPr>
            <a:xfrm>
              <a:off x="3777257" y="442912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893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105"/>
            <p:cNvSpPr/>
            <p:nvPr>
              <p:custDataLst>
                <p:tags r:id="rId41"/>
              </p:custDataLst>
            </p:nvPr>
          </p:nvSpPr>
          <p:spPr>
            <a:xfrm>
              <a:off x="3849260" y="4251050"/>
              <a:ext cx="142143" cy="177507"/>
            </a:xfrm>
            <a:custGeom>
              <a:avLst/>
              <a:gdLst/>
              <a:ahLst/>
              <a:cxnLst/>
              <a:rect l="0" t="0" r="0" b="0"/>
              <a:pathLst>
                <a:path w="142143" h="177507">
                  <a:moveTo>
                    <a:pt x="124450" y="44129"/>
                  </a:moveTo>
                  <a:lnTo>
                    <a:pt x="124450" y="44129"/>
                  </a:lnTo>
                  <a:lnTo>
                    <a:pt x="124450" y="39389"/>
                  </a:lnTo>
                  <a:lnTo>
                    <a:pt x="123458" y="37992"/>
                  </a:lnTo>
                  <a:lnTo>
                    <a:pt x="121805" y="37061"/>
                  </a:lnTo>
                  <a:lnTo>
                    <a:pt x="119710" y="36441"/>
                  </a:lnTo>
                  <a:lnTo>
                    <a:pt x="118314" y="35035"/>
                  </a:lnTo>
                  <a:lnTo>
                    <a:pt x="116762" y="30827"/>
                  </a:lnTo>
                  <a:lnTo>
                    <a:pt x="114774" y="20041"/>
                  </a:lnTo>
                  <a:lnTo>
                    <a:pt x="103124" y="5397"/>
                  </a:lnTo>
                  <a:lnTo>
                    <a:pt x="97444" y="2110"/>
                  </a:lnTo>
                  <a:lnTo>
                    <a:pt x="85712" y="0"/>
                  </a:lnTo>
                  <a:lnTo>
                    <a:pt x="72072" y="4375"/>
                  </a:lnTo>
                  <a:lnTo>
                    <a:pt x="55822" y="15734"/>
                  </a:lnTo>
                  <a:lnTo>
                    <a:pt x="15959" y="51493"/>
                  </a:lnTo>
                  <a:lnTo>
                    <a:pt x="3728" y="80310"/>
                  </a:lnTo>
                  <a:lnTo>
                    <a:pt x="0" y="112259"/>
                  </a:lnTo>
                  <a:lnTo>
                    <a:pt x="4343" y="130351"/>
                  </a:lnTo>
                  <a:lnTo>
                    <a:pt x="11914" y="148280"/>
                  </a:lnTo>
                  <a:lnTo>
                    <a:pt x="20195" y="157556"/>
                  </a:lnTo>
                  <a:lnTo>
                    <a:pt x="41680" y="171596"/>
                  </a:lnTo>
                  <a:lnTo>
                    <a:pt x="59136" y="176155"/>
                  </a:lnTo>
                  <a:lnTo>
                    <a:pt x="76876" y="177506"/>
                  </a:lnTo>
                  <a:lnTo>
                    <a:pt x="112548" y="170336"/>
                  </a:lnTo>
                  <a:lnTo>
                    <a:pt x="117508" y="167955"/>
                  </a:lnTo>
                  <a:lnTo>
                    <a:pt x="125664" y="160017"/>
                  </a:lnTo>
                  <a:lnTo>
                    <a:pt x="135834" y="144391"/>
                  </a:lnTo>
                  <a:lnTo>
                    <a:pt x="140391" y="127194"/>
                  </a:lnTo>
                  <a:lnTo>
                    <a:pt x="142142" y="84041"/>
                  </a:lnTo>
                  <a:lnTo>
                    <a:pt x="137519" y="65326"/>
                  </a:lnTo>
                  <a:lnTo>
                    <a:pt x="124450" y="3520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06"/>
            <p:cNvSpPr/>
            <p:nvPr>
              <p:custDataLst>
                <p:tags r:id="rId42"/>
              </p:custDataLst>
            </p:nvPr>
          </p:nvSpPr>
          <p:spPr>
            <a:xfrm>
              <a:off x="4018511" y="4250531"/>
              <a:ext cx="124673" cy="187524"/>
            </a:xfrm>
            <a:custGeom>
              <a:avLst/>
              <a:gdLst/>
              <a:ahLst/>
              <a:cxnLst/>
              <a:rect l="0" t="0" r="0" b="0"/>
              <a:pathLst>
                <a:path w="124673" h="187524">
                  <a:moveTo>
                    <a:pt x="35567" y="0"/>
                  </a:moveTo>
                  <a:lnTo>
                    <a:pt x="35567" y="0"/>
                  </a:lnTo>
                  <a:lnTo>
                    <a:pt x="35567" y="13302"/>
                  </a:lnTo>
                  <a:lnTo>
                    <a:pt x="34574" y="14821"/>
                  </a:lnTo>
                  <a:lnTo>
                    <a:pt x="32921" y="15834"/>
                  </a:lnTo>
                  <a:lnTo>
                    <a:pt x="30826" y="16509"/>
                  </a:lnTo>
                  <a:lnTo>
                    <a:pt x="29430" y="17951"/>
                  </a:lnTo>
                  <a:lnTo>
                    <a:pt x="27878" y="22200"/>
                  </a:lnTo>
                  <a:lnTo>
                    <a:pt x="26472" y="23729"/>
                  </a:lnTo>
                  <a:lnTo>
                    <a:pt x="22264" y="25429"/>
                  </a:lnTo>
                  <a:lnTo>
                    <a:pt x="360" y="26778"/>
                  </a:lnTo>
                  <a:lnTo>
                    <a:pt x="0" y="31526"/>
                  </a:lnTo>
                  <a:lnTo>
                    <a:pt x="941" y="32924"/>
                  </a:lnTo>
                  <a:lnTo>
                    <a:pt x="2561" y="33855"/>
                  </a:lnTo>
                  <a:lnTo>
                    <a:pt x="4633" y="34476"/>
                  </a:lnTo>
                  <a:lnTo>
                    <a:pt x="49257" y="62562"/>
                  </a:lnTo>
                  <a:lnTo>
                    <a:pt x="63480" y="69477"/>
                  </a:lnTo>
                  <a:lnTo>
                    <a:pt x="105196" y="105576"/>
                  </a:lnTo>
                  <a:lnTo>
                    <a:pt x="119950" y="127276"/>
                  </a:lnTo>
                  <a:lnTo>
                    <a:pt x="123407" y="139796"/>
                  </a:lnTo>
                  <a:lnTo>
                    <a:pt x="124672" y="162326"/>
                  </a:lnTo>
                  <a:lnTo>
                    <a:pt x="122133" y="169048"/>
                  </a:lnTo>
                  <a:lnTo>
                    <a:pt x="112418" y="181448"/>
                  </a:lnTo>
                  <a:lnTo>
                    <a:pt x="106764" y="184823"/>
                  </a:lnTo>
                  <a:lnTo>
                    <a:pt x="95358" y="186723"/>
                  </a:lnTo>
                  <a:lnTo>
                    <a:pt x="71285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07"/>
            <p:cNvSpPr/>
            <p:nvPr>
              <p:custDataLst>
                <p:tags r:id="rId43"/>
              </p:custDataLst>
            </p:nvPr>
          </p:nvSpPr>
          <p:spPr>
            <a:xfrm>
              <a:off x="4027289" y="4214812"/>
              <a:ext cx="142876" cy="17860"/>
            </a:xfrm>
            <a:custGeom>
              <a:avLst/>
              <a:gdLst/>
              <a:ahLst/>
              <a:cxnLst/>
              <a:rect l="0" t="0" r="0" b="0"/>
              <a:pathLst>
                <a:path w="142876" h="17860">
                  <a:moveTo>
                    <a:pt x="0" y="0"/>
                  </a:moveTo>
                  <a:lnTo>
                    <a:pt x="0" y="0"/>
                  </a:lnTo>
                  <a:lnTo>
                    <a:pt x="42240" y="0"/>
                  </a:lnTo>
                  <a:lnTo>
                    <a:pt x="81226" y="2646"/>
                  </a:lnTo>
                  <a:lnTo>
                    <a:pt x="124307" y="15446"/>
                  </a:lnTo>
                  <a:lnTo>
                    <a:pt x="142875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108"/>
            <p:cNvSpPr/>
            <p:nvPr>
              <p:custDataLst>
                <p:tags r:id="rId44"/>
              </p:custDataLst>
            </p:nvPr>
          </p:nvSpPr>
          <p:spPr>
            <a:xfrm>
              <a:off x="3750472" y="4376910"/>
              <a:ext cx="40615" cy="52216"/>
            </a:xfrm>
            <a:custGeom>
              <a:avLst/>
              <a:gdLst/>
              <a:ahLst/>
              <a:cxnLst/>
              <a:rect l="0" t="0" r="0" b="0"/>
              <a:pathLst>
                <a:path w="40615" h="52216">
                  <a:moveTo>
                    <a:pt x="35715" y="34355"/>
                  </a:moveTo>
                  <a:lnTo>
                    <a:pt x="35715" y="34355"/>
                  </a:lnTo>
                  <a:lnTo>
                    <a:pt x="27153" y="34355"/>
                  </a:lnTo>
                  <a:lnTo>
                    <a:pt x="26786" y="43252"/>
                  </a:lnTo>
                  <a:lnTo>
                    <a:pt x="31526" y="43275"/>
                  </a:lnTo>
                  <a:lnTo>
                    <a:pt x="32923" y="42286"/>
                  </a:lnTo>
                  <a:lnTo>
                    <a:pt x="33853" y="40635"/>
                  </a:lnTo>
                  <a:lnTo>
                    <a:pt x="34474" y="38542"/>
                  </a:lnTo>
                  <a:lnTo>
                    <a:pt x="40088" y="30855"/>
                  </a:lnTo>
                  <a:lnTo>
                    <a:pt x="40614" y="28053"/>
                  </a:lnTo>
                  <a:lnTo>
                    <a:pt x="39974" y="25193"/>
                  </a:lnTo>
                  <a:lnTo>
                    <a:pt x="36556" y="18213"/>
                  </a:lnTo>
                  <a:lnTo>
                    <a:pt x="22434" y="3238"/>
                  </a:lnTo>
                  <a:lnTo>
                    <a:pt x="17245" y="682"/>
                  </a:lnTo>
                  <a:lnTo>
                    <a:pt x="14472" y="0"/>
                  </a:lnTo>
                  <a:lnTo>
                    <a:pt x="11631" y="537"/>
                  </a:lnTo>
                  <a:lnTo>
                    <a:pt x="1724" y="6444"/>
                  </a:lnTo>
                  <a:lnTo>
                    <a:pt x="764" y="9713"/>
                  </a:lnTo>
                  <a:lnTo>
                    <a:pt x="0" y="37452"/>
                  </a:lnTo>
                  <a:lnTo>
                    <a:pt x="991" y="39396"/>
                  </a:lnTo>
                  <a:lnTo>
                    <a:pt x="2644" y="40692"/>
                  </a:lnTo>
                  <a:lnTo>
                    <a:pt x="7126" y="43125"/>
                  </a:lnTo>
                  <a:lnTo>
                    <a:pt x="15228" y="49080"/>
                  </a:lnTo>
                  <a:lnTo>
                    <a:pt x="25068" y="51802"/>
                  </a:lnTo>
                  <a:lnTo>
                    <a:pt x="31017" y="52092"/>
                  </a:lnTo>
                  <a:lnTo>
                    <a:pt x="32583" y="51141"/>
                  </a:lnTo>
                  <a:lnTo>
                    <a:pt x="33627" y="49514"/>
                  </a:lnTo>
                  <a:lnTo>
                    <a:pt x="35679" y="43393"/>
                  </a:lnTo>
                  <a:lnTo>
                    <a:pt x="27152" y="43288"/>
                  </a:lnTo>
                  <a:lnTo>
                    <a:pt x="17856" y="5221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68"/>
          <p:cNvGrpSpPr/>
          <p:nvPr/>
        </p:nvGrpSpPr>
        <p:grpSpPr>
          <a:xfrm>
            <a:off x="4768453" y="3991940"/>
            <a:ext cx="1178719" cy="678287"/>
            <a:chOff x="4768453" y="3991940"/>
            <a:chExt cx="1178719" cy="678287"/>
          </a:xfrm>
        </p:grpSpPr>
        <p:sp>
          <p:nvSpPr>
            <p:cNvPr id="45" name="SMARTInkShape-1109"/>
            <p:cNvSpPr/>
            <p:nvPr>
              <p:custDataLst>
                <p:tags r:id="rId24"/>
              </p:custDataLst>
            </p:nvPr>
          </p:nvSpPr>
          <p:spPr>
            <a:xfrm>
              <a:off x="4768453" y="4089796"/>
              <a:ext cx="232173" cy="392656"/>
            </a:xfrm>
            <a:custGeom>
              <a:avLst/>
              <a:gdLst/>
              <a:ahLst/>
              <a:cxnLst/>
              <a:rect l="0" t="0" r="0" b="0"/>
              <a:pathLst>
                <a:path w="232173" h="392656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1024" y="43174"/>
                  </a:lnTo>
                  <a:lnTo>
                    <a:pt x="18480" y="76292"/>
                  </a:lnTo>
                  <a:lnTo>
                    <a:pt x="26973" y="114879"/>
                  </a:lnTo>
                  <a:lnTo>
                    <a:pt x="38419" y="156739"/>
                  </a:lnTo>
                  <a:lnTo>
                    <a:pt x="47833" y="188725"/>
                  </a:lnTo>
                  <a:lnTo>
                    <a:pt x="55324" y="219477"/>
                  </a:lnTo>
                  <a:lnTo>
                    <a:pt x="64606" y="249681"/>
                  </a:lnTo>
                  <a:lnTo>
                    <a:pt x="78343" y="291930"/>
                  </a:lnTo>
                  <a:lnTo>
                    <a:pt x="88697" y="326938"/>
                  </a:lnTo>
                  <a:lnTo>
                    <a:pt x="101084" y="365434"/>
                  </a:lnTo>
                  <a:lnTo>
                    <a:pt x="114311" y="390037"/>
                  </a:lnTo>
                  <a:lnTo>
                    <a:pt x="115895" y="390994"/>
                  </a:lnTo>
                  <a:lnTo>
                    <a:pt x="123618" y="392655"/>
                  </a:lnTo>
                  <a:lnTo>
                    <a:pt x="124084" y="391746"/>
                  </a:lnTo>
                  <a:lnTo>
                    <a:pt x="134674" y="355378"/>
                  </a:lnTo>
                  <a:lnTo>
                    <a:pt x="145995" y="316371"/>
                  </a:lnTo>
                  <a:lnTo>
                    <a:pt x="154824" y="277405"/>
                  </a:lnTo>
                  <a:lnTo>
                    <a:pt x="163723" y="234440"/>
                  </a:lnTo>
                  <a:lnTo>
                    <a:pt x="172644" y="195031"/>
                  </a:lnTo>
                  <a:lnTo>
                    <a:pt x="181571" y="158218"/>
                  </a:lnTo>
                  <a:lnTo>
                    <a:pt x="193476" y="117353"/>
                  </a:lnTo>
                  <a:lnTo>
                    <a:pt x="208359" y="76345"/>
                  </a:lnTo>
                  <a:lnTo>
                    <a:pt x="223242" y="54616"/>
                  </a:lnTo>
                  <a:lnTo>
                    <a:pt x="228203" y="48087"/>
                  </a:lnTo>
                  <a:lnTo>
                    <a:pt x="232172" y="3571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10"/>
            <p:cNvSpPr/>
            <p:nvPr>
              <p:custDataLst>
                <p:tags r:id="rId25"/>
              </p:custDataLst>
            </p:nvPr>
          </p:nvSpPr>
          <p:spPr>
            <a:xfrm>
              <a:off x="5027414" y="4313039"/>
              <a:ext cx="89297" cy="17860"/>
            </a:xfrm>
            <a:custGeom>
              <a:avLst/>
              <a:gdLst/>
              <a:ahLst/>
              <a:cxnLst/>
              <a:rect l="0" t="0" r="0" b="0"/>
              <a:pathLst>
                <a:path w="89297" h="17860">
                  <a:moveTo>
                    <a:pt x="0" y="0"/>
                  </a:moveTo>
                  <a:lnTo>
                    <a:pt x="0" y="0"/>
                  </a:lnTo>
                  <a:lnTo>
                    <a:pt x="39901" y="992"/>
                  </a:lnTo>
                  <a:lnTo>
                    <a:pt x="77791" y="11024"/>
                  </a:lnTo>
                  <a:lnTo>
                    <a:pt x="8929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111"/>
            <p:cNvSpPr/>
            <p:nvPr>
              <p:custDataLst>
                <p:tags r:id="rId26"/>
              </p:custDataLst>
            </p:nvPr>
          </p:nvSpPr>
          <p:spPr>
            <a:xfrm>
              <a:off x="5018484" y="4366617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0"/>
                  </a:moveTo>
                  <a:lnTo>
                    <a:pt x="0" y="0"/>
                  </a:lnTo>
                  <a:lnTo>
                    <a:pt x="13303" y="0"/>
                  </a:lnTo>
                  <a:lnTo>
                    <a:pt x="53865" y="11024"/>
                  </a:lnTo>
                  <a:lnTo>
                    <a:pt x="71522" y="15834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112"/>
            <p:cNvSpPr/>
            <p:nvPr>
              <p:custDataLst>
                <p:tags r:id="rId27"/>
              </p:custDataLst>
            </p:nvPr>
          </p:nvSpPr>
          <p:spPr>
            <a:xfrm>
              <a:off x="5313164" y="4214812"/>
              <a:ext cx="17848" cy="26678"/>
            </a:xfrm>
            <a:custGeom>
              <a:avLst/>
              <a:gdLst/>
              <a:ahLst/>
              <a:cxnLst/>
              <a:rect l="0" t="0" r="0" b="0"/>
              <a:pathLst>
                <a:path w="17848" h="26678">
                  <a:moveTo>
                    <a:pt x="8929" y="8930"/>
                  </a:moveTo>
                  <a:lnTo>
                    <a:pt x="8929" y="8930"/>
                  </a:lnTo>
                  <a:lnTo>
                    <a:pt x="1241" y="8930"/>
                  </a:lnTo>
                  <a:lnTo>
                    <a:pt x="827" y="9922"/>
                  </a:lnTo>
                  <a:lnTo>
                    <a:pt x="0" y="26677"/>
                  </a:lnTo>
                  <a:lnTo>
                    <a:pt x="4740" y="22015"/>
                  </a:lnTo>
                  <a:lnTo>
                    <a:pt x="9713" y="19707"/>
                  </a:lnTo>
                  <a:lnTo>
                    <a:pt x="12428" y="19091"/>
                  </a:lnTo>
                  <a:lnTo>
                    <a:pt x="14239" y="17688"/>
                  </a:lnTo>
                  <a:lnTo>
                    <a:pt x="17382" y="10279"/>
                  </a:lnTo>
                  <a:lnTo>
                    <a:pt x="17847" y="403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113"/>
            <p:cNvSpPr/>
            <p:nvPr>
              <p:custDataLst>
                <p:tags r:id="rId28"/>
              </p:custDataLst>
            </p:nvPr>
          </p:nvSpPr>
          <p:spPr>
            <a:xfrm>
              <a:off x="5420486" y="4084918"/>
              <a:ext cx="115921" cy="129727"/>
            </a:xfrm>
            <a:custGeom>
              <a:avLst/>
              <a:gdLst/>
              <a:ahLst/>
              <a:cxnLst/>
              <a:rect l="0" t="0" r="0" b="0"/>
              <a:pathLst>
                <a:path w="115921" h="129727">
                  <a:moveTo>
                    <a:pt x="115920" y="22738"/>
                  </a:moveTo>
                  <a:lnTo>
                    <a:pt x="115920" y="22738"/>
                  </a:lnTo>
                  <a:lnTo>
                    <a:pt x="111179" y="17997"/>
                  </a:lnTo>
                  <a:lnTo>
                    <a:pt x="106206" y="15670"/>
                  </a:lnTo>
                  <a:lnTo>
                    <a:pt x="103491" y="15049"/>
                  </a:lnTo>
                  <a:lnTo>
                    <a:pt x="101680" y="13643"/>
                  </a:lnTo>
                  <a:lnTo>
                    <a:pt x="99670" y="9435"/>
                  </a:lnTo>
                  <a:lnTo>
                    <a:pt x="97149" y="7916"/>
                  </a:lnTo>
                  <a:lnTo>
                    <a:pt x="67692" y="0"/>
                  </a:lnTo>
                  <a:lnTo>
                    <a:pt x="56120" y="2049"/>
                  </a:lnTo>
                  <a:lnTo>
                    <a:pt x="28334" y="17059"/>
                  </a:lnTo>
                  <a:lnTo>
                    <a:pt x="19777" y="25505"/>
                  </a:lnTo>
                  <a:lnTo>
                    <a:pt x="6199" y="47097"/>
                  </a:lnTo>
                  <a:lnTo>
                    <a:pt x="1720" y="64572"/>
                  </a:lnTo>
                  <a:lnTo>
                    <a:pt x="0" y="100142"/>
                  </a:lnTo>
                  <a:lnTo>
                    <a:pt x="2553" y="109395"/>
                  </a:lnTo>
                  <a:lnTo>
                    <a:pt x="12277" y="123419"/>
                  </a:lnTo>
                  <a:lnTo>
                    <a:pt x="17932" y="127016"/>
                  </a:lnTo>
                  <a:lnTo>
                    <a:pt x="24745" y="128615"/>
                  </a:lnTo>
                  <a:lnTo>
                    <a:pt x="46232" y="129726"/>
                  </a:lnTo>
                  <a:lnTo>
                    <a:pt x="60765" y="125104"/>
                  </a:lnTo>
                  <a:lnTo>
                    <a:pt x="64267" y="122732"/>
                  </a:lnTo>
                  <a:lnTo>
                    <a:pt x="75090" y="108899"/>
                  </a:lnTo>
                  <a:lnTo>
                    <a:pt x="77929" y="100388"/>
                  </a:lnTo>
                  <a:lnTo>
                    <a:pt x="80184" y="90984"/>
                  </a:lnTo>
                  <a:lnTo>
                    <a:pt x="87069" y="76861"/>
                  </a:lnTo>
                  <a:lnTo>
                    <a:pt x="89131" y="6738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114"/>
            <p:cNvSpPr/>
            <p:nvPr>
              <p:custDataLst>
                <p:tags r:id="rId29"/>
              </p:custDataLst>
            </p:nvPr>
          </p:nvSpPr>
          <p:spPr>
            <a:xfrm>
              <a:off x="5554301" y="4045148"/>
              <a:ext cx="97627" cy="169665"/>
            </a:xfrm>
            <a:custGeom>
              <a:avLst/>
              <a:gdLst/>
              <a:ahLst/>
              <a:cxnLst/>
              <a:rect l="0" t="0" r="0" b="0"/>
              <a:pathLst>
                <a:path w="97627" h="169665">
                  <a:moveTo>
                    <a:pt x="8894" y="0"/>
                  </a:moveTo>
                  <a:lnTo>
                    <a:pt x="8894" y="0"/>
                  </a:lnTo>
                  <a:lnTo>
                    <a:pt x="17455" y="0"/>
                  </a:lnTo>
                  <a:lnTo>
                    <a:pt x="17813" y="16250"/>
                  </a:lnTo>
                  <a:lnTo>
                    <a:pt x="10134" y="25406"/>
                  </a:lnTo>
                  <a:lnTo>
                    <a:pt x="6799" y="26174"/>
                  </a:lnTo>
                  <a:lnTo>
                    <a:pt x="1314" y="26667"/>
                  </a:lnTo>
                  <a:lnTo>
                    <a:pt x="864" y="27700"/>
                  </a:lnTo>
                  <a:lnTo>
                    <a:pt x="0" y="35348"/>
                  </a:lnTo>
                  <a:lnTo>
                    <a:pt x="12396" y="48115"/>
                  </a:lnTo>
                  <a:lnTo>
                    <a:pt x="20703" y="51150"/>
                  </a:lnTo>
                  <a:lnTo>
                    <a:pt x="30017" y="53491"/>
                  </a:lnTo>
                  <a:lnTo>
                    <a:pt x="63098" y="74252"/>
                  </a:lnTo>
                  <a:lnTo>
                    <a:pt x="85191" y="95437"/>
                  </a:lnTo>
                  <a:lnTo>
                    <a:pt x="93898" y="110078"/>
                  </a:lnTo>
                  <a:lnTo>
                    <a:pt x="96919" y="122133"/>
                  </a:lnTo>
                  <a:lnTo>
                    <a:pt x="97626" y="132333"/>
                  </a:lnTo>
                  <a:lnTo>
                    <a:pt x="90452" y="157326"/>
                  </a:lnTo>
                  <a:lnTo>
                    <a:pt x="84874" y="164465"/>
                  </a:lnTo>
                  <a:lnTo>
                    <a:pt x="77058" y="167353"/>
                  </a:lnTo>
                  <a:lnTo>
                    <a:pt x="34046" y="169624"/>
                  </a:lnTo>
                  <a:lnTo>
                    <a:pt x="26753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15"/>
            <p:cNvSpPr/>
            <p:nvPr>
              <p:custDataLst>
                <p:tags r:id="rId30"/>
              </p:custDataLst>
            </p:nvPr>
          </p:nvSpPr>
          <p:spPr>
            <a:xfrm>
              <a:off x="5572125" y="4018391"/>
              <a:ext cx="80368" cy="8899"/>
            </a:xfrm>
            <a:custGeom>
              <a:avLst/>
              <a:gdLst/>
              <a:ahLst/>
              <a:cxnLst/>
              <a:rect l="0" t="0" r="0" b="0"/>
              <a:pathLst>
                <a:path w="80368" h="8899">
                  <a:moveTo>
                    <a:pt x="0" y="8898"/>
                  </a:moveTo>
                  <a:lnTo>
                    <a:pt x="0" y="8898"/>
                  </a:lnTo>
                  <a:lnTo>
                    <a:pt x="4740" y="4157"/>
                  </a:lnTo>
                  <a:lnTo>
                    <a:pt x="9713" y="1830"/>
                  </a:lnTo>
                  <a:lnTo>
                    <a:pt x="46397" y="0"/>
                  </a:lnTo>
                  <a:lnTo>
                    <a:pt x="80367" y="88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16"/>
            <p:cNvSpPr/>
            <p:nvPr>
              <p:custDataLst>
                <p:tags r:id="rId31"/>
              </p:custDataLst>
            </p:nvPr>
          </p:nvSpPr>
          <p:spPr>
            <a:xfrm>
              <a:off x="5777507" y="4027289"/>
              <a:ext cx="26790" cy="232172"/>
            </a:xfrm>
            <a:custGeom>
              <a:avLst/>
              <a:gdLst/>
              <a:ahLst/>
              <a:cxnLst/>
              <a:rect l="0" t="0" r="0" b="0"/>
              <a:pathLst>
                <a:path w="26790" h="232172">
                  <a:moveTo>
                    <a:pt x="26789" y="0"/>
                  </a:moveTo>
                  <a:lnTo>
                    <a:pt x="26789" y="0"/>
                  </a:lnTo>
                  <a:lnTo>
                    <a:pt x="26789" y="17169"/>
                  </a:lnTo>
                  <a:lnTo>
                    <a:pt x="25797" y="20375"/>
                  </a:lnTo>
                  <a:lnTo>
                    <a:pt x="24144" y="22513"/>
                  </a:lnTo>
                  <a:lnTo>
                    <a:pt x="22049" y="23938"/>
                  </a:lnTo>
                  <a:lnTo>
                    <a:pt x="19721" y="33459"/>
                  </a:lnTo>
                  <a:lnTo>
                    <a:pt x="11968" y="71323"/>
                  </a:lnTo>
                  <a:lnTo>
                    <a:pt x="9330" y="108512"/>
                  </a:lnTo>
                  <a:lnTo>
                    <a:pt x="1915" y="151983"/>
                  </a:lnTo>
                  <a:lnTo>
                    <a:pt x="169" y="195684"/>
                  </a:lnTo>
                  <a:lnTo>
                    <a:pt x="0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117"/>
            <p:cNvSpPr/>
            <p:nvPr>
              <p:custDataLst>
                <p:tags r:id="rId32"/>
              </p:custDataLst>
            </p:nvPr>
          </p:nvSpPr>
          <p:spPr>
            <a:xfrm>
              <a:off x="5723929" y="3991940"/>
              <a:ext cx="133947" cy="17490"/>
            </a:xfrm>
            <a:custGeom>
              <a:avLst/>
              <a:gdLst/>
              <a:ahLst/>
              <a:cxnLst/>
              <a:rect l="0" t="0" r="0" b="0"/>
              <a:pathLst>
                <a:path w="133947" h="17490">
                  <a:moveTo>
                    <a:pt x="0" y="17489"/>
                  </a:moveTo>
                  <a:lnTo>
                    <a:pt x="0" y="17489"/>
                  </a:lnTo>
                  <a:lnTo>
                    <a:pt x="0" y="9801"/>
                  </a:lnTo>
                  <a:lnTo>
                    <a:pt x="992" y="9387"/>
                  </a:lnTo>
                  <a:lnTo>
                    <a:pt x="20738" y="5962"/>
                  </a:lnTo>
                  <a:lnTo>
                    <a:pt x="31045" y="2444"/>
                  </a:lnTo>
                  <a:lnTo>
                    <a:pt x="64440" y="0"/>
                  </a:lnTo>
                  <a:lnTo>
                    <a:pt x="103827" y="7351"/>
                  </a:lnTo>
                  <a:lnTo>
                    <a:pt x="133946" y="85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118"/>
            <p:cNvSpPr/>
            <p:nvPr>
              <p:custDataLst>
                <p:tags r:id="rId33"/>
              </p:custDataLst>
            </p:nvPr>
          </p:nvSpPr>
          <p:spPr>
            <a:xfrm>
              <a:off x="5348882" y="4295179"/>
              <a:ext cx="598290" cy="44650"/>
            </a:xfrm>
            <a:custGeom>
              <a:avLst/>
              <a:gdLst/>
              <a:ahLst/>
              <a:cxnLst/>
              <a:rect l="0" t="0" r="0" b="0"/>
              <a:pathLst>
                <a:path w="598290" h="44650">
                  <a:moveTo>
                    <a:pt x="598289" y="0"/>
                  </a:moveTo>
                  <a:lnTo>
                    <a:pt x="598289" y="0"/>
                  </a:lnTo>
                  <a:lnTo>
                    <a:pt x="593549" y="0"/>
                  </a:lnTo>
                  <a:lnTo>
                    <a:pt x="564288" y="8102"/>
                  </a:lnTo>
                  <a:lnTo>
                    <a:pt x="525902" y="13561"/>
                  </a:lnTo>
                  <a:lnTo>
                    <a:pt x="489953" y="17010"/>
                  </a:lnTo>
                  <a:lnTo>
                    <a:pt x="448309" y="17692"/>
                  </a:lnTo>
                  <a:lnTo>
                    <a:pt x="406386" y="17826"/>
                  </a:lnTo>
                  <a:lnTo>
                    <a:pt x="371655" y="17849"/>
                  </a:lnTo>
                  <a:lnTo>
                    <a:pt x="336229" y="17856"/>
                  </a:lnTo>
                  <a:lnTo>
                    <a:pt x="295856" y="17858"/>
                  </a:lnTo>
                  <a:lnTo>
                    <a:pt x="257216" y="17859"/>
                  </a:lnTo>
                  <a:lnTo>
                    <a:pt x="215890" y="17860"/>
                  </a:lnTo>
                  <a:lnTo>
                    <a:pt x="176967" y="17860"/>
                  </a:lnTo>
                  <a:lnTo>
                    <a:pt x="140299" y="17860"/>
                  </a:lnTo>
                  <a:lnTo>
                    <a:pt x="104299" y="22600"/>
                  </a:lnTo>
                  <a:lnTo>
                    <a:pt x="63707" y="26954"/>
                  </a:lnTo>
                  <a:lnTo>
                    <a:pt x="22301" y="35811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19"/>
            <p:cNvSpPr/>
            <p:nvPr>
              <p:custDataLst>
                <p:tags r:id="rId34"/>
              </p:custDataLst>
            </p:nvPr>
          </p:nvSpPr>
          <p:spPr>
            <a:xfrm>
              <a:off x="5545335" y="4473773"/>
              <a:ext cx="62509" cy="196454"/>
            </a:xfrm>
            <a:custGeom>
              <a:avLst/>
              <a:gdLst/>
              <a:ahLst/>
              <a:cxnLst/>
              <a:rect l="0" t="0" r="0" b="0"/>
              <a:pathLst>
                <a:path w="62509" h="196454">
                  <a:moveTo>
                    <a:pt x="62508" y="0"/>
                  </a:moveTo>
                  <a:lnTo>
                    <a:pt x="62508" y="0"/>
                  </a:lnTo>
                  <a:lnTo>
                    <a:pt x="48269" y="35607"/>
                  </a:lnTo>
                  <a:lnTo>
                    <a:pt x="37838" y="73257"/>
                  </a:lnTo>
                  <a:lnTo>
                    <a:pt x="23700" y="116325"/>
                  </a:lnTo>
                  <a:lnTo>
                    <a:pt x="11561" y="160766"/>
                  </a:lnTo>
                  <a:lnTo>
                    <a:pt x="9108" y="17662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120"/>
            <p:cNvSpPr/>
            <p:nvPr>
              <p:custDataLst>
                <p:tags r:id="rId35"/>
              </p:custDataLst>
            </p:nvPr>
          </p:nvSpPr>
          <p:spPr>
            <a:xfrm>
              <a:off x="5572125" y="4349389"/>
              <a:ext cx="178426" cy="150497"/>
            </a:xfrm>
            <a:custGeom>
              <a:avLst/>
              <a:gdLst/>
              <a:ahLst/>
              <a:cxnLst/>
              <a:rect l="0" t="0" r="0" b="0"/>
              <a:pathLst>
                <a:path w="178426" h="150497">
                  <a:moveTo>
                    <a:pt x="0" y="70806"/>
                  </a:moveTo>
                  <a:lnTo>
                    <a:pt x="0" y="70806"/>
                  </a:lnTo>
                  <a:lnTo>
                    <a:pt x="0" y="61325"/>
                  </a:lnTo>
                  <a:lnTo>
                    <a:pt x="2645" y="54024"/>
                  </a:lnTo>
                  <a:lnTo>
                    <a:pt x="6136" y="47472"/>
                  </a:lnTo>
                  <a:lnTo>
                    <a:pt x="9094" y="38205"/>
                  </a:lnTo>
                  <a:lnTo>
                    <a:pt x="25080" y="14080"/>
                  </a:lnTo>
                  <a:lnTo>
                    <a:pt x="34628" y="6568"/>
                  </a:lnTo>
                  <a:lnTo>
                    <a:pt x="45486" y="2568"/>
                  </a:lnTo>
                  <a:lnTo>
                    <a:pt x="73366" y="0"/>
                  </a:lnTo>
                  <a:lnTo>
                    <a:pt x="94057" y="4296"/>
                  </a:lnTo>
                  <a:lnTo>
                    <a:pt x="118826" y="15629"/>
                  </a:lnTo>
                  <a:lnTo>
                    <a:pt x="153768" y="47375"/>
                  </a:lnTo>
                  <a:lnTo>
                    <a:pt x="172115" y="76809"/>
                  </a:lnTo>
                  <a:lnTo>
                    <a:pt x="176674" y="94633"/>
                  </a:lnTo>
                  <a:lnTo>
                    <a:pt x="178425" y="130338"/>
                  </a:lnTo>
                  <a:lnTo>
                    <a:pt x="176496" y="135299"/>
                  </a:lnTo>
                  <a:lnTo>
                    <a:pt x="169062" y="143456"/>
                  </a:lnTo>
                  <a:lnTo>
                    <a:pt x="161790" y="147743"/>
                  </a:lnTo>
                  <a:lnTo>
                    <a:pt x="154258" y="149649"/>
                  </a:lnTo>
                  <a:lnTo>
                    <a:pt x="144295" y="150496"/>
                  </a:lnTo>
                  <a:lnTo>
                    <a:pt x="105255" y="138685"/>
                  </a:lnTo>
                  <a:lnTo>
                    <a:pt x="61099" y="121356"/>
                  </a:lnTo>
                  <a:lnTo>
                    <a:pt x="35718" y="11545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170"/>
          <p:cNvGrpSpPr/>
          <p:nvPr/>
        </p:nvGrpSpPr>
        <p:grpSpPr>
          <a:xfrm>
            <a:off x="4786312" y="4804171"/>
            <a:ext cx="1491259" cy="830462"/>
            <a:chOff x="4786312" y="4804171"/>
            <a:chExt cx="1491259" cy="830462"/>
          </a:xfrm>
        </p:grpSpPr>
        <p:sp>
          <p:nvSpPr>
            <p:cNvPr id="58" name="SMARTInkShape-1121"/>
            <p:cNvSpPr/>
            <p:nvPr>
              <p:custDataLst>
                <p:tags r:id="rId9"/>
              </p:custDataLst>
            </p:nvPr>
          </p:nvSpPr>
          <p:spPr>
            <a:xfrm>
              <a:off x="4786312" y="4848820"/>
              <a:ext cx="196454" cy="285546"/>
            </a:xfrm>
            <a:custGeom>
              <a:avLst/>
              <a:gdLst/>
              <a:ahLst/>
              <a:cxnLst/>
              <a:rect l="0" t="0" r="0" b="0"/>
              <a:pathLst>
                <a:path w="196454" h="285546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4740" y="12429"/>
                  </a:lnTo>
                  <a:lnTo>
                    <a:pt x="7068" y="20737"/>
                  </a:lnTo>
                  <a:lnTo>
                    <a:pt x="18480" y="63544"/>
                  </a:lnTo>
                  <a:lnTo>
                    <a:pt x="29888" y="103171"/>
                  </a:lnTo>
                  <a:lnTo>
                    <a:pt x="33991" y="137505"/>
                  </a:lnTo>
                  <a:lnTo>
                    <a:pt x="36369" y="177532"/>
                  </a:lnTo>
                  <a:lnTo>
                    <a:pt x="42719" y="214102"/>
                  </a:lnTo>
                  <a:lnTo>
                    <a:pt x="44479" y="258158"/>
                  </a:lnTo>
                  <a:lnTo>
                    <a:pt x="45565" y="269518"/>
                  </a:lnTo>
                  <a:lnTo>
                    <a:pt x="53468" y="285545"/>
                  </a:lnTo>
                  <a:lnTo>
                    <a:pt x="60685" y="277588"/>
                  </a:lnTo>
                  <a:lnTo>
                    <a:pt x="87502" y="238152"/>
                  </a:lnTo>
                  <a:lnTo>
                    <a:pt x="111072" y="196065"/>
                  </a:lnTo>
                  <a:lnTo>
                    <a:pt x="140022" y="156494"/>
                  </a:lnTo>
                  <a:lnTo>
                    <a:pt x="174449" y="121331"/>
                  </a:lnTo>
                  <a:lnTo>
                    <a:pt x="181051" y="118417"/>
                  </a:lnTo>
                  <a:lnTo>
                    <a:pt x="196453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122"/>
            <p:cNvSpPr/>
            <p:nvPr>
              <p:custDataLst>
                <p:tags r:id="rId10"/>
              </p:custDataLst>
            </p:nvPr>
          </p:nvSpPr>
          <p:spPr>
            <a:xfrm>
              <a:off x="5009554" y="4991695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2304" y="19905"/>
                  </a:lnTo>
                  <a:lnTo>
                    <a:pt x="49559" y="23729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123"/>
            <p:cNvSpPr/>
            <p:nvPr>
              <p:custDataLst>
                <p:tags r:id="rId11"/>
              </p:custDataLst>
            </p:nvPr>
          </p:nvSpPr>
          <p:spPr>
            <a:xfrm>
              <a:off x="4982765" y="5080992"/>
              <a:ext cx="71439" cy="35719"/>
            </a:xfrm>
            <a:custGeom>
              <a:avLst/>
              <a:gdLst/>
              <a:ahLst/>
              <a:cxnLst/>
              <a:rect l="0" t="0" r="0" b="0"/>
              <a:pathLst>
                <a:path w="71439" h="35719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6" y="7067"/>
                  </a:lnTo>
                  <a:lnTo>
                    <a:pt x="4741" y="7688"/>
                  </a:lnTo>
                  <a:lnTo>
                    <a:pt x="41863" y="26972"/>
                  </a:lnTo>
                  <a:lnTo>
                    <a:pt x="71438" y="3571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124"/>
            <p:cNvSpPr/>
            <p:nvPr>
              <p:custDataLst>
                <p:tags r:id="rId12"/>
              </p:custDataLst>
            </p:nvPr>
          </p:nvSpPr>
          <p:spPr>
            <a:xfrm>
              <a:off x="5277445" y="498276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25"/>
            <p:cNvSpPr/>
            <p:nvPr>
              <p:custDataLst>
                <p:tags r:id="rId13"/>
              </p:custDataLst>
            </p:nvPr>
          </p:nvSpPr>
          <p:spPr>
            <a:xfrm>
              <a:off x="5333270" y="4852929"/>
              <a:ext cx="131699" cy="165362"/>
            </a:xfrm>
            <a:custGeom>
              <a:avLst/>
              <a:gdLst/>
              <a:ahLst/>
              <a:cxnLst/>
              <a:rect l="0" t="0" r="0" b="0"/>
              <a:pathLst>
                <a:path w="131699" h="165362">
                  <a:moveTo>
                    <a:pt x="104909" y="31610"/>
                  </a:moveTo>
                  <a:lnTo>
                    <a:pt x="104909" y="31610"/>
                  </a:lnTo>
                  <a:lnTo>
                    <a:pt x="104909" y="23921"/>
                  </a:lnTo>
                  <a:lnTo>
                    <a:pt x="92480" y="10360"/>
                  </a:lnTo>
                  <a:lnTo>
                    <a:pt x="86818" y="7282"/>
                  </a:lnTo>
                  <a:lnTo>
                    <a:pt x="80994" y="4922"/>
                  </a:lnTo>
                  <a:lnTo>
                    <a:pt x="75098" y="566"/>
                  </a:lnTo>
                  <a:lnTo>
                    <a:pt x="72136" y="0"/>
                  </a:lnTo>
                  <a:lnTo>
                    <a:pt x="69170" y="615"/>
                  </a:lnTo>
                  <a:lnTo>
                    <a:pt x="44261" y="14165"/>
                  </a:lnTo>
                  <a:lnTo>
                    <a:pt x="21627" y="35816"/>
                  </a:lnTo>
                  <a:lnTo>
                    <a:pt x="7283" y="61288"/>
                  </a:lnTo>
                  <a:lnTo>
                    <a:pt x="577" y="83398"/>
                  </a:lnTo>
                  <a:lnTo>
                    <a:pt x="0" y="97290"/>
                  </a:lnTo>
                  <a:lnTo>
                    <a:pt x="5254" y="119862"/>
                  </a:lnTo>
                  <a:lnTo>
                    <a:pt x="24633" y="154353"/>
                  </a:lnTo>
                  <a:lnTo>
                    <a:pt x="30535" y="160576"/>
                  </a:lnTo>
                  <a:lnTo>
                    <a:pt x="36466" y="163342"/>
                  </a:lnTo>
                  <a:lnTo>
                    <a:pt x="66738" y="165361"/>
                  </a:lnTo>
                  <a:lnTo>
                    <a:pt x="75707" y="162823"/>
                  </a:lnTo>
                  <a:lnTo>
                    <a:pt x="89550" y="153108"/>
                  </a:lnTo>
                  <a:lnTo>
                    <a:pt x="115533" y="128054"/>
                  </a:lnTo>
                  <a:lnTo>
                    <a:pt x="119552" y="118791"/>
                  </a:lnTo>
                  <a:lnTo>
                    <a:pt x="120625" y="113543"/>
                  </a:lnTo>
                  <a:lnTo>
                    <a:pt x="122331" y="110044"/>
                  </a:lnTo>
                  <a:lnTo>
                    <a:pt x="124461" y="107712"/>
                  </a:lnTo>
                  <a:lnTo>
                    <a:pt x="131698" y="10304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26"/>
            <p:cNvSpPr/>
            <p:nvPr>
              <p:custDataLst>
                <p:tags r:id="rId14"/>
              </p:custDataLst>
            </p:nvPr>
          </p:nvSpPr>
          <p:spPr>
            <a:xfrm>
              <a:off x="5491793" y="4875609"/>
              <a:ext cx="80315" cy="169665"/>
            </a:xfrm>
            <a:custGeom>
              <a:avLst/>
              <a:gdLst/>
              <a:ahLst/>
              <a:cxnLst/>
              <a:rect l="0" t="0" r="0" b="0"/>
              <a:pathLst>
                <a:path w="80315" h="169665">
                  <a:moveTo>
                    <a:pt x="26753" y="0"/>
                  </a:moveTo>
                  <a:lnTo>
                    <a:pt x="26753" y="0"/>
                  </a:lnTo>
                  <a:lnTo>
                    <a:pt x="22013" y="4740"/>
                  </a:lnTo>
                  <a:lnTo>
                    <a:pt x="19685" y="9713"/>
                  </a:lnTo>
                  <a:lnTo>
                    <a:pt x="19065" y="12429"/>
                  </a:lnTo>
                  <a:lnTo>
                    <a:pt x="17659" y="14239"/>
                  </a:lnTo>
                  <a:lnTo>
                    <a:pt x="13451" y="16250"/>
                  </a:lnTo>
                  <a:lnTo>
                    <a:pt x="11932" y="17779"/>
                  </a:lnTo>
                  <a:lnTo>
                    <a:pt x="10244" y="22123"/>
                  </a:lnTo>
                  <a:lnTo>
                    <a:pt x="8802" y="23678"/>
                  </a:lnTo>
                  <a:lnTo>
                    <a:pt x="84" y="26753"/>
                  </a:lnTo>
                  <a:lnTo>
                    <a:pt x="0" y="31518"/>
                  </a:lnTo>
                  <a:lnTo>
                    <a:pt x="980" y="32918"/>
                  </a:lnTo>
                  <a:lnTo>
                    <a:pt x="2626" y="33852"/>
                  </a:lnTo>
                  <a:lnTo>
                    <a:pt x="4715" y="34474"/>
                  </a:lnTo>
                  <a:lnTo>
                    <a:pt x="18057" y="45268"/>
                  </a:lnTo>
                  <a:lnTo>
                    <a:pt x="29468" y="53762"/>
                  </a:lnTo>
                  <a:lnTo>
                    <a:pt x="38874" y="60605"/>
                  </a:lnTo>
                  <a:lnTo>
                    <a:pt x="55642" y="78521"/>
                  </a:lnTo>
                  <a:lnTo>
                    <a:pt x="65390" y="86491"/>
                  </a:lnTo>
                  <a:lnTo>
                    <a:pt x="73029" y="96649"/>
                  </a:lnTo>
                  <a:lnTo>
                    <a:pt x="77086" y="107778"/>
                  </a:lnTo>
                  <a:lnTo>
                    <a:pt x="80247" y="151036"/>
                  </a:lnTo>
                  <a:lnTo>
                    <a:pt x="80314" y="163559"/>
                  </a:lnTo>
                  <a:lnTo>
                    <a:pt x="79328" y="165594"/>
                  </a:lnTo>
                  <a:lnTo>
                    <a:pt x="77678" y="166950"/>
                  </a:lnTo>
                  <a:lnTo>
                    <a:pt x="71402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27"/>
            <p:cNvSpPr/>
            <p:nvPr>
              <p:custDataLst>
                <p:tags r:id="rId15"/>
              </p:custDataLst>
            </p:nvPr>
          </p:nvSpPr>
          <p:spPr>
            <a:xfrm>
              <a:off x="5536406" y="4866679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0"/>
                  </a:moveTo>
                  <a:lnTo>
                    <a:pt x="0" y="0"/>
                  </a:lnTo>
                  <a:lnTo>
                    <a:pt x="20990" y="0"/>
                  </a:lnTo>
                  <a:lnTo>
                    <a:pt x="53578" y="893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28"/>
            <p:cNvSpPr/>
            <p:nvPr>
              <p:custDataLst>
                <p:tags r:id="rId16"/>
              </p:custDataLst>
            </p:nvPr>
          </p:nvSpPr>
          <p:spPr>
            <a:xfrm>
              <a:off x="5648481" y="4857750"/>
              <a:ext cx="93309" cy="232172"/>
            </a:xfrm>
            <a:custGeom>
              <a:avLst/>
              <a:gdLst/>
              <a:ahLst/>
              <a:cxnLst/>
              <a:rect l="0" t="0" r="0" b="0"/>
              <a:pathLst>
                <a:path w="93309" h="232172">
                  <a:moveTo>
                    <a:pt x="93308" y="0"/>
                  </a:moveTo>
                  <a:lnTo>
                    <a:pt x="93308" y="0"/>
                  </a:lnTo>
                  <a:lnTo>
                    <a:pt x="93308" y="4740"/>
                  </a:lnTo>
                  <a:lnTo>
                    <a:pt x="92315" y="6136"/>
                  </a:lnTo>
                  <a:lnTo>
                    <a:pt x="90662" y="7067"/>
                  </a:lnTo>
                  <a:lnTo>
                    <a:pt x="85619" y="8561"/>
                  </a:lnTo>
                  <a:lnTo>
                    <a:pt x="80005" y="13561"/>
                  </a:lnTo>
                  <a:lnTo>
                    <a:pt x="72182" y="15949"/>
                  </a:lnTo>
                  <a:lnTo>
                    <a:pt x="67317" y="16585"/>
                  </a:lnTo>
                  <a:lnTo>
                    <a:pt x="63083" y="18994"/>
                  </a:lnTo>
                  <a:lnTo>
                    <a:pt x="32809" y="53992"/>
                  </a:lnTo>
                  <a:lnTo>
                    <a:pt x="11037" y="89535"/>
                  </a:lnTo>
                  <a:lnTo>
                    <a:pt x="195" y="126419"/>
                  </a:lnTo>
                  <a:lnTo>
                    <a:pt x="0" y="143498"/>
                  </a:lnTo>
                  <a:lnTo>
                    <a:pt x="6305" y="186794"/>
                  </a:lnTo>
                  <a:lnTo>
                    <a:pt x="16370" y="211191"/>
                  </a:lnTo>
                  <a:lnTo>
                    <a:pt x="24717" y="220532"/>
                  </a:lnTo>
                  <a:lnTo>
                    <a:pt x="39729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29"/>
            <p:cNvSpPr/>
            <p:nvPr>
              <p:custDataLst>
                <p:tags r:id="rId17"/>
              </p:custDataLst>
            </p:nvPr>
          </p:nvSpPr>
          <p:spPr>
            <a:xfrm>
              <a:off x="5777911" y="4884539"/>
              <a:ext cx="62105" cy="89297"/>
            </a:xfrm>
            <a:custGeom>
              <a:avLst/>
              <a:gdLst/>
              <a:ahLst/>
              <a:cxnLst/>
              <a:rect l="0" t="0" r="0" b="0"/>
              <a:pathLst>
                <a:path w="62105" h="89297">
                  <a:moveTo>
                    <a:pt x="35315" y="0"/>
                  </a:moveTo>
                  <a:lnTo>
                    <a:pt x="35315" y="0"/>
                  </a:lnTo>
                  <a:lnTo>
                    <a:pt x="22886" y="12428"/>
                  </a:lnTo>
                  <a:lnTo>
                    <a:pt x="19869" y="20737"/>
                  </a:lnTo>
                  <a:lnTo>
                    <a:pt x="17536" y="30052"/>
                  </a:lnTo>
                  <a:lnTo>
                    <a:pt x="9908" y="42530"/>
                  </a:lnTo>
                  <a:lnTo>
                    <a:pt x="2662" y="51358"/>
                  </a:lnTo>
                  <a:lnTo>
                    <a:pt x="505" y="59755"/>
                  </a:lnTo>
                  <a:lnTo>
                    <a:pt x="0" y="65583"/>
                  </a:lnTo>
                  <a:lnTo>
                    <a:pt x="858" y="67535"/>
                  </a:lnTo>
                  <a:lnTo>
                    <a:pt x="2422" y="68836"/>
                  </a:lnTo>
                  <a:lnTo>
                    <a:pt x="6805" y="71273"/>
                  </a:lnTo>
                  <a:lnTo>
                    <a:pt x="14851" y="77231"/>
                  </a:lnTo>
                  <a:lnTo>
                    <a:pt x="23519" y="80430"/>
                  </a:lnTo>
                  <a:lnTo>
                    <a:pt x="33363" y="86228"/>
                  </a:lnTo>
                  <a:lnTo>
                    <a:pt x="62104" y="8929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130"/>
            <p:cNvSpPr/>
            <p:nvPr>
              <p:custDataLst>
                <p:tags r:id="rId18"/>
              </p:custDataLst>
            </p:nvPr>
          </p:nvSpPr>
          <p:spPr>
            <a:xfrm>
              <a:off x="5831085" y="4911328"/>
              <a:ext cx="53580" cy="187524"/>
            </a:xfrm>
            <a:custGeom>
              <a:avLst/>
              <a:gdLst/>
              <a:ahLst/>
              <a:cxnLst/>
              <a:rect l="0" t="0" r="0" b="0"/>
              <a:pathLst>
                <a:path w="53580" h="187524">
                  <a:moveTo>
                    <a:pt x="53579" y="0"/>
                  </a:moveTo>
                  <a:lnTo>
                    <a:pt x="53579" y="0"/>
                  </a:lnTo>
                  <a:lnTo>
                    <a:pt x="53579" y="4740"/>
                  </a:lnTo>
                  <a:lnTo>
                    <a:pt x="50933" y="9713"/>
                  </a:lnTo>
                  <a:lnTo>
                    <a:pt x="47442" y="15230"/>
                  </a:lnTo>
                  <a:lnTo>
                    <a:pt x="37744" y="48098"/>
                  </a:lnTo>
                  <a:lnTo>
                    <a:pt x="33674" y="69813"/>
                  </a:lnTo>
                  <a:lnTo>
                    <a:pt x="14763" y="113014"/>
                  </a:lnTo>
                  <a:lnTo>
                    <a:pt x="3134" y="154775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131"/>
            <p:cNvSpPr/>
            <p:nvPr>
              <p:custDataLst>
                <p:tags r:id="rId19"/>
              </p:custDataLst>
            </p:nvPr>
          </p:nvSpPr>
          <p:spPr>
            <a:xfrm>
              <a:off x="5911577" y="4920257"/>
              <a:ext cx="98103" cy="142794"/>
            </a:xfrm>
            <a:custGeom>
              <a:avLst/>
              <a:gdLst/>
              <a:ahLst/>
              <a:cxnLst/>
              <a:rect l="0" t="0" r="0" b="0"/>
              <a:pathLst>
                <a:path w="98103" h="142794">
                  <a:moveTo>
                    <a:pt x="80243" y="0"/>
                  </a:moveTo>
                  <a:lnTo>
                    <a:pt x="80243" y="0"/>
                  </a:lnTo>
                  <a:lnTo>
                    <a:pt x="66940" y="0"/>
                  </a:lnTo>
                  <a:lnTo>
                    <a:pt x="42666" y="7689"/>
                  </a:lnTo>
                  <a:lnTo>
                    <a:pt x="36091" y="13670"/>
                  </a:lnTo>
                  <a:lnTo>
                    <a:pt x="7099" y="50879"/>
                  </a:lnTo>
                  <a:lnTo>
                    <a:pt x="2016" y="68543"/>
                  </a:lnTo>
                  <a:lnTo>
                    <a:pt x="0" y="109146"/>
                  </a:lnTo>
                  <a:lnTo>
                    <a:pt x="905" y="121857"/>
                  </a:lnTo>
                  <a:lnTo>
                    <a:pt x="4632" y="132211"/>
                  </a:lnTo>
                  <a:lnTo>
                    <a:pt x="7015" y="135765"/>
                  </a:lnTo>
                  <a:lnTo>
                    <a:pt x="12309" y="139716"/>
                  </a:lnTo>
                  <a:lnTo>
                    <a:pt x="20868" y="141939"/>
                  </a:lnTo>
                  <a:lnTo>
                    <a:pt x="46273" y="142793"/>
                  </a:lnTo>
                  <a:lnTo>
                    <a:pt x="52908" y="140193"/>
                  </a:lnTo>
                  <a:lnTo>
                    <a:pt x="69993" y="125698"/>
                  </a:lnTo>
                  <a:lnTo>
                    <a:pt x="75687" y="117713"/>
                  </a:lnTo>
                  <a:lnTo>
                    <a:pt x="95571" y="73893"/>
                  </a:lnTo>
                  <a:lnTo>
                    <a:pt x="98102" y="5357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132"/>
            <p:cNvSpPr/>
            <p:nvPr>
              <p:custDataLst>
                <p:tags r:id="rId20"/>
              </p:custDataLst>
            </p:nvPr>
          </p:nvSpPr>
          <p:spPr>
            <a:xfrm>
              <a:off x="6001275" y="4939467"/>
              <a:ext cx="106632" cy="105280"/>
            </a:xfrm>
            <a:custGeom>
              <a:avLst/>
              <a:gdLst/>
              <a:ahLst/>
              <a:cxnLst/>
              <a:rect l="0" t="0" r="0" b="0"/>
              <a:pathLst>
                <a:path w="106632" h="105280">
                  <a:moveTo>
                    <a:pt x="79842" y="16509"/>
                  </a:moveTo>
                  <a:lnTo>
                    <a:pt x="79842" y="16509"/>
                  </a:lnTo>
                  <a:lnTo>
                    <a:pt x="66539" y="3206"/>
                  </a:lnTo>
                  <a:lnTo>
                    <a:pt x="61361" y="674"/>
                  </a:lnTo>
                  <a:lnTo>
                    <a:pt x="58592" y="0"/>
                  </a:lnTo>
                  <a:lnTo>
                    <a:pt x="45213" y="3790"/>
                  </a:lnTo>
                  <a:lnTo>
                    <a:pt x="30044" y="13960"/>
                  </a:lnTo>
                  <a:lnTo>
                    <a:pt x="11451" y="32421"/>
                  </a:lnTo>
                  <a:lnTo>
                    <a:pt x="3464" y="47462"/>
                  </a:lnTo>
                  <a:lnTo>
                    <a:pt x="0" y="71456"/>
                  </a:lnTo>
                  <a:lnTo>
                    <a:pt x="2353" y="78302"/>
                  </a:lnTo>
                  <a:lnTo>
                    <a:pt x="11949" y="90782"/>
                  </a:lnTo>
                  <a:lnTo>
                    <a:pt x="25219" y="99811"/>
                  </a:lnTo>
                  <a:lnTo>
                    <a:pt x="36978" y="104029"/>
                  </a:lnTo>
                  <a:lnTo>
                    <a:pt x="51487" y="105279"/>
                  </a:lnTo>
                  <a:lnTo>
                    <a:pt x="59963" y="102926"/>
                  </a:lnTo>
                  <a:lnTo>
                    <a:pt x="63613" y="100910"/>
                  </a:lnTo>
                  <a:lnTo>
                    <a:pt x="85716" y="72786"/>
                  </a:lnTo>
                  <a:lnTo>
                    <a:pt x="106631" y="432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33"/>
            <p:cNvSpPr/>
            <p:nvPr>
              <p:custDataLst>
                <p:tags r:id="rId21"/>
              </p:custDataLst>
            </p:nvPr>
          </p:nvSpPr>
          <p:spPr>
            <a:xfrm>
              <a:off x="6116835" y="4804171"/>
              <a:ext cx="88116" cy="339330"/>
            </a:xfrm>
            <a:custGeom>
              <a:avLst/>
              <a:gdLst/>
              <a:ahLst/>
              <a:cxnLst/>
              <a:rect l="0" t="0" r="0" b="0"/>
              <a:pathLst>
                <a:path w="88116" h="33933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29889" y="55878"/>
                  </a:lnTo>
                  <a:lnTo>
                    <a:pt x="47834" y="91736"/>
                  </a:lnTo>
                  <a:lnTo>
                    <a:pt x="58712" y="129487"/>
                  </a:lnTo>
                  <a:lnTo>
                    <a:pt x="68218" y="166248"/>
                  </a:lnTo>
                  <a:lnTo>
                    <a:pt x="77319" y="202276"/>
                  </a:lnTo>
                  <a:lnTo>
                    <a:pt x="85308" y="238087"/>
                  </a:lnTo>
                  <a:lnTo>
                    <a:pt x="88115" y="272840"/>
                  </a:lnTo>
                  <a:lnTo>
                    <a:pt x="87955" y="300446"/>
                  </a:lnTo>
                  <a:lnTo>
                    <a:pt x="80368" y="3393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134"/>
            <p:cNvSpPr/>
            <p:nvPr>
              <p:custDataLst>
                <p:tags r:id="rId22"/>
              </p:custDataLst>
            </p:nvPr>
          </p:nvSpPr>
          <p:spPr>
            <a:xfrm>
              <a:off x="5473898" y="5188148"/>
              <a:ext cx="803673" cy="169665"/>
            </a:xfrm>
            <a:custGeom>
              <a:avLst/>
              <a:gdLst/>
              <a:ahLst/>
              <a:cxnLst/>
              <a:rect l="0" t="0" r="0" b="0"/>
              <a:pathLst>
                <a:path w="803673" h="169665">
                  <a:moveTo>
                    <a:pt x="803672" y="0"/>
                  </a:moveTo>
                  <a:lnTo>
                    <a:pt x="803672" y="0"/>
                  </a:lnTo>
                  <a:lnTo>
                    <a:pt x="798931" y="4740"/>
                  </a:lnTo>
                  <a:lnTo>
                    <a:pt x="793958" y="7068"/>
                  </a:lnTo>
                  <a:lnTo>
                    <a:pt x="791243" y="7689"/>
                  </a:lnTo>
                  <a:lnTo>
                    <a:pt x="762778" y="23096"/>
                  </a:lnTo>
                  <a:lnTo>
                    <a:pt x="719065" y="32601"/>
                  </a:lnTo>
                  <a:lnTo>
                    <a:pt x="679876" y="37749"/>
                  </a:lnTo>
                  <a:lnTo>
                    <a:pt x="638438" y="48026"/>
                  </a:lnTo>
                  <a:lnTo>
                    <a:pt x="603791" y="51933"/>
                  </a:lnTo>
                  <a:lnTo>
                    <a:pt x="568390" y="57831"/>
                  </a:lnTo>
                  <a:lnTo>
                    <a:pt x="532765" y="65862"/>
                  </a:lnTo>
                  <a:lnTo>
                    <a:pt x="492333" y="74526"/>
                  </a:lnTo>
                  <a:lnTo>
                    <a:pt x="448935" y="83377"/>
                  </a:lnTo>
                  <a:lnTo>
                    <a:pt x="409397" y="87543"/>
                  </a:lnTo>
                  <a:lnTo>
                    <a:pt x="367806" y="93517"/>
                  </a:lnTo>
                  <a:lnTo>
                    <a:pt x="324064" y="101572"/>
                  </a:lnTo>
                  <a:lnTo>
                    <a:pt x="279684" y="110242"/>
                  </a:lnTo>
                  <a:lnTo>
                    <a:pt x="235115" y="119094"/>
                  </a:lnTo>
                  <a:lnTo>
                    <a:pt x="190490" y="128001"/>
                  </a:lnTo>
                  <a:lnTo>
                    <a:pt x="150589" y="136925"/>
                  </a:lnTo>
                  <a:lnTo>
                    <a:pt x="113631" y="145852"/>
                  </a:lnTo>
                  <a:lnTo>
                    <a:pt x="77545" y="154781"/>
                  </a:lnTo>
                  <a:lnTo>
                    <a:pt x="37917" y="165695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135"/>
            <p:cNvSpPr/>
            <p:nvPr>
              <p:custDataLst>
                <p:tags r:id="rId23"/>
              </p:custDataLst>
            </p:nvPr>
          </p:nvSpPr>
          <p:spPr>
            <a:xfrm>
              <a:off x="5831085" y="5384601"/>
              <a:ext cx="8931" cy="250032"/>
            </a:xfrm>
            <a:custGeom>
              <a:avLst/>
              <a:gdLst/>
              <a:ahLst/>
              <a:cxnLst/>
              <a:rect l="0" t="0" r="0" b="0"/>
              <a:pathLst>
                <a:path w="8931" h="250032">
                  <a:moveTo>
                    <a:pt x="8930" y="0"/>
                  </a:moveTo>
                  <a:lnTo>
                    <a:pt x="8930" y="0"/>
                  </a:lnTo>
                  <a:lnTo>
                    <a:pt x="8930" y="40606"/>
                  </a:lnTo>
                  <a:lnTo>
                    <a:pt x="4190" y="74718"/>
                  </a:lnTo>
                  <a:lnTo>
                    <a:pt x="1241" y="114964"/>
                  </a:lnTo>
                  <a:lnTo>
                    <a:pt x="369" y="158307"/>
                  </a:lnTo>
                  <a:lnTo>
                    <a:pt x="109" y="197829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71"/>
          <p:cNvGrpSpPr/>
          <p:nvPr/>
        </p:nvGrpSpPr>
        <p:grpSpPr>
          <a:xfrm>
            <a:off x="6500812" y="4071947"/>
            <a:ext cx="1186224" cy="365492"/>
            <a:chOff x="6500812" y="4071947"/>
            <a:chExt cx="1186224" cy="365492"/>
          </a:xfrm>
        </p:grpSpPr>
        <p:sp>
          <p:nvSpPr>
            <p:cNvPr id="74" name="SMARTInkShape-1136"/>
            <p:cNvSpPr/>
            <p:nvPr>
              <p:custDataLst>
                <p:tags r:id="rId2"/>
              </p:custDataLst>
            </p:nvPr>
          </p:nvSpPr>
          <p:spPr>
            <a:xfrm>
              <a:off x="6500812" y="4098726"/>
              <a:ext cx="250032" cy="338713"/>
            </a:xfrm>
            <a:custGeom>
              <a:avLst/>
              <a:gdLst/>
              <a:ahLst/>
              <a:cxnLst/>
              <a:rect l="0" t="0" r="0" b="0"/>
              <a:pathLst>
                <a:path w="250032" h="338713">
                  <a:moveTo>
                    <a:pt x="0" y="17859"/>
                  </a:moveTo>
                  <a:lnTo>
                    <a:pt x="0" y="17859"/>
                  </a:lnTo>
                  <a:lnTo>
                    <a:pt x="4741" y="22599"/>
                  </a:lnTo>
                  <a:lnTo>
                    <a:pt x="7068" y="30218"/>
                  </a:lnTo>
                  <a:lnTo>
                    <a:pt x="13561" y="70454"/>
                  </a:lnTo>
                  <a:lnTo>
                    <a:pt x="30276" y="114091"/>
                  </a:lnTo>
                  <a:lnTo>
                    <a:pt x="41934" y="149119"/>
                  </a:lnTo>
                  <a:lnTo>
                    <a:pt x="57514" y="185625"/>
                  </a:lnTo>
                  <a:lnTo>
                    <a:pt x="73706" y="225436"/>
                  </a:lnTo>
                  <a:lnTo>
                    <a:pt x="91215" y="266560"/>
                  </a:lnTo>
                  <a:lnTo>
                    <a:pt x="112186" y="310380"/>
                  </a:lnTo>
                  <a:lnTo>
                    <a:pt x="127870" y="332307"/>
                  </a:lnTo>
                  <a:lnTo>
                    <a:pt x="133891" y="336208"/>
                  </a:lnTo>
                  <a:lnTo>
                    <a:pt x="142859" y="338404"/>
                  </a:lnTo>
                  <a:lnTo>
                    <a:pt x="145841" y="338712"/>
                  </a:lnTo>
                  <a:lnTo>
                    <a:pt x="147829" y="337925"/>
                  </a:lnTo>
                  <a:lnTo>
                    <a:pt x="149154" y="336408"/>
                  </a:lnTo>
                  <a:lnTo>
                    <a:pt x="157592" y="315940"/>
                  </a:lnTo>
                  <a:lnTo>
                    <a:pt x="165061" y="276092"/>
                  </a:lnTo>
                  <a:lnTo>
                    <a:pt x="169746" y="232836"/>
                  </a:lnTo>
                  <a:lnTo>
                    <a:pt x="176523" y="192902"/>
                  </a:lnTo>
                  <a:lnTo>
                    <a:pt x="184815" y="155493"/>
                  </a:lnTo>
                  <a:lnTo>
                    <a:pt x="193556" y="119273"/>
                  </a:lnTo>
                  <a:lnTo>
                    <a:pt x="202430" y="84398"/>
                  </a:lnTo>
                  <a:lnTo>
                    <a:pt x="217292" y="40990"/>
                  </a:lnTo>
                  <a:lnTo>
                    <a:pt x="232173" y="11878"/>
                  </a:lnTo>
                  <a:lnTo>
                    <a:pt x="238125" y="5279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137"/>
            <p:cNvSpPr/>
            <p:nvPr>
              <p:custDataLst>
                <p:tags r:id="rId3"/>
              </p:custDataLst>
            </p:nvPr>
          </p:nvSpPr>
          <p:spPr>
            <a:xfrm>
              <a:off x="6795492" y="4241601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15231" y="9677"/>
                  </a:lnTo>
                  <a:lnTo>
                    <a:pt x="33764" y="23147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138"/>
            <p:cNvSpPr/>
            <p:nvPr>
              <p:custDataLst>
                <p:tags r:id="rId4"/>
              </p:custDataLst>
            </p:nvPr>
          </p:nvSpPr>
          <p:spPr>
            <a:xfrm>
              <a:off x="6777632" y="4366617"/>
              <a:ext cx="44650" cy="26790"/>
            </a:xfrm>
            <a:custGeom>
              <a:avLst/>
              <a:gdLst/>
              <a:ahLst/>
              <a:cxnLst/>
              <a:rect l="0" t="0" r="0" b="0"/>
              <a:pathLst>
                <a:path w="44650" h="26790">
                  <a:moveTo>
                    <a:pt x="0" y="0"/>
                  </a:moveTo>
                  <a:lnTo>
                    <a:pt x="0" y="0"/>
                  </a:lnTo>
                  <a:lnTo>
                    <a:pt x="12429" y="12428"/>
                  </a:lnTo>
                  <a:lnTo>
                    <a:pt x="20738" y="15445"/>
                  </a:lnTo>
                  <a:lnTo>
                    <a:pt x="30053" y="17778"/>
                  </a:lnTo>
                  <a:lnTo>
                    <a:pt x="44649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139"/>
            <p:cNvSpPr/>
            <p:nvPr>
              <p:custDataLst>
                <p:tags r:id="rId5"/>
              </p:custDataLst>
            </p:nvPr>
          </p:nvSpPr>
          <p:spPr>
            <a:xfrm>
              <a:off x="6930008" y="4143774"/>
              <a:ext cx="203297" cy="276252"/>
            </a:xfrm>
            <a:custGeom>
              <a:avLst/>
              <a:gdLst/>
              <a:ahLst/>
              <a:cxnLst/>
              <a:rect l="0" t="0" r="0" b="0"/>
              <a:pathLst>
                <a:path w="203297" h="276252">
                  <a:moveTo>
                    <a:pt x="70867" y="17460"/>
                  </a:moveTo>
                  <a:lnTo>
                    <a:pt x="70867" y="17460"/>
                  </a:lnTo>
                  <a:lnTo>
                    <a:pt x="70867" y="12719"/>
                  </a:lnTo>
                  <a:lnTo>
                    <a:pt x="71859" y="11323"/>
                  </a:lnTo>
                  <a:lnTo>
                    <a:pt x="73512" y="10392"/>
                  </a:lnTo>
                  <a:lnTo>
                    <a:pt x="75607" y="9771"/>
                  </a:lnTo>
                  <a:lnTo>
                    <a:pt x="77003" y="8365"/>
                  </a:lnTo>
                  <a:lnTo>
                    <a:pt x="78555" y="4157"/>
                  </a:lnTo>
                  <a:lnTo>
                    <a:pt x="80953" y="2638"/>
                  </a:lnTo>
                  <a:lnTo>
                    <a:pt x="99805" y="0"/>
                  </a:lnTo>
                  <a:lnTo>
                    <a:pt x="119504" y="672"/>
                  </a:lnTo>
                  <a:lnTo>
                    <a:pt x="135659" y="6753"/>
                  </a:lnTo>
                  <a:lnTo>
                    <a:pt x="158467" y="25335"/>
                  </a:lnTo>
                  <a:lnTo>
                    <a:pt x="185329" y="66989"/>
                  </a:lnTo>
                  <a:lnTo>
                    <a:pt x="191192" y="84783"/>
                  </a:lnTo>
                  <a:lnTo>
                    <a:pt x="199696" y="123803"/>
                  </a:lnTo>
                  <a:lnTo>
                    <a:pt x="203296" y="151165"/>
                  </a:lnTo>
                  <a:lnTo>
                    <a:pt x="198846" y="169157"/>
                  </a:lnTo>
                  <a:lnTo>
                    <a:pt x="180398" y="212907"/>
                  </a:lnTo>
                  <a:lnTo>
                    <a:pt x="153739" y="246130"/>
                  </a:lnTo>
                  <a:lnTo>
                    <a:pt x="110762" y="269899"/>
                  </a:lnTo>
                  <a:lnTo>
                    <a:pt x="92058" y="274488"/>
                  </a:lnTo>
                  <a:lnTo>
                    <a:pt x="48327" y="276251"/>
                  </a:lnTo>
                  <a:lnTo>
                    <a:pt x="29571" y="271630"/>
                  </a:lnTo>
                  <a:lnTo>
                    <a:pt x="12586" y="261179"/>
                  </a:lnTo>
                  <a:lnTo>
                    <a:pt x="5938" y="255426"/>
                  </a:lnTo>
                  <a:lnTo>
                    <a:pt x="2322" y="246915"/>
                  </a:lnTo>
                  <a:lnTo>
                    <a:pt x="0" y="230023"/>
                  </a:lnTo>
                  <a:lnTo>
                    <a:pt x="2328" y="223388"/>
                  </a:lnTo>
                  <a:lnTo>
                    <a:pt x="11908" y="211044"/>
                  </a:lnTo>
                  <a:lnTo>
                    <a:pt x="20189" y="207677"/>
                  </a:lnTo>
                  <a:lnTo>
                    <a:pt x="63870" y="205141"/>
                  </a:lnTo>
                  <a:lnTo>
                    <a:pt x="97045" y="212143"/>
                  </a:lnTo>
                  <a:lnTo>
                    <a:pt x="133374" y="22284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40"/>
            <p:cNvSpPr/>
            <p:nvPr>
              <p:custDataLst>
                <p:tags r:id="rId6"/>
              </p:custDataLst>
            </p:nvPr>
          </p:nvSpPr>
          <p:spPr>
            <a:xfrm>
              <a:off x="7136344" y="4138475"/>
              <a:ext cx="194359" cy="272109"/>
            </a:xfrm>
            <a:custGeom>
              <a:avLst/>
              <a:gdLst/>
              <a:ahLst/>
              <a:cxnLst/>
              <a:rect l="0" t="0" r="0" b="0"/>
              <a:pathLst>
                <a:path w="194359" h="272109">
                  <a:moveTo>
                    <a:pt x="141351" y="13829"/>
                  </a:moveTo>
                  <a:lnTo>
                    <a:pt x="141351" y="13829"/>
                  </a:lnTo>
                  <a:lnTo>
                    <a:pt x="136610" y="13829"/>
                  </a:lnTo>
                  <a:lnTo>
                    <a:pt x="135214" y="12837"/>
                  </a:lnTo>
                  <a:lnTo>
                    <a:pt x="134283" y="11184"/>
                  </a:lnTo>
                  <a:lnTo>
                    <a:pt x="133662" y="9089"/>
                  </a:lnTo>
                  <a:lnTo>
                    <a:pt x="132257" y="7692"/>
                  </a:lnTo>
                  <a:lnTo>
                    <a:pt x="122871" y="2805"/>
                  </a:lnTo>
                  <a:lnTo>
                    <a:pt x="120101" y="527"/>
                  </a:lnTo>
                  <a:lnTo>
                    <a:pt x="116270" y="0"/>
                  </a:lnTo>
                  <a:lnTo>
                    <a:pt x="90190" y="4058"/>
                  </a:lnTo>
                  <a:lnTo>
                    <a:pt x="78594" y="9817"/>
                  </a:lnTo>
                  <a:lnTo>
                    <a:pt x="49045" y="36305"/>
                  </a:lnTo>
                  <a:lnTo>
                    <a:pt x="19308" y="76945"/>
                  </a:lnTo>
                  <a:lnTo>
                    <a:pt x="6192" y="103306"/>
                  </a:lnTo>
                  <a:lnTo>
                    <a:pt x="0" y="139872"/>
                  </a:lnTo>
                  <a:lnTo>
                    <a:pt x="1423" y="181638"/>
                  </a:lnTo>
                  <a:lnTo>
                    <a:pt x="10964" y="214105"/>
                  </a:lnTo>
                  <a:lnTo>
                    <a:pt x="35055" y="245720"/>
                  </a:lnTo>
                  <a:lnTo>
                    <a:pt x="47475" y="256790"/>
                  </a:lnTo>
                  <a:lnTo>
                    <a:pt x="70210" y="267608"/>
                  </a:lnTo>
                  <a:lnTo>
                    <a:pt x="102303" y="272108"/>
                  </a:lnTo>
                  <a:lnTo>
                    <a:pt x="132535" y="265526"/>
                  </a:lnTo>
                  <a:lnTo>
                    <a:pt x="152409" y="256527"/>
                  </a:lnTo>
                  <a:lnTo>
                    <a:pt x="169873" y="241733"/>
                  </a:lnTo>
                  <a:lnTo>
                    <a:pt x="181772" y="223790"/>
                  </a:lnTo>
                  <a:lnTo>
                    <a:pt x="190590" y="200063"/>
                  </a:lnTo>
                  <a:lnTo>
                    <a:pt x="194358" y="156534"/>
                  </a:lnTo>
                  <a:lnTo>
                    <a:pt x="187191" y="112592"/>
                  </a:lnTo>
                  <a:lnTo>
                    <a:pt x="185999" y="10312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41"/>
            <p:cNvSpPr/>
            <p:nvPr>
              <p:custDataLst>
                <p:tags r:id="rId7"/>
              </p:custDataLst>
            </p:nvPr>
          </p:nvSpPr>
          <p:spPr>
            <a:xfrm>
              <a:off x="7384974" y="4125515"/>
              <a:ext cx="142753" cy="248668"/>
            </a:xfrm>
            <a:custGeom>
              <a:avLst/>
              <a:gdLst/>
              <a:ahLst/>
              <a:cxnLst/>
              <a:rect l="0" t="0" r="0" b="0"/>
              <a:pathLst>
                <a:path w="142753" h="248668">
                  <a:moveTo>
                    <a:pt x="62385" y="0"/>
                  </a:moveTo>
                  <a:lnTo>
                    <a:pt x="62385" y="0"/>
                  </a:lnTo>
                  <a:lnTo>
                    <a:pt x="62385" y="4740"/>
                  </a:lnTo>
                  <a:lnTo>
                    <a:pt x="49082" y="47854"/>
                  </a:lnTo>
                  <a:lnTo>
                    <a:pt x="35411" y="89719"/>
                  </a:lnTo>
                  <a:lnTo>
                    <a:pt x="23653" y="129839"/>
                  </a:lnTo>
                  <a:lnTo>
                    <a:pt x="11448" y="168339"/>
                  </a:lnTo>
                  <a:lnTo>
                    <a:pt x="6943" y="187131"/>
                  </a:lnTo>
                  <a:lnTo>
                    <a:pt x="1273" y="206518"/>
                  </a:lnTo>
                  <a:lnTo>
                    <a:pt x="0" y="226057"/>
                  </a:lnTo>
                  <a:lnTo>
                    <a:pt x="951" y="228096"/>
                  </a:lnTo>
                  <a:lnTo>
                    <a:pt x="2578" y="229454"/>
                  </a:lnTo>
                  <a:lnTo>
                    <a:pt x="4654" y="230360"/>
                  </a:lnTo>
                  <a:lnTo>
                    <a:pt x="6038" y="231957"/>
                  </a:lnTo>
                  <a:lnTo>
                    <a:pt x="7576" y="236376"/>
                  </a:lnTo>
                  <a:lnTo>
                    <a:pt x="8978" y="237951"/>
                  </a:lnTo>
                  <a:lnTo>
                    <a:pt x="30102" y="246962"/>
                  </a:lnTo>
                  <a:lnTo>
                    <a:pt x="37454" y="248667"/>
                  </a:lnTo>
                  <a:lnTo>
                    <a:pt x="75566" y="241849"/>
                  </a:lnTo>
                  <a:lnTo>
                    <a:pt x="97380" y="240331"/>
                  </a:lnTo>
                  <a:lnTo>
                    <a:pt x="122801" y="233442"/>
                  </a:lnTo>
                  <a:lnTo>
                    <a:pt x="135297" y="232548"/>
                  </a:lnTo>
                  <a:lnTo>
                    <a:pt x="137782" y="233415"/>
                  </a:lnTo>
                  <a:lnTo>
                    <a:pt x="139439" y="234985"/>
                  </a:lnTo>
                  <a:lnTo>
                    <a:pt x="142752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142"/>
            <p:cNvSpPr/>
            <p:nvPr>
              <p:custDataLst>
                <p:tags r:id="rId8"/>
              </p:custDataLst>
            </p:nvPr>
          </p:nvSpPr>
          <p:spPr>
            <a:xfrm>
              <a:off x="7608093" y="4071947"/>
              <a:ext cx="78943" cy="98218"/>
            </a:xfrm>
            <a:custGeom>
              <a:avLst/>
              <a:gdLst/>
              <a:ahLst/>
              <a:cxnLst/>
              <a:rect l="0" t="0" r="0" b="0"/>
              <a:pathLst>
                <a:path w="78943" h="98218">
                  <a:moveTo>
                    <a:pt x="0" y="8920"/>
                  </a:moveTo>
                  <a:lnTo>
                    <a:pt x="0" y="8920"/>
                  </a:lnTo>
                  <a:lnTo>
                    <a:pt x="0" y="4179"/>
                  </a:lnTo>
                  <a:lnTo>
                    <a:pt x="992" y="2783"/>
                  </a:lnTo>
                  <a:lnTo>
                    <a:pt x="2646" y="1852"/>
                  </a:lnTo>
                  <a:lnTo>
                    <a:pt x="9094" y="235"/>
                  </a:lnTo>
                  <a:lnTo>
                    <a:pt x="29888" y="0"/>
                  </a:lnTo>
                  <a:lnTo>
                    <a:pt x="35773" y="2640"/>
                  </a:lnTo>
                  <a:lnTo>
                    <a:pt x="41697" y="6128"/>
                  </a:lnTo>
                  <a:lnTo>
                    <a:pt x="47636" y="7679"/>
                  </a:lnTo>
                  <a:lnTo>
                    <a:pt x="49617" y="9085"/>
                  </a:lnTo>
                  <a:lnTo>
                    <a:pt x="50937" y="11014"/>
                  </a:lnTo>
                  <a:lnTo>
                    <a:pt x="53057" y="16499"/>
                  </a:lnTo>
                  <a:lnTo>
                    <a:pt x="53533" y="25419"/>
                  </a:lnTo>
                  <a:lnTo>
                    <a:pt x="48824" y="31117"/>
                  </a:lnTo>
                  <a:lnTo>
                    <a:pt x="43859" y="33668"/>
                  </a:lnTo>
                  <a:lnTo>
                    <a:pt x="27298" y="35673"/>
                  </a:lnTo>
                  <a:lnTo>
                    <a:pt x="19146" y="35705"/>
                  </a:lnTo>
                  <a:lnTo>
                    <a:pt x="25661" y="43397"/>
                  </a:lnTo>
                  <a:lnTo>
                    <a:pt x="31195" y="44270"/>
                  </a:lnTo>
                  <a:lnTo>
                    <a:pt x="32703" y="45385"/>
                  </a:lnTo>
                  <a:lnTo>
                    <a:pt x="34378" y="49270"/>
                  </a:lnTo>
                  <a:lnTo>
                    <a:pt x="35817" y="50702"/>
                  </a:lnTo>
                  <a:lnTo>
                    <a:pt x="60826" y="60468"/>
                  </a:lnTo>
                  <a:lnTo>
                    <a:pt x="64363" y="61145"/>
                  </a:lnTo>
                  <a:lnTo>
                    <a:pt x="66721" y="62588"/>
                  </a:lnTo>
                  <a:lnTo>
                    <a:pt x="68294" y="64542"/>
                  </a:lnTo>
                  <a:lnTo>
                    <a:pt x="69342" y="66837"/>
                  </a:lnTo>
                  <a:lnTo>
                    <a:pt x="71032" y="68367"/>
                  </a:lnTo>
                  <a:lnTo>
                    <a:pt x="75557" y="70068"/>
                  </a:lnTo>
                  <a:lnTo>
                    <a:pt x="77161" y="71513"/>
                  </a:lnTo>
                  <a:lnTo>
                    <a:pt x="78942" y="75765"/>
                  </a:lnTo>
                  <a:lnTo>
                    <a:pt x="78425" y="77296"/>
                  </a:lnTo>
                  <a:lnTo>
                    <a:pt x="77088" y="78316"/>
                  </a:lnTo>
                  <a:lnTo>
                    <a:pt x="72554" y="79954"/>
                  </a:lnTo>
                  <a:lnTo>
                    <a:pt x="64530" y="86414"/>
                  </a:lnTo>
                  <a:lnTo>
                    <a:pt x="56272" y="89428"/>
                  </a:lnTo>
                  <a:lnTo>
                    <a:pt x="47541" y="95171"/>
                  </a:lnTo>
                  <a:lnTo>
                    <a:pt x="38671" y="97314"/>
                  </a:lnTo>
                  <a:lnTo>
                    <a:pt x="17860" y="9821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153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special type of linear function is called </a:t>
            </a:r>
            <a:r>
              <a:rPr lang="en-US" i="1" dirty="0"/>
              <a:t>direct </a:t>
            </a:r>
            <a:r>
              <a:rPr lang="en-US" i="1" dirty="0" smtClean="0"/>
              <a:t>variation.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b="1" u="sng" dirty="0"/>
              <a:t>direct variation</a:t>
            </a:r>
            <a:r>
              <a:rPr lang="en-US" dirty="0"/>
              <a:t> is a relationship between two variables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that can be written in the form 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kx</a:t>
            </a:r>
            <a:r>
              <a:rPr lang="en-US" i="1" dirty="0"/>
              <a:t>,</a:t>
            </a:r>
            <a:r>
              <a:rPr lang="en-US" dirty="0"/>
              <a:t> where </a:t>
            </a:r>
            <a:r>
              <a:rPr lang="en-US" i="1" dirty="0"/>
              <a:t>k</a:t>
            </a:r>
            <a:r>
              <a:rPr lang="en-US" dirty="0"/>
              <a:t> ≠ 0. </a:t>
            </a:r>
            <a:endParaRPr lang="en-US" dirty="0" smtClean="0"/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relationship, </a:t>
            </a:r>
            <a:r>
              <a:rPr lang="en-US" i="1" dirty="0"/>
              <a:t>k</a:t>
            </a:r>
            <a:r>
              <a:rPr lang="en-US" dirty="0"/>
              <a:t> is the </a:t>
            </a:r>
            <a:r>
              <a:rPr lang="en-US" b="1" u="sng" dirty="0"/>
              <a:t>constant of variation</a:t>
            </a:r>
            <a:r>
              <a:rPr lang="en-US" dirty="0"/>
              <a:t>. For the equation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kx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 varies directly as </a:t>
            </a:r>
            <a:r>
              <a:rPr lang="en-US" i="1" dirty="0"/>
              <a:t>x</a:t>
            </a:r>
            <a:r>
              <a:rPr lang="en-US" dirty="0" smtClean="0"/>
              <a:t>.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A direct variation equation is a linear equation in the form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mx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, where </a:t>
            </a:r>
            <a:r>
              <a:rPr lang="en-US" i="1" dirty="0" smtClean="0"/>
              <a:t>b</a:t>
            </a:r>
            <a:r>
              <a:rPr lang="en-US" dirty="0" smtClean="0"/>
              <a:t> = 0 and the constant of variation </a:t>
            </a:r>
            <a:r>
              <a:rPr lang="en-US" i="1" dirty="0" smtClean="0"/>
              <a:t>k</a:t>
            </a:r>
            <a:r>
              <a:rPr lang="en-US" dirty="0" smtClean="0"/>
              <a:t> is the slope. Because </a:t>
            </a:r>
            <a:r>
              <a:rPr lang="en-US" i="1" dirty="0" smtClean="0"/>
              <a:t>b</a:t>
            </a:r>
            <a:r>
              <a:rPr lang="en-US" dirty="0" smtClean="0"/>
              <a:t> = 0, the graph of a direct variation always passes through the origin.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5" name="SMARTInkShape-Group5"/>
          <p:cNvGrpSpPr/>
          <p:nvPr/>
        </p:nvGrpSpPr>
        <p:grpSpPr>
          <a:xfrm>
            <a:off x="366117" y="3081113"/>
            <a:ext cx="1000126" cy="151434"/>
            <a:chOff x="366117" y="3081113"/>
            <a:chExt cx="1000126" cy="151434"/>
          </a:xfrm>
        </p:grpSpPr>
        <p:sp>
          <p:nvSpPr>
            <p:cNvPr id="3" name="SMARTInkShape-32"/>
            <p:cNvSpPr/>
            <p:nvPr>
              <p:custDataLst>
                <p:tags r:id="rId5"/>
              </p:custDataLst>
            </p:nvPr>
          </p:nvSpPr>
          <p:spPr>
            <a:xfrm>
              <a:off x="803672" y="3215938"/>
              <a:ext cx="178594" cy="16609"/>
            </a:xfrm>
            <a:custGeom>
              <a:avLst/>
              <a:gdLst/>
              <a:ahLst/>
              <a:cxnLst/>
              <a:rect l="0" t="0" r="0" b="0"/>
              <a:pathLst>
                <a:path w="178594" h="16609">
                  <a:moveTo>
                    <a:pt x="0" y="16608"/>
                  </a:moveTo>
                  <a:lnTo>
                    <a:pt x="0" y="16608"/>
                  </a:lnTo>
                  <a:lnTo>
                    <a:pt x="7688" y="16608"/>
                  </a:lnTo>
                  <a:lnTo>
                    <a:pt x="28938" y="8920"/>
                  </a:lnTo>
                  <a:lnTo>
                    <a:pt x="67669" y="7788"/>
                  </a:lnTo>
                  <a:lnTo>
                    <a:pt x="108850" y="0"/>
                  </a:lnTo>
                  <a:lnTo>
                    <a:pt x="149381" y="5982"/>
                  </a:lnTo>
                  <a:lnTo>
                    <a:pt x="161641" y="7916"/>
                  </a:lnTo>
                  <a:lnTo>
                    <a:pt x="178593" y="1660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3"/>
            <p:cNvSpPr/>
            <p:nvPr>
              <p:custDataLst>
                <p:tags r:id="rId6"/>
              </p:custDataLst>
            </p:nvPr>
          </p:nvSpPr>
          <p:spPr>
            <a:xfrm>
              <a:off x="366117" y="3081113"/>
              <a:ext cx="1000126" cy="97856"/>
            </a:xfrm>
            <a:custGeom>
              <a:avLst/>
              <a:gdLst/>
              <a:ahLst/>
              <a:cxnLst/>
              <a:rect l="0" t="0" r="0" b="0"/>
              <a:pathLst>
                <a:path w="1000126" h="97856">
                  <a:moveTo>
                    <a:pt x="0" y="97855"/>
                  </a:moveTo>
                  <a:lnTo>
                    <a:pt x="0" y="97855"/>
                  </a:lnTo>
                  <a:lnTo>
                    <a:pt x="0" y="93114"/>
                  </a:lnTo>
                  <a:lnTo>
                    <a:pt x="992" y="91718"/>
                  </a:lnTo>
                  <a:lnTo>
                    <a:pt x="2646" y="90787"/>
                  </a:lnTo>
                  <a:lnTo>
                    <a:pt x="12359" y="89477"/>
                  </a:lnTo>
                  <a:lnTo>
                    <a:pt x="22360" y="88179"/>
                  </a:lnTo>
                  <a:lnTo>
                    <a:pt x="47595" y="81906"/>
                  </a:lnTo>
                  <a:lnTo>
                    <a:pt x="90677" y="80247"/>
                  </a:lnTo>
                  <a:lnTo>
                    <a:pt x="132160" y="77400"/>
                  </a:lnTo>
                  <a:lnTo>
                    <a:pt x="174052" y="72317"/>
                  </a:lnTo>
                  <a:lnTo>
                    <a:pt x="208777" y="71437"/>
                  </a:lnTo>
                  <a:lnTo>
                    <a:pt x="244202" y="66435"/>
                  </a:lnTo>
                  <a:lnTo>
                    <a:pt x="279833" y="63410"/>
                  </a:lnTo>
                  <a:lnTo>
                    <a:pt x="321292" y="62388"/>
                  </a:lnTo>
                  <a:lnTo>
                    <a:pt x="355040" y="61219"/>
                  </a:lnTo>
                  <a:lnTo>
                    <a:pt x="390175" y="56021"/>
                  </a:lnTo>
                  <a:lnTo>
                    <a:pt x="426713" y="54041"/>
                  </a:lnTo>
                  <a:lnTo>
                    <a:pt x="467525" y="53454"/>
                  </a:lnTo>
                  <a:lnTo>
                    <a:pt x="505194" y="52288"/>
                  </a:lnTo>
                  <a:lnTo>
                    <a:pt x="541491" y="47091"/>
                  </a:lnTo>
                  <a:lnTo>
                    <a:pt x="576389" y="44119"/>
                  </a:lnTo>
                  <a:lnTo>
                    <a:pt x="617996" y="37374"/>
                  </a:lnTo>
                  <a:lnTo>
                    <a:pt x="652414" y="35948"/>
                  </a:lnTo>
                  <a:lnTo>
                    <a:pt x="694860" y="30726"/>
                  </a:lnTo>
                  <a:lnTo>
                    <a:pt x="738044" y="27268"/>
                  </a:lnTo>
                  <a:lnTo>
                    <a:pt x="776266" y="23940"/>
                  </a:lnTo>
                  <a:lnTo>
                    <a:pt x="812480" y="14022"/>
                  </a:lnTo>
                  <a:lnTo>
                    <a:pt x="854433" y="9638"/>
                  </a:lnTo>
                  <a:lnTo>
                    <a:pt x="896787" y="8701"/>
                  </a:lnTo>
                  <a:lnTo>
                    <a:pt x="935474" y="1509"/>
                  </a:lnTo>
                  <a:lnTo>
                    <a:pt x="961006" y="0"/>
                  </a:lnTo>
                  <a:lnTo>
                    <a:pt x="1000125" y="855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SMARTInkShape-Group6"/>
          <p:cNvGrpSpPr/>
          <p:nvPr/>
        </p:nvGrpSpPr>
        <p:grpSpPr>
          <a:xfrm>
            <a:off x="5857875" y="3696890"/>
            <a:ext cx="71438" cy="107157"/>
            <a:chOff x="5857875" y="3696890"/>
            <a:chExt cx="71438" cy="107157"/>
          </a:xfrm>
        </p:grpSpPr>
        <p:sp>
          <p:nvSpPr>
            <p:cNvPr id="6" name="SMARTInkShape-34"/>
            <p:cNvSpPr/>
            <p:nvPr>
              <p:custDataLst>
                <p:tags r:id="rId3"/>
              </p:custDataLst>
            </p:nvPr>
          </p:nvSpPr>
          <p:spPr>
            <a:xfrm>
              <a:off x="5911453" y="3696890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17859" y="0"/>
                  </a:moveTo>
                  <a:lnTo>
                    <a:pt x="17859" y="0"/>
                  </a:lnTo>
                  <a:lnTo>
                    <a:pt x="17859" y="7689"/>
                  </a:lnTo>
                  <a:lnTo>
                    <a:pt x="10170" y="28938"/>
                  </a:lnTo>
                  <a:lnTo>
                    <a:pt x="8010" y="59648"/>
                  </a:lnTo>
                  <a:lnTo>
                    <a:pt x="1251" y="86728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5"/>
            <p:cNvSpPr/>
            <p:nvPr>
              <p:custDataLst>
                <p:tags r:id="rId4"/>
              </p:custDataLst>
            </p:nvPr>
          </p:nvSpPr>
          <p:spPr>
            <a:xfrm>
              <a:off x="5857875" y="3696890"/>
              <a:ext cx="35719" cy="98228"/>
            </a:xfrm>
            <a:custGeom>
              <a:avLst/>
              <a:gdLst/>
              <a:ahLst/>
              <a:cxnLst/>
              <a:rect l="0" t="0" r="0" b="0"/>
              <a:pathLst>
                <a:path w="35719" h="98228">
                  <a:moveTo>
                    <a:pt x="35718" y="0"/>
                  </a:moveTo>
                  <a:lnTo>
                    <a:pt x="35718" y="0"/>
                  </a:lnTo>
                  <a:lnTo>
                    <a:pt x="30978" y="0"/>
                  </a:lnTo>
                  <a:lnTo>
                    <a:pt x="29581" y="992"/>
                  </a:lnTo>
                  <a:lnTo>
                    <a:pt x="28650" y="2646"/>
                  </a:lnTo>
                  <a:lnTo>
                    <a:pt x="27034" y="9094"/>
                  </a:lnTo>
                  <a:lnTo>
                    <a:pt x="26897" y="13302"/>
                  </a:lnTo>
                  <a:lnTo>
                    <a:pt x="18415" y="44152"/>
                  </a:lnTo>
                  <a:lnTo>
                    <a:pt x="18230" y="47294"/>
                  </a:lnTo>
                  <a:lnTo>
                    <a:pt x="15378" y="53431"/>
                  </a:lnTo>
                  <a:lnTo>
                    <a:pt x="13228" y="56456"/>
                  </a:lnTo>
                  <a:lnTo>
                    <a:pt x="8189" y="79350"/>
                  </a:lnTo>
                  <a:lnTo>
                    <a:pt x="2867" y="86901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7"/>
          <p:cNvGrpSpPr/>
          <p:nvPr/>
        </p:nvGrpSpPr>
        <p:grpSpPr>
          <a:xfrm>
            <a:off x="2232421" y="3964781"/>
            <a:ext cx="151806" cy="142876"/>
            <a:chOff x="2232421" y="3964781"/>
            <a:chExt cx="151806" cy="142876"/>
          </a:xfrm>
        </p:grpSpPr>
        <p:sp>
          <p:nvSpPr>
            <p:cNvPr id="9" name="SMARTInkShape-36"/>
            <p:cNvSpPr/>
            <p:nvPr>
              <p:custDataLst>
                <p:tags r:id="rId1"/>
              </p:custDataLst>
            </p:nvPr>
          </p:nvSpPr>
          <p:spPr>
            <a:xfrm>
              <a:off x="2330648" y="3964781"/>
              <a:ext cx="53579" cy="142876"/>
            </a:xfrm>
            <a:custGeom>
              <a:avLst/>
              <a:gdLst/>
              <a:ahLst/>
              <a:cxnLst/>
              <a:rect l="0" t="0" r="0" b="0"/>
              <a:pathLst>
                <a:path w="53579" h="142876">
                  <a:moveTo>
                    <a:pt x="0" y="0"/>
                  </a:moveTo>
                  <a:lnTo>
                    <a:pt x="0" y="0"/>
                  </a:lnTo>
                  <a:lnTo>
                    <a:pt x="0" y="15376"/>
                  </a:lnTo>
                  <a:lnTo>
                    <a:pt x="7068" y="36960"/>
                  </a:lnTo>
                  <a:lnTo>
                    <a:pt x="11024" y="53946"/>
                  </a:lnTo>
                  <a:lnTo>
                    <a:pt x="25080" y="83392"/>
                  </a:lnTo>
                  <a:lnTo>
                    <a:pt x="42841" y="109811"/>
                  </a:lnTo>
                  <a:lnTo>
                    <a:pt x="5357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7"/>
            <p:cNvSpPr/>
            <p:nvPr>
              <p:custDataLst>
                <p:tags r:id="rId2"/>
              </p:custDataLst>
            </p:nvPr>
          </p:nvSpPr>
          <p:spPr>
            <a:xfrm>
              <a:off x="2232421" y="3982640"/>
              <a:ext cx="89298" cy="125017"/>
            </a:xfrm>
            <a:custGeom>
              <a:avLst/>
              <a:gdLst/>
              <a:ahLst/>
              <a:cxnLst/>
              <a:rect l="0" t="0" r="0" b="0"/>
              <a:pathLst>
                <a:path w="89298" h="125017">
                  <a:moveTo>
                    <a:pt x="0" y="0"/>
                  </a:moveTo>
                  <a:lnTo>
                    <a:pt x="0" y="0"/>
                  </a:lnTo>
                  <a:lnTo>
                    <a:pt x="0" y="8562"/>
                  </a:lnTo>
                  <a:lnTo>
                    <a:pt x="9714" y="25663"/>
                  </a:lnTo>
                  <a:lnTo>
                    <a:pt x="42241" y="67677"/>
                  </a:lnTo>
                  <a:lnTo>
                    <a:pt x="77298" y="112165"/>
                  </a:lnTo>
                  <a:lnTo>
                    <a:pt x="89297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04800" y="165735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directly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27 when </a:t>
            </a:r>
            <a:r>
              <a:rPr lang="en-US" altLang="en-US" b="1" i="1"/>
              <a:t>x</a:t>
            </a:r>
            <a:r>
              <a:rPr lang="en-US" altLang="en-US" b="1"/>
              <a:t> = 6. Write and graph the direct variation function.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Writing and Graphing Direct Variation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733800" y="3098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rgbClr val="3333FF"/>
                </a:solidFill>
                <a:latin typeface="Arial" charset="0"/>
              </a:rPr>
              <a:t>y varies directly as x.</a:t>
            </a:r>
            <a:endParaRPr lang="en-US" i="1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1026" name="Equation" r:id="rId44" imgW="164880" imgH="279360" progId="">
              <p:embed/>
            </p:oleObj>
          </a:graphicData>
        </a:graphic>
      </p:graphicFrame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1027" name="Equation" r:id="rId45" imgW="164880" imgH="279360" progId="">
              <p:embed/>
            </p:oleObj>
          </a:graphicData>
        </a:graphic>
      </p:graphicFrame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020763" y="3048000"/>
            <a:ext cx="1189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kx</a:t>
            </a:r>
          </a:p>
        </p:txBody>
      </p:sp>
      <p:grpSp>
        <p:nvGrpSpPr>
          <p:cNvPr id="16" name="SMARTInkShape-Group8"/>
          <p:cNvGrpSpPr/>
          <p:nvPr/>
        </p:nvGrpSpPr>
        <p:grpSpPr>
          <a:xfrm>
            <a:off x="714493" y="3000375"/>
            <a:ext cx="901781" cy="658973"/>
            <a:chOff x="714493" y="3000375"/>
            <a:chExt cx="901781" cy="658973"/>
          </a:xfrm>
        </p:grpSpPr>
        <p:sp>
          <p:nvSpPr>
            <p:cNvPr id="8" name="SMARTInkShape-38"/>
            <p:cNvSpPr/>
            <p:nvPr>
              <p:custDataLst>
                <p:tags r:id="rId34"/>
              </p:custDataLst>
            </p:nvPr>
          </p:nvSpPr>
          <p:spPr>
            <a:xfrm>
              <a:off x="1473398" y="3134320"/>
              <a:ext cx="125017" cy="169665"/>
            </a:xfrm>
            <a:custGeom>
              <a:avLst/>
              <a:gdLst/>
              <a:ahLst/>
              <a:cxnLst/>
              <a:rect l="0" t="0" r="0" b="0"/>
              <a:pathLst>
                <a:path w="125017" h="169665">
                  <a:moveTo>
                    <a:pt x="125016" y="0"/>
                  </a:moveTo>
                  <a:lnTo>
                    <a:pt x="125016" y="0"/>
                  </a:lnTo>
                  <a:lnTo>
                    <a:pt x="112587" y="0"/>
                  </a:lnTo>
                  <a:lnTo>
                    <a:pt x="110777" y="992"/>
                  </a:lnTo>
                  <a:lnTo>
                    <a:pt x="109570" y="2646"/>
                  </a:lnTo>
                  <a:lnTo>
                    <a:pt x="107237" y="7129"/>
                  </a:lnTo>
                  <a:lnTo>
                    <a:pt x="84890" y="30052"/>
                  </a:lnTo>
                  <a:lnTo>
                    <a:pt x="69029" y="41867"/>
                  </a:lnTo>
                  <a:lnTo>
                    <a:pt x="34122" y="86444"/>
                  </a:lnTo>
                  <a:lnTo>
                    <a:pt x="15004" y="129738"/>
                  </a:lnTo>
                  <a:lnTo>
                    <a:pt x="7084" y="157926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9"/>
            <p:cNvSpPr/>
            <p:nvPr>
              <p:custDataLst>
                <p:tags r:id="rId35"/>
              </p:custDataLst>
            </p:nvPr>
          </p:nvSpPr>
          <p:spPr>
            <a:xfrm>
              <a:off x="1482328" y="3143250"/>
              <a:ext cx="133946" cy="151805"/>
            </a:xfrm>
            <a:custGeom>
              <a:avLst/>
              <a:gdLst/>
              <a:ahLst/>
              <a:cxnLst/>
              <a:rect l="0" t="0" r="0" b="0"/>
              <a:pathLst>
                <a:path w="133946" h="151805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6" y="9713"/>
                  </a:lnTo>
                  <a:lnTo>
                    <a:pt x="33816" y="50841"/>
                  </a:lnTo>
                  <a:lnTo>
                    <a:pt x="77548" y="95375"/>
                  </a:lnTo>
                  <a:lnTo>
                    <a:pt x="118079" y="130792"/>
                  </a:lnTo>
                  <a:lnTo>
                    <a:pt x="133945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0"/>
            <p:cNvSpPr/>
            <p:nvPr>
              <p:custDataLst>
                <p:tags r:id="rId36"/>
              </p:custDataLst>
            </p:nvPr>
          </p:nvSpPr>
          <p:spPr>
            <a:xfrm>
              <a:off x="714493" y="3144681"/>
              <a:ext cx="204775" cy="514667"/>
            </a:xfrm>
            <a:custGeom>
              <a:avLst/>
              <a:gdLst/>
              <a:ahLst/>
              <a:cxnLst/>
              <a:rect l="0" t="0" r="0" b="0"/>
              <a:pathLst>
                <a:path w="204775" h="514667">
                  <a:moveTo>
                    <a:pt x="17741" y="7498"/>
                  </a:moveTo>
                  <a:lnTo>
                    <a:pt x="17741" y="7498"/>
                  </a:lnTo>
                  <a:lnTo>
                    <a:pt x="17741" y="12239"/>
                  </a:lnTo>
                  <a:lnTo>
                    <a:pt x="1907" y="53339"/>
                  </a:lnTo>
                  <a:lnTo>
                    <a:pt x="0" y="93888"/>
                  </a:lnTo>
                  <a:lnTo>
                    <a:pt x="2580" y="103110"/>
                  </a:lnTo>
                  <a:lnTo>
                    <a:pt x="12321" y="117114"/>
                  </a:lnTo>
                  <a:lnTo>
                    <a:pt x="24792" y="129435"/>
                  </a:lnTo>
                  <a:lnTo>
                    <a:pt x="38792" y="137445"/>
                  </a:lnTo>
                  <a:lnTo>
                    <a:pt x="46279" y="139666"/>
                  </a:lnTo>
                  <a:lnTo>
                    <a:pt x="55560" y="138008"/>
                  </a:lnTo>
                  <a:lnTo>
                    <a:pt x="79649" y="130350"/>
                  </a:lnTo>
                  <a:lnTo>
                    <a:pt x="105790" y="111551"/>
                  </a:lnTo>
                  <a:lnTo>
                    <a:pt x="109183" y="107625"/>
                  </a:lnTo>
                  <a:lnTo>
                    <a:pt x="130030" y="64131"/>
                  </a:lnTo>
                  <a:lnTo>
                    <a:pt x="133493" y="37193"/>
                  </a:lnTo>
                  <a:lnTo>
                    <a:pt x="133679" y="26980"/>
                  </a:lnTo>
                  <a:lnTo>
                    <a:pt x="131115" y="18472"/>
                  </a:lnTo>
                  <a:lnTo>
                    <a:pt x="122797" y="5816"/>
                  </a:lnTo>
                  <a:lnTo>
                    <a:pt x="120521" y="3400"/>
                  </a:lnTo>
                  <a:lnTo>
                    <a:pt x="115345" y="716"/>
                  </a:lnTo>
                  <a:lnTo>
                    <a:pt x="112576" y="0"/>
                  </a:lnTo>
                  <a:lnTo>
                    <a:pt x="110730" y="515"/>
                  </a:lnTo>
                  <a:lnTo>
                    <a:pt x="109499" y="1850"/>
                  </a:lnTo>
                  <a:lnTo>
                    <a:pt x="108132" y="5980"/>
                  </a:lnTo>
                  <a:lnTo>
                    <a:pt x="107524" y="11123"/>
                  </a:lnTo>
                  <a:lnTo>
                    <a:pt x="109900" y="16716"/>
                  </a:lnTo>
                  <a:lnTo>
                    <a:pt x="122298" y="39470"/>
                  </a:lnTo>
                  <a:lnTo>
                    <a:pt x="131256" y="68384"/>
                  </a:lnTo>
                  <a:lnTo>
                    <a:pt x="138059" y="98238"/>
                  </a:lnTo>
                  <a:lnTo>
                    <a:pt x="155095" y="138936"/>
                  </a:lnTo>
                  <a:lnTo>
                    <a:pt x="169043" y="179313"/>
                  </a:lnTo>
                  <a:lnTo>
                    <a:pt x="178326" y="213518"/>
                  </a:lnTo>
                  <a:lnTo>
                    <a:pt x="184715" y="248789"/>
                  </a:lnTo>
                  <a:lnTo>
                    <a:pt x="189254" y="284374"/>
                  </a:lnTo>
                  <a:lnTo>
                    <a:pt x="196883" y="320054"/>
                  </a:lnTo>
                  <a:lnTo>
                    <a:pt x="202781" y="355761"/>
                  </a:lnTo>
                  <a:lnTo>
                    <a:pt x="204774" y="398641"/>
                  </a:lnTo>
                  <a:lnTo>
                    <a:pt x="198038" y="435775"/>
                  </a:lnTo>
                  <a:lnTo>
                    <a:pt x="189012" y="461817"/>
                  </a:lnTo>
                  <a:lnTo>
                    <a:pt x="167761" y="490378"/>
                  </a:lnTo>
                  <a:lnTo>
                    <a:pt x="153252" y="500926"/>
                  </a:lnTo>
                  <a:lnTo>
                    <a:pt x="124435" y="512387"/>
                  </a:lnTo>
                  <a:lnTo>
                    <a:pt x="111132" y="514666"/>
                  </a:lnTo>
                  <a:lnTo>
                    <a:pt x="98605" y="513034"/>
                  </a:lnTo>
                  <a:lnTo>
                    <a:pt x="56465" y="495452"/>
                  </a:lnTo>
                  <a:lnTo>
                    <a:pt x="49835" y="489611"/>
                  </a:lnTo>
                  <a:lnTo>
                    <a:pt x="48066" y="486665"/>
                  </a:lnTo>
                  <a:lnTo>
                    <a:pt x="45895" y="484700"/>
                  </a:lnTo>
                  <a:lnTo>
                    <a:pt x="35600" y="48077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1"/>
            <p:cNvSpPr/>
            <p:nvPr>
              <p:custDataLst>
                <p:tags r:id="rId37"/>
              </p:custDataLst>
            </p:nvPr>
          </p:nvSpPr>
          <p:spPr>
            <a:xfrm>
              <a:off x="959261" y="3161109"/>
              <a:ext cx="112302" cy="26790"/>
            </a:xfrm>
            <a:custGeom>
              <a:avLst/>
              <a:gdLst/>
              <a:ahLst/>
              <a:cxnLst/>
              <a:rect l="0" t="0" r="0" b="0"/>
              <a:pathLst>
                <a:path w="112302" h="26790">
                  <a:moveTo>
                    <a:pt x="5145" y="0"/>
                  </a:moveTo>
                  <a:lnTo>
                    <a:pt x="5145" y="0"/>
                  </a:lnTo>
                  <a:lnTo>
                    <a:pt x="404" y="0"/>
                  </a:lnTo>
                  <a:lnTo>
                    <a:pt x="0" y="992"/>
                  </a:lnTo>
                  <a:lnTo>
                    <a:pt x="2197" y="4740"/>
                  </a:lnTo>
                  <a:lnTo>
                    <a:pt x="4172" y="6137"/>
                  </a:lnTo>
                  <a:lnTo>
                    <a:pt x="9012" y="7688"/>
                  </a:lnTo>
                  <a:lnTo>
                    <a:pt x="51898" y="11561"/>
                  </a:lnTo>
                  <a:lnTo>
                    <a:pt x="68276" y="15993"/>
                  </a:lnTo>
                  <a:lnTo>
                    <a:pt x="85697" y="19952"/>
                  </a:lnTo>
                  <a:lnTo>
                    <a:pt x="112301" y="2678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2"/>
            <p:cNvSpPr/>
            <p:nvPr>
              <p:custDataLst>
                <p:tags r:id="rId38"/>
              </p:custDataLst>
            </p:nvPr>
          </p:nvSpPr>
          <p:spPr>
            <a:xfrm>
              <a:off x="946546" y="3250406"/>
              <a:ext cx="125017" cy="8930"/>
            </a:xfrm>
            <a:custGeom>
              <a:avLst/>
              <a:gdLst/>
              <a:ahLst/>
              <a:cxnLst/>
              <a:rect l="0" t="0" r="0" b="0"/>
              <a:pathLst>
                <a:path w="125017" h="8930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5"/>
                  </a:lnTo>
                  <a:lnTo>
                    <a:pt x="15232" y="6137"/>
                  </a:lnTo>
                  <a:lnTo>
                    <a:pt x="20991" y="7688"/>
                  </a:lnTo>
                  <a:lnTo>
                    <a:pt x="58827" y="8821"/>
                  </a:lnTo>
                  <a:lnTo>
                    <a:pt x="103128" y="8923"/>
                  </a:lnTo>
                  <a:lnTo>
                    <a:pt x="125016" y="892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3"/>
            <p:cNvSpPr/>
            <p:nvPr>
              <p:custDataLst>
                <p:tags r:id="rId39"/>
              </p:custDataLst>
            </p:nvPr>
          </p:nvSpPr>
          <p:spPr>
            <a:xfrm>
              <a:off x="1233369" y="3000375"/>
              <a:ext cx="16788" cy="330399"/>
            </a:xfrm>
            <a:custGeom>
              <a:avLst/>
              <a:gdLst/>
              <a:ahLst/>
              <a:cxnLst/>
              <a:rect l="0" t="0" r="0" b="0"/>
              <a:pathLst>
                <a:path w="16788" h="330399">
                  <a:moveTo>
                    <a:pt x="16787" y="0"/>
                  </a:moveTo>
                  <a:lnTo>
                    <a:pt x="16787" y="0"/>
                  </a:lnTo>
                  <a:lnTo>
                    <a:pt x="15795" y="42686"/>
                  </a:lnTo>
                  <a:lnTo>
                    <a:pt x="4358" y="81284"/>
                  </a:lnTo>
                  <a:lnTo>
                    <a:pt x="0" y="117259"/>
                  </a:lnTo>
                  <a:lnTo>
                    <a:pt x="1785" y="158908"/>
                  </a:lnTo>
                  <a:lnTo>
                    <a:pt x="6658" y="196092"/>
                  </a:lnTo>
                  <a:lnTo>
                    <a:pt x="7620" y="232100"/>
                  </a:lnTo>
                  <a:lnTo>
                    <a:pt x="7826" y="272070"/>
                  </a:lnTo>
                  <a:lnTo>
                    <a:pt x="15957" y="314419"/>
                  </a:lnTo>
                  <a:lnTo>
                    <a:pt x="16787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4"/>
            <p:cNvSpPr/>
            <p:nvPr>
              <p:custDataLst>
                <p:tags r:id="rId40"/>
              </p:custDataLst>
            </p:nvPr>
          </p:nvSpPr>
          <p:spPr>
            <a:xfrm>
              <a:off x="1268015" y="3134320"/>
              <a:ext cx="133947" cy="71438"/>
            </a:xfrm>
            <a:custGeom>
              <a:avLst/>
              <a:gdLst/>
              <a:ahLst/>
              <a:cxnLst/>
              <a:rect l="0" t="0" r="0" b="0"/>
              <a:pathLst>
                <a:path w="133947" h="71438">
                  <a:moveTo>
                    <a:pt x="0" y="71437"/>
                  </a:moveTo>
                  <a:lnTo>
                    <a:pt x="0" y="71437"/>
                  </a:lnTo>
                  <a:lnTo>
                    <a:pt x="4741" y="71437"/>
                  </a:lnTo>
                  <a:lnTo>
                    <a:pt x="6137" y="70445"/>
                  </a:lnTo>
                  <a:lnTo>
                    <a:pt x="7068" y="68791"/>
                  </a:lnTo>
                  <a:lnTo>
                    <a:pt x="13561" y="53395"/>
                  </a:lnTo>
                  <a:lnTo>
                    <a:pt x="21241" y="45890"/>
                  </a:lnTo>
                  <a:lnTo>
                    <a:pt x="63148" y="15246"/>
                  </a:lnTo>
                  <a:lnTo>
                    <a:pt x="68888" y="10164"/>
                  </a:lnTo>
                  <a:lnTo>
                    <a:pt x="83203" y="4517"/>
                  </a:lnTo>
                  <a:lnTo>
                    <a:pt x="125872" y="264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5"/>
            <p:cNvSpPr/>
            <p:nvPr>
              <p:custDataLst>
                <p:tags r:id="rId41"/>
              </p:custDataLst>
            </p:nvPr>
          </p:nvSpPr>
          <p:spPr>
            <a:xfrm>
              <a:off x="1294804" y="3178968"/>
              <a:ext cx="98228" cy="160736"/>
            </a:xfrm>
            <a:custGeom>
              <a:avLst/>
              <a:gdLst/>
              <a:ahLst/>
              <a:cxnLst/>
              <a:rect l="0" t="0" r="0" b="0"/>
              <a:pathLst>
                <a:path w="98228" h="160736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28680" y="37577"/>
                  </a:lnTo>
                  <a:lnTo>
                    <a:pt x="51573" y="56077"/>
                  </a:lnTo>
                  <a:lnTo>
                    <a:pt x="76321" y="92207"/>
                  </a:lnTo>
                  <a:lnTo>
                    <a:pt x="94501" y="136199"/>
                  </a:lnTo>
                  <a:lnTo>
                    <a:pt x="98227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9"/>
          <p:cNvGrpSpPr/>
          <p:nvPr/>
        </p:nvGrpSpPr>
        <p:grpSpPr>
          <a:xfrm>
            <a:off x="455572" y="3857625"/>
            <a:ext cx="999968" cy="455415"/>
            <a:chOff x="455572" y="3857625"/>
            <a:chExt cx="999968" cy="455415"/>
          </a:xfrm>
        </p:grpSpPr>
        <p:sp>
          <p:nvSpPr>
            <p:cNvPr id="17" name="SMARTInkShape-46"/>
            <p:cNvSpPr/>
            <p:nvPr>
              <p:custDataLst>
                <p:tags r:id="rId27"/>
              </p:custDataLst>
            </p:nvPr>
          </p:nvSpPr>
          <p:spPr>
            <a:xfrm>
              <a:off x="1325378" y="4125515"/>
              <a:ext cx="85513" cy="142876"/>
            </a:xfrm>
            <a:custGeom>
              <a:avLst/>
              <a:gdLst/>
              <a:ahLst/>
              <a:cxnLst/>
              <a:rect l="0" t="0" r="0" b="0"/>
              <a:pathLst>
                <a:path w="85513" h="142876">
                  <a:moveTo>
                    <a:pt x="5145" y="0"/>
                  </a:moveTo>
                  <a:lnTo>
                    <a:pt x="5145" y="0"/>
                  </a:lnTo>
                  <a:lnTo>
                    <a:pt x="405" y="4740"/>
                  </a:lnTo>
                  <a:lnTo>
                    <a:pt x="0" y="6137"/>
                  </a:lnTo>
                  <a:lnTo>
                    <a:pt x="723" y="7068"/>
                  </a:lnTo>
                  <a:lnTo>
                    <a:pt x="2197" y="7689"/>
                  </a:lnTo>
                  <a:lnTo>
                    <a:pt x="3835" y="13670"/>
                  </a:lnTo>
                  <a:lnTo>
                    <a:pt x="5555" y="21951"/>
                  </a:lnTo>
                  <a:lnTo>
                    <a:pt x="29046" y="64792"/>
                  </a:lnTo>
                  <a:lnTo>
                    <a:pt x="55749" y="109394"/>
                  </a:lnTo>
                  <a:lnTo>
                    <a:pt x="8551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7"/>
            <p:cNvSpPr/>
            <p:nvPr>
              <p:custDataLst>
                <p:tags r:id="rId28"/>
              </p:custDataLst>
            </p:nvPr>
          </p:nvSpPr>
          <p:spPr>
            <a:xfrm>
              <a:off x="1285875" y="4063007"/>
              <a:ext cx="169665" cy="80369"/>
            </a:xfrm>
            <a:custGeom>
              <a:avLst/>
              <a:gdLst/>
              <a:ahLst/>
              <a:cxnLst/>
              <a:rect l="0" t="0" r="0" b="0"/>
              <a:pathLst>
                <a:path w="169665" h="80369">
                  <a:moveTo>
                    <a:pt x="0" y="80368"/>
                  </a:moveTo>
                  <a:lnTo>
                    <a:pt x="0" y="80368"/>
                  </a:lnTo>
                  <a:lnTo>
                    <a:pt x="0" y="70886"/>
                  </a:lnTo>
                  <a:lnTo>
                    <a:pt x="992" y="68093"/>
                  </a:lnTo>
                  <a:lnTo>
                    <a:pt x="2645" y="66232"/>
                  </a:lnTo>
                  <a:lnTo>
                    <a:pt x="12429" y="58503"/>
                  </a:lnTo>
                  <a:lnTo>
                    <a:pt x="31044" y="42278"/>
                  </a:lnTo>
                  <a:lnTo>
                    <a:pt x="53830" y="31722"/>
                  </a:lnTo>
                  <a:lnTo>
                    <a:pt x="74158" y="19321"/>
                  </a:lnTo>
                  <a:lnTo>
                    <a:pt x="96386" y="12008"/>
                  </a:lnTo>
                  <a:lnTo>
                    <a:pt x="140851" y="2132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8"/>
            <p:cNvSpPr/>
            <p:nvPr>
              <p:custDataLst>
                <p:tags r:id="rId29"/>
              </p:custDataLst>
            </p:nvPr>
          </p:nvSpPr>
          <p:spPr>
            <a:xfrm>
              <a:off x="1262870" y="3857625"/>
              <a:ext cx="23006" cy="428626"/>
            </a:xfrm>
            <a:custGeom>
              <a:avLst/>
              <a:gdLst/>
              <a:ahLst/>
              <a:cxnLst/>
              <a:rect l="0" t="0" r="0" b="0"/>
              <a:pathLst>
                <a:path w="23006" h="428626">
                  <a:moveTo>
                    <a:pt x="5145" y="0"/>
                  </a:moveTo>
                  <a:lnTo>
                    <a:pt x="5145" y="0"/>
                  </a:lnTo>
                  <a:lnTo>
                    <a:pt x="4153" y="14258"/>
                  </a:lnTo>
                  <a:lnTo>
                    <a:pt x="0" y="28478"/>
                  </a:lnTo>
                  <a:lnTo>
                    <a:pt x="723" y="30891"/>
                  </a:lnTo>
                  <a:lnTo>
                    <a:pt x="2197" y="32500"/>
                  </a:lnTo>
                  <a:lnTo>
                    <a:pt x="4757" y="71503"/>
                  </a:lnTo>
                  <a:lnTo>
                    <a:pt x="9809" y="111909"/>
                  </a:lnTo>
                  <a:lnTo>
                    <a:pt x="12811" y="146377"/>
                  </a:lnTo>
                  <a:lnTo>
                    <a:pt x="13700" y="186466"/>
                  </a:lnTo>
                  <a:lnTo>
                    <a:pt x="13964" y="220283"/>
                  </a:lnTo>
                  <a:lnTo>
                    <a:pt x="14042" y="258635"/>
                  </a:lnTo>
                  <a:lnTo>
                    <a:pt x="20205" y="302772"/>
                  </a:lnTo>
                  <a:lnTo>
                    <a:pt x="22452" y="346034"/>
                  </a:lnTo>
                  <a:lnTo>
                    <a:pt x="22895" y="383537"/>
                  </a:lnTo>
                  <a:lnTo>
                    <a:pt x="23005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9"/>
            <p:cNvSpPr/>
            <p:nvPr>
              <p:custDataLst>
                <p:tags r:id="rId30"/>
              </p:custDataLst>
            </p:nvPr>
          </p:nvSpPr>
          <p:spPr>
            <a:xfrm>
              <a:off x="1009054" y="4223742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0" y="0"/>
                  </a:lnTo>
                  <a:lnTo>
                    <a:pt x="0" y="7688"/>
                  </a:lnTo>
                  <a:lnTo>
                    <a:pt x="992" y="8102"/>
                  </a:lnTo>
                  <a:lnTo>
                    <a:pt x="21368" y="9849"/>
                  </a:lnTo>
                  <a:lnTo>
                    <a:pt x="33010" y="15045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0"/>
            <p:cNvSpPr/>
            <p:nvPr>
              <p:custDataLst>
                <p:tags r:id="rId31"/>
              </p:custDataLst>
            </p:nvPr>
          </p:nvSpPr>
          <p:spPr>
            <a:xfrm>
              <a:off x="991195" y="4107656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0" y="0"/>
                  </a:moveTo>
                  <a:lnTo>
                    <a:pt x="0" y="0"/>
                  </a:lnTo>
                  <a:lnTo>
                    <a:pt x="13302" y="0"/>
                  </a:lnTo>
                  <a:lnTo>
                    <a:pt x="51219" y="11024"/>
                  </a:lnTo>
                  <a:lnTo>
                    <a:pt x="58483" y="14821"/>
                  </a:lnTo>
                  <a:lnTo>
                    <a:pt x="71437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1"/>
            <p:cNvSpPr/>
            <p:nvPr>
              <p:custDataLst>
                <p:tags r:id="rId32"/>
              </p:custDataLst>
            </p:nvPr>
          </p:nvSpPr>
          <p:spPr>
            <a:xfrm>
              <a:off x="767953" y="3929062"/>
              <a:ext cx="151793" cy="383978"/>
            </a:xfrm>
            <a:custGeom>
              <a:avLst/>
              <a:gdLst/>
              <a:ahLst/>
              <a:cxnLst/>
              <a:rect l="0" t="0" r="0" b="0"/>
              <a:pathLst>
                <a:path w="151793" h="383978">
                  <a:moveTo>
                    <a:pt x="0" y="0"/>
                  </a:moveTo>
                  <a:lnTo>
                    <a:pt x="0" y="0"/>
                  </a:lnTo>
                  <a:lnTo>
                    <a:pt x="21249" y="0"/>
                  </a:lnTo>
                  <a:lnTo>
                    <a:pt x="62756" y="8378"/>
                  </a:lnTo>
                  <a:lnTo>
                    <a:pt x="91314" y="9849"/>
                  </a:lnTo>
                  <a:lnTo>
                    <a:pt x="109024" y="15983"/>
                  </a:lnTo>
                  <a:lnTo>
                    <a:pt x="135183" y="18604"/>
                  </a:lnTo>
                  <a:lnTo>
                    <a:pt x="137747" y="20340"/>
                  </a:lnTo>
                  <a:lnTo>
                    <a:pt x="150263" y="34100"/>
                  </a:lnTo>
                  <a:lnTo>
                    <a:pt x="151119" y="37645"/>
                  </a:lnTo>
                  <a:lnTo>
                    <a:pt x="151792" y="78820"/>
                  </a:lnTo>
                  <a:lnTo>
                    <a:pt x="144115" y="120923"/>
                  </a:lnTo>
                  <a:lnTo>
                    <a:pt x="140392" y="161371"/>
                  </a:lnTo>
                  <a:lnTo>
                    <a:pt x="130478" y="201319"/>
                  </a:lnTo>
                  <a:lnTo>
                    <a:pt x="119958" y="240299"/>
                  </a:lnTo>
                  <a:lnTo>
                    <a:pt x="114205" y="276662"/>
                  </a:lnTo>
                  <a:lnTo>
                    <a:pt x="100955" y="320456"/>
                  </a:lnTo>
                  <a:lnTo>
                    <a:pt x="91894" y="347469"/>
                  </a:lnTo>
                  <a:lnTo>
                    <a:pt x="89297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2"/>
            <p:cNvSpPr/>
            <p:nvPr>
              <p:custDataLst>
                <p:tags r:id="rId33"/>
              </p:custDataLst>
            </p:nvPr>
          </p:nvSpPr>
          <p:spPr>
            <a:xfrm>
              <a:off x="455572" y="3938113"/>
              <a:ext cx="222559" cy="347601"/>
            </a:xfrm>
            <a:custGeom>
              <a:avLst/>
              <a:gdLst/>
              <a:ahLst/>
              <a:cxnLst/>
              <a:rect l="0" t="0" r="0" b="0"/>
              <a:pathLst>
                <a:path w="222559" h="347601">
                  <a:moveTo>
                    <a:pt x="80209" y="26668"/>
                  </a:moveTo>
                  <a:lnTo>
                    <a:pt x="80209" y="26668"/>
                  </a:lnTo>
                  <a:lnTo>
                    <a:pt x="80209" y="10417"/>
                  </a:lnTo>
                  <a:lnTo>
                    <a:pt x="84949" y="4545"/>
                  </a:lnTo>
                  <a:lnTo>
                    <a:pt x="89922" y="1952"/>
                  </a:lnTo>
                  <a:lnTo>
                    <a:pt x="105117" y="152"/>
                  </a:lnTo>
                  <a:lnTo>
                    <a:pt x="114761" y="0"/>
                  </a:lnTo>
                  <a:lnTo>
                    <a:pt x="119118" y="1944"/>
                  </a:lnTo>
                  <a:lnTo>
                    <a:pt x="138533" y="16676"/>
                  </a:lnTo>
                  <a:lnTo>
                    <a:pt x="151771" y="24211"/>
                  </a:lnTo>
                  <a:lnTo>
                    <a:pt x="185162" y="62591"/>
                  </a:lnTo>
                  <a:lnTo>
                    <a:pt x="201958" y="99308"/>
                  </a:lnTo>
                  <a:lnTo>
                    <a:pt x="217093" y="142912"/>
                  </a:lnTo>
                  <a:lnTo>
                    <a:pt x="222295" y="187423"/>
                  </a:lnTo>
                  <a:lnTo>
                    <a:pt x="222558" y="196345"/>
                  </a:lnTo>
                  <a:lnTo>
                    <a:pt x="217558" y="214197"/>
                  </a:lnTo>
                  <a:lnTo>
                    <a:pt x="198727" y="257848"/>
                  </a:lnTo>
                  <a:lnTo>
                    <a:pt x="172019" y="291059"/>
                  </a:lnTo>
                  <a:lnTo>
                    <a:pt x="129034" y="322514"/>
                  </a:lnTo>
                  <a:lnTo>
                    <a:pt x="84532" y="342024"/>
                  </a:lnTo>
                  <a:lnTo>
                    <a:pt x="56243" y="347332"/>
                  </a:lnTo>
                  <a:lnTo>
                    <a:pt x="52325" y="347600"/>
                  </a:lnTo>
                  <a:lnTo>
                    <a:pt x="37331" y="343237"/>
                  </a:lnTo>
                  <a:lnTo>
                    <a:pt x="21615" y="332874"/>
                  </a:lnTo>
                  <a:lnTo>
                    <a:pt x="12026" y="323219"/>
                  </a:lnTo>
                  <a:lnTo>
                    <a:pt x="3893" y="309224"/>
                  </a:lnTo>
                  <a:lnTo>
                    <a:pt x="1042" y="297360"/>
                  </a:lnTo>
                  <a:lnTo>
                    <a:pt x="0" y="275072"/>
                  </a:lnTo>
                  <a:lnTo>
                    <a:pt x="2558" y="268369"/>
                  </a:lnTo>
                  <a:lnTo>
                    <a:pt x="15294" y="249963"/>
                  </a:lnTo>
                  <a:lnTo>
                    <a:pt x="16096" y="246969"/>
                  </a:lnTo>
                  <a:lnTo>
                    <a:pt x="17623" y="244972"/>
                  </a:lnTo>
                  <a:lnTo>
                    <a:pt x="21966" y="242755"/>
                  </a:lnTo>
                  <a:lnTo>
                    <a:pt x="29849" y="244415"/>
                  </a:lnTo>
                  <a:lnTo>
                    <a:pt x="74381" y="264926"/>
                  </a:lnTo>
                  <a:lnTo>
                    <a:pt x="115935" y="285636"/>
                  </a:lnTo>
                  <a:lnTo>
                    <a:pt x="154293" y="306135"/>
                  </a:lnTo>
                  <a:lnTo>
                    <a:pt x="194659" y="326473"/>
                  </a:lnTo>
                  <a:lnTo>
                    <a:pt x="214154" y="33920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10"/>
          <p:cNvGrpSpPr/>
          <p:nvPr/>
        </p:nvGrpSpPr>
        <p:grpSpPr>
          <a:xfrm>
            <a:off x="1547026" y="3786187"/>
            <a:ext cx="495550" cy="634009"/>
            <a:chOff x="1547026" y="3786187"/>
            <a:chExt cx="495550" cy="634009"/>
          </a:xfrm>
        </p:grpSpPr>
        <p:sp>
          <p:nvSpPr>
            <p:cNvPr id="25" name="SMARTInkShape-53"/>
            <p:cNvSpPr/>
            <p:nvPr>
              <p:custDataLst>
                <p:tags r:id="rId24"/>
              </p:custDataLst>
            </p:nvPr>
          </p:nvSpPr>
          <p:spPr>
            <a:xfrm>
              <a:off x="1839515" y="3786187"/>
              <a:ext cx="203061" cy="634009"/>
            </a:xfrm>
            <a:custGeom>
              <a:avLst/>
              <a:gdLst/>
              <a:ahLst/>
              <a:cxnLst/>
              <a:rect l="0" t="0" r="0" b="0"/>
              <a:pathLst>
                <a:path w="203061" h="634009">
                  <a:moveTo>
                    <a:pt x="0" y="0"/>
                  </a:moveTo>
                  <a:lnTo>
                    <a:pt x="0" y="0"/>
                  </a:lnTo>
                  <a:lnTo>
                    <a:pt x="36687" y="43754"/>
                  </a:lnTo>
                  <a:lnTo>
                    <a:pt x="69203" y="77765"/>
                  </a:lnTo>
                  <a:lnTo>
                    <a:pt x="97565" y="111126"/>
                  </a:lnTo>
                  <a:lnTo>
                    <a:pt x="120079" y="150886"/>
                  </a:lnTo>
                  <a:lnTo>
                    <a:pt x="144058" y="194086"/>
                  </a:lnTo>
                  <a:lnTo>
                    <a:pt x="158614" y="226159"/>
                  </a:lnTo>
                  <a:lnTo>
                    <a:pt x="171699" y="260257"/>
                  </a:lnTo>
                  <a:lnTo>
                    <a:pt x="184128" y="295256"/>
                  </a:lnTo>
                  <a:lnTo>
                    <a:pt x="193621" y="328009"/>
                  </a:lnTo>
                  <a:lnTo>
                    <a:pt x="200156" y="360094"/>
                  </a:lnTo>
                  <a:lnTo>
                    <a:pt x="203060" y="394198"/>
                  </a:lnTo>
                  <a:lnTo>
                    <a:pt x="201705" y="426553"/>
                  </a:lnTo>
                  <a:lnTo>
                    <a:pt x="195363" y="470014"/>
                  </a:lnTo>
                  <a:lnTo>
                    <a:pt x="184555" y="510672"/>
                  </a:lnTo>
                  <a:lnTo>
                    <a:pt x="168785" y="551493"/>
                  </a:lnTo>
                  <a:lnTo>
                    <a:pt x="145678" y="596101"/>
                  </a:lnTo>
                  <a:lnTo>
                    <a:pt x="116086" y="63400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4"/>
            <p:cNvSpPr/>
            <p:nvPr>
              <p:custDataLst>
                <p:tags r:id="rId25"/>
              </p:custDataLst>
            </p:nvPr>
          </p:nvSpPr>
          <p:spPr>
            <a:xfrm>
              <a:off x="1697533" y="3920132"/>
              <a:ext cx="133054" cy="382012"/>
            </a:xfrm>
            <a:custGeom>
              <a:avLst/>
              <a:gdLst/>
              <a:ahLst/>
              <a:cxnLst/>
              <a:rect l="0" t="0" r="0" b="0"/>
              <a:pathLst>
                <a:path w="133054" h="382012">
                  <a:moveTo>
                    <a:pt x="133053" y="0"/>
                  </a:moveTo>
                  <a:lnTo>
                    <a:pt x="133053" y="0"/>
                  </a:lnTo>
                  <a:lnTo>
                    <a:pt x="128312" y="0"/>
                  </a:lnTo>
                  <a:lnTo>
                    <a:pt x="109114" y="7689"/>
                  </a:lnTo>
                  <a:lnTo>
                    <a:pt x="89344" y="25990"/>
                  </a:lnTo>
                  <a:lnTo>
                    <a:pt x="74295" y="49048"/>
                  </a:lnTo>
                  <a:lnTo>
                    <a:pt x="59122" y="83882"/>
                  </a:lnTo>
                  <a:lnTo>
                    <a:pt x="45663" y="117127"/>
                  </a:lnTo>
                  <a:lnTo>
                    <a:pt x="35391" y="154759"/>
                  </a:lnTo>
                  <a:lnTo>
                    <a:pt x="26064" y="194683"/>
                  </a:lnTo>
                  <a:lnTo>
                    <a:pt x="14370" y="231647"/>
                  </a:lnTo>
                  <a:lnTo>
                    <a:pt x="3630" y="265090"/>
                  </a:lnTo>
                  <a:lnTo>
                    <a:pt x="0" y="303056"/>
                  </a:lnTo>
                  <a:lnTo>
                    <a:pt x="6413" y="338227"/>
                  </a:lnTo>
                  <a:lnTo>
                    <a:pt x="17234" y="362666"/>
                  </a:lnTo>
                  <a:lnTo>
                    <a:pt x="24031" y="370537"/>
                  </a:lnTo>
                  <a:lnTo>
                    <a:pt x="38021" y="379554"/>
                  </a:lnTo>
                  <a:lnTo>
                    <a:pt x="45507" y="382011"/>
                  </a:lnTo>
                  <a:lnTo>
                    <a:pt x="54786" y="380457"/>
                  </a:lnTo>
                  <a:lnTo>
                    <a:pt x="68521" y="374004"/>
                  </a:lnTo>
                  <a:lnTo>
                    <a:pt x="75599" y="367638"/>
                  </a:lnTo>
                  <a:lnTo>
                    <a:pt x="100275" y="324273"/>
                  </a:lnTo>
                  <a:lnTo>
                    <a:pt x="111217" y="300599"/>
                  </a:lnTo>
                  <a:lnTo>
                    <a:pt x="113426" y="288711"/>
                  </a:lnTo>
                  <a:lnTo>
                    <a:pt x="111762" y="276814"/>
                  </a:lnTo>
                  <a:lnTo>
                    <a:pt x="105247" y="261605"/>
                  </a:lnTo>
                  <a:lnTo>
                    <a:pt x="85368" y="238280"/>
                  </a:lnTo>
                  <a:lnTo>
                    <a:pt x="76802" y="234887"/>
                  </a:lnTo>
                  <a:lnTo>
                    <a:pt x="71740" y="233982"/>
                  </a:lnTo>
                  <a:lnTo>
                    <a:pt x="63469" y="235622"/>
                  </a:lnTo>
                  <a:lnTo>
                    <a:pt x="53235" y="242124"/>
                  </a:lnTo>
                  <a:lnTo>
                    <a:pt x="40888" y="253210"/>
                  </a:lnTo>
                  <a:lnTo>
                    <a:pt x="37520" y="261697"/>
                  </a:lnTo>
                  <a:lnTo>
                    <a:pt x="30036" y="295224"/>
                  </a:lnTo>
                  <a:lnTo>
                    <a:pt x="33958" y="314795"/>
                  </a:lnTo>
                  <a:lnTo>
                    <a:pt x="44172" y="336540"/>
                  </a:lnTo>
                  <a:lnTo>
                    <a:pt x="52685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5"/>
            <p:cNvSpPr/>
            <p:nvPr>
              <p:custDataLst>
                <p:tags r:id="rId26"/>
              </p:custDataLst>
            </p:nvPr>
          </p:nvSpPr>
          <p:spPr>
            <a:xfrm>
              <a:off x="1547026" y="3786187"/>
              <a:ext cx="140686" cy="553642"/>
            </a:xfrm>
            <a:custGeom>
              <a:avLst/>
              <a:gdLst/>
              <a:ahLst/>
              <a:cxnLst/>
              <a:rect l="0" t="0" r="0" b="0"/>
              <a:pathLst>
                <a:path w="140686" h="553642">
                  <a:moveTo>
                    <a:pt x="140685" y="0"/>
                  </a:moveTo>
                  <a:lnTo>
                    <a:pt x="140685" y="0"/>
                  </a:lnTo>
                  <a:lnTo>
                    <a:pt x="133555" y="8121"/>
                  </a:lnTo>
                  <a:lnTo>
                    <a:pt x="125453" y="20376"/>
                  </a:lnTo>
                  <a:lnTo>
                    <a:pt x="115777" y="27865"/>
                  </a:lnTo>
                  <a:lnTo>
                    <a:pt x="89547" y="68566"/>
                  </a:lnTo>
                  <a:lnTo>
                    <a:pt x="67157" y="107581"/>
                  </a:lnTo>
                  <a:lnTo>
                    <a:pt x="55509" y="140906"/>
                  </a:lnTo>
                  <a:lnTo>
                    <a:pt x="44781" y="176908"/>
                  </a:lnTo>
                  <a:lnTo>
                    <a:pt x="30468" y="217561"/>
                  </a:lnTo>
                  <a:lnTo>
                    <a:pt x="19503" y="256175"/>
                  </a:lnTo>
                  <a:lnTo>
                    <a:pt x="9970" y="298595"/>
                  </a:lnTo>
                  <a:lnTo>
                    <a:pt x="1854" y="342583"/>
                  </a:lnTo>
                  <a:lnTo>
                    <a:pt x="0" y="386043"/>
                  </a:lnTo>
                  <a:lnTo>
                    <a:pt x="5294" y="425489"/>
                  </a:lnTo>
                  <a:lnTo>
                    <a:pt x="13146" y="466171"/>
                  </a:lnTo>
                  <a:lnTo>
                    <a:pt x="27334" y="507589"/>
                  </a:lnTo>
                  <a:lnTo>
                    <a:pt x="37977" y="532720"/>
                  </a:lnTo>
                  <a:lnTo>
                    <a:pt x="42458" y="55364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1"/>
          <p:cNvGrpSpPr/>
          <p:nvPr/>
        </p:nvGrpSpPr>
        <p:grpSpPr>
          <a:xfrm>
            <a:off x="1348383" y="4411265"/>
            <a:ext cx="651868" cy="489211"/>
            <a:chOff x="1348383" y="4411265"/>
            <a:chExt cx="651868" cy="489211"/>
          </a:xfrm>
        </p:grpSpPr>
        <p:sp>
          <p:nvSpPr>
            <p:cNvPr id="29" name="SMARTInkShape-56"/>
            <p:cNvSpPr/>
            <p:nvPr>
              <p:custDataLst>
                <p:tags r:id="rId22"/>
              </p:custDataLst>
            </p:nvPr>
          </p:nvSpPr>
          <p:spPr>
            <a:xfrm>
              <a:off x="1661566" y="4581050"/>
              <a:ext cx="169021" cy="319426"/>
            </a:xfrm>
            <a:custGeom>
              <a:avLst/>
              <a:gdLst/>
              <a:ahLst/>
              <a:cxnLst/>
              <a:rect l="0" t="0" r="0" b="0"/>
              <a:pathLst>
                <a:path w="169021" h="319426">
                  <a:moveTo>
                    <a:pt x="169020" y="26668"/>
                  </a:moveTo>
                  <a:lnTo>
                    <a:pt x="169020" y="26668"/>
                  </a:lnTo>
                  <a:lnTo>
                    <a:pt x="160898" y="19539"/>
                  </a:lnTo>
                  <a:lnTo>
                    <a:pt x="133594" y="4545"/>
                  </a:lnTo>
                  <a:lnTo>
                    <a:pt x="108804" y="493"/>
                  </a:lnTo>
                  <a:lnTo>
                    <a:pt x="90318" y="0"/>
                  </a:lnTo>
                  <a:lnTo>
                    <a:pt x="81786" y="2579"/>
                  </a:lnTo>
                  <a:lnTo>
                    <a:pt x="46579" y="28562"/>
                  </a:lnTo>
                  <a:lnTo>
                    <a:pt x="37541" y="40408"/>
                  </a:lnTo>
                  <a:lnTo>
                    <a:pt x="10364" y="82531"/>
                  </a:lnTo>
                  <a:lnTo>
                    <a:pt x="4248" y="99121"/>
                  </a:lnTo>
                  <a:lnTo>
                    <a:pt x="0" y="142888"/>
                  </a:lnTo>
                  <a:lnTo>
                    <a:pt x="475" y="184636"/>
                  </a:lnTo>
                  <a:lnTo>
                    <a:pt x="9094" y="222575"/>
                  </a:lnTo>
                  <a:lnTo>
                    <a:pt x="15590" y="239746"/>
                  </a:lnTo>
                  <a:lnTo>
                    <a:pt x="41224" y="279306"/>
                  </a:lnTo>
                  <a:lnTo>
                    <a:pt x="56850" y="296434"/>
                  </a:lnTo>
                  <a:lnTo>
                    <a:pt x="85800" y="314858"/>
                  </a:lnTo>
                  <a:lnTo>
                    <a:pt x="103572" y="319425"/>
                  </a:lnTo>
                  <a:lnTo>
                    <a:pt x="115458" y="317847"/>
                  </a:lnTo>
                  <a:lnTo>
                    <a:pt x="126363" y="313839"/>
                  </a:lnTo>
                  <a:lnTo>
                    <a:pt x="144685" y="300307"/>
                  </a:lnTo>
                  <a:lnTo>
                    <a:pt x="153982" y="291521"/>
                  </a:lnTo>
                  <a:lnTo>
                    <a:pt x="157375" y="282956"/>
                  </a:lnTo>
                  <a:lnTo>
                    <a:pt x="159931" y="243801"/>
                  </a:lnTo>
                  <a:lnTo>
                    <a:pt x="150355" y="207103"/>
                  </a:lnTo>
                  <a:lnTo>
                    <a:pt x="141992" y="190594"/>
                  </a:lnTo>
                  <a:lnTo>
                    <a:pt x="113692" y="159065"/>
                  </a:lnTo>
                  <a:lnTo>
                    <a:pt x="104411" y="154964"/>
                  </a:lnTo>
                  <a:lnTo>
                    <a:pt x="59797" y="151812"/>
                  </a:lnTo>
                  <a:lnTo>
                    <a:pt x="44004" y="15168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7"/>
            <p:cNvSpPr/>
            <p:nvPr>
              <p:custDataLst>
                <p:tags r:id="rId23"/>
              </p:custDataLst>
            </p:nvPr>
          </p:nvSpPr>
          <p:spPr>
            <a:xfrm>
              <a:off x="1348383" y="4411265"/>
              <a:ext cx="651868" cy="62509"/>
            </a:xfrm>
            <a:custGeom>
              <a:avLst/>
              <a:gdLst/>
              <a:ahLst/>
              <a:cxnLst/>
              <a:rect l="0" t="0" r="0" b="0"/>
              <a:pathLst>
                <a:path w="651868" h="62509">
                  <a:moveTo>
                    <a:pt x="0" y="0"/>
                  </a:moveTo>
                  <a:lnTo>
                    <a:pt x="0" y="0"/>
                  </a:lnTo>
                  <a:lnTo>
                    <a:pt x="21249" y="0"/>
                  </a:lnTo>
                  <a:lnTo>
                    <a:pt x="26972" y="2646"/>
                  </a:lnTo>
                  <a:lnTo>
                    <a:pt x="29888" y="4740"/>
                  </a:lnTo>
                  <a:lnTo>
                    <a:pt x="54961" y="8102"/>
                  </a:lnTo>
                  <a:lnTo>
                    <a:pt x="99262" y="9849"/>
                  </a:lnTo>
                  <a:lnTo>
                    <a:pt x="136795" y="15983"/>
                  </a:lnTo>
                  <a:lnTo>
                    <a:pt x="177392" y="22229"/>
                  </a:lnTo>
                  <a:lnTo>
                    <a:pt x="221204" y="25888"/>
                  </a:lnTo>
                  <a:lnTo>
                    <a:pt x="256262" y="27514"/>
                  </a:lnTo>
                  <a:lnTo>
                    <a:pt x="291785" y="32847"/>
                  </a:lnTo>
                  <a:lnTo>
                    <a:pt x="327446" y="34868"/>
                  </a:lnTo>
                  <a:lnTo>
                    <a:pt x="363147" y="36459"/>
                  </a:lnTo>
                  <a:lnTo>
                    <a:pt x="398861" y="41781"/>
                  </a:lnTo>
                  <a:lnTo>
                    <a:pt x="434578" y="43799"/>
                  </a:lnTo>
                  <a:lnTo>
                    <a:pt x="470297" y="45389"/>
                  </a:lnTo>
                  <a:lnTo>
                    <a:pt x="505023" y="50711"/>
                  </a:lnTo>
                  <a:lnTo>
                    <a:pt x="543926" y="53012"/>
                  </a:lnTo>
                  <a:lnTo>
                    <a:pt x="580274" y="53466"/>
                  </a:lnTo>
                  <a:lnTo>
                    <a:pt x="622411" y="60632"/>
                  </a:lnTo>
                  <a:lnTo>
                    <a:pt x="651867" y="6250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12"/>
          <p:cNvGrpSpPr/>
          <p:nvPr/>
        </p:nvGrpSpPr>
        <p:grpSpPr>
          <a:xfrm>
            <a:off x="492256" y="4459778"/>
            <a:ext cx="490010" cy="553634"/>
            <a:chOff x="492256" y="4459778"/>
            <a:chExt cx="490010" cy="553634"/>
          </a:xfrm>
        </p:grpSpPr>
        <p:sp>
          <p:nvSpPr>
            <p:cNvPr id="32" name="SMARTInkShape-58"/>
            <p:cNvSpPr/>
            <p:nvPr>
              <p:custDataLst>
                <p:tags r:id="rId20"/>
              </p:custDataLst>
            </p:nvPr>
          </p:nvSpPr>
          <p:spPr>
            <a:xfrm>
              <a:off x="669726" y="4608992"/>
              <a:ext cx="187525" cy="404420"/>
            </a:xfrm>
            <a:custGeom>
              <a:avLst/>
              <a:gdLst/>
              <a:ahLst/>
              <a:cxnLst/>
              <a:rect l="0" t="0" r="0" b="0"/>
              <a:pathLst>
                <a:path w="187525" h="404420">
                  <a:moveTo>
                    <a:pt x="187524" y="16586"/>
                  </a:moveTo>
                  <a:lnTo>
                    <a:pt x="187524" y="16586"/>
                  </a:lnTo>
                  <a:lnTo>
                    <a:pt x="179835" y="8897"/>
                  </a:lnTo>
                  <a:lnTo>
                    <a:pt x="171710" y="6909"/>
                  </a:lnTo>
                  <a:lnTo>
                    <a:pt x="163435" y="1592"/>
                  </a:lnTo>
                  <a:lnTo>
                    <a:pt x="157635" y="0"/>
                  </a:lnTo>
                  <a:lnTo>
                    <a:pt x="127459" y="6527"/>
                  </a:lnTo>
                  <a:lnTo>
                    <a:pt x="115849" y="12446"/>
                  </a:lnTo>
                  <a:lnTo>
                    <a:pt x="76554" y="47366"/>
                  </a:lnTo>
                  <a:lnTo>
                    <a:pt x="42591" y="83151"/>
                  </a:lnTo>
                  <a:lnTo>
                    <a:pt x="27559" y="118260"/>
                  </a:lnTo>
                  <a:lnTo>
                    <a:pt x="15035" y="158378"/>
                  </a:lnTo>
                  <a:lnTo>
                    <a:pt x="10136" y="195958"/>
                  </a:lnTo>
                  <a:lnTo>
                    <a:pt x="11814" y="237924"/>
                  </a:lnTo>
                  <a:lnTo>
                    <a:pt x="16665" y="275171"/>
                  </a:lnTo>
                  <a:lnTo>
                    <a:pt x="25745" y="311191"/>
                  </a:lnTo>
                  <a:lnTo>
                    <a:pt x="45618" y="344323"/>
                  </a:lnTo>
                  <a:lnTo>
                    <a:pt x="73385" y="379823"/>
                  </a:lnTo>
                  <a:lnTo>
                    <a:pt x="108483" y="403370"/>
                  </a:lnTo>
                  <a:lnTo>
                    <a:pt x="113002" y="404419"/>
                  </a:lnTo>
                  <a:lnTo>
                    <a:pt x="145111" y="400039"/>
                  </a:lnTo>
                  <a:lnTo>
                    <a:pt x="153129" y="396030"/>
                  </a:lnTo>
                  <a:lnTo>
                    <a:pt x="155664" y="393572"/>
                  </a:lnTo>
                  <a:lnTo>
                    <a:pt x="166426" y="375666"/>
                  </a:lnTo>
                  <a:lnTo>
                    <a:pt x="169238" y="349426"/>
                  </a:lnTo>
                  <a:lnTo>
                    <a:pt x="164797" y="331943"/>
                  </a:lnTo>
                  <a:lnTo>
                    <a:pt x="154202" y="302315"/>
                  </a:lnTo>
                  <a:lnTo>
                    <a:pt x="149869" y="284470"/>
                  </a:lnTo>
                  <a:lnTo>
                    <a:pt x="143999" y="272567"/>
                  </a:lnTo>
                  <a:lnTo>
                    <a:pt x="129538" y="255702"/>
                  </a:lnTo>
                  <a:lnTo>
                    <a:pt x="101015" y="237374"/>
                  </a:lnTo>
                  <a:lnTo>
                    <a:pt x="83288" y="232817"/>
                  </a:lnTo>
                  <a:lnTo>
                    <a:pt x="47620" y="231066"/>
                  </a:lnTo>
                  <a:lnTo>
                    <a:pt x="7937" y="240002"/>
                  </a:lnTo>
                  <a:lnTo>
                    <a:pt x="5292" y="241928"/>
                  </a:lnTo>
                  <a:lnTo>
                    <a:pt x="0" y="2487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9"/>
            <p:cNvSpPr/>
            <p:nvPr>
              <p:custDataLst>
                <p:tags r:id="rId21"/>
              </p:custDataLst>
            </p:nvPr>
          </p:nvSpPr>
          <p:spPr>
            <a:xfrm>
              <a:off x="492256" y="4459778"/>
              <a:ext cx="490010" cy="31855"/>
            </a:xfrm>
            <a:custGeom>
              <a:avLst/>
              <a:gdLst/>
              <a:ahLst/>
              <a:cxnLst/>
              <a:rect l="0" t="0" r="0" b="0"/>
              <a:pathLst>
                <a:path w="490010" h="31855">
                  <a:moveTo>
                    <a:pt x="25665" y="22925"/>
                  </a:moveTo>
                  <a:lnTo>
                    <a:pt x="25665" y="22925"/>
                  </a:lnTo>
                  <a:lnTo>
                    <a:pt x="5798" y="22925"/>
                  </a:lnTo>
                  <a:lnTo>
                    <a:pt x="6467" y="22925"/>
                  </a:lnTo>
                  <a:lnTo>
                    <a:pt x="0" y="22925"/>
                  </a:lnTo>
                  <a:lnTo>
                    <a:pt x="44333" y="22925"/>
                  </a:lnTo>
                  <a:lnTo>
                    <a:pt x="54798" y="23917"/>
                  </a:lnTo>
                  <a:lnTo>
                    <a:pt x="68252" y="29061"/>
                  </a:lnTo>
                  <a:lnTo>
                    <a:pt x="108436" y="31609"/>
                  </a:lnTo>
                  <a:lnTo>
                    <a:pt x="151807" y="31833"/>
                  </a:lnTo>
                  <a:lnTo>
                    <a:pt x="189268" y="31850"/>
                  </a:lnTo>
                  <a:lnTo>
                    <a:pt x="229851" y="31853"/>
                  </a:lnTo>
                  <a:lnTo>
                    <a:pt x="266531" y="31854"/>
                  </a:lnTo>
                  <a:lnTo>
                    <a:pt x="302439" y="31854"/>
                  </a:lnTo>
                  <a:lnTo>
                    <a:pt x="329261" y="29209"/>
                  </a:lnTo>
                  <a:lnTo>
                    <a:pt x="367785" y="22760"/>
                  </a:lnTo>
                  <a:lnTo>
                    <a:pt x="411688" y="13903"/>
                  </a:lnTo>
                  <a:lnTo>
                    <a:pt x="447263" y="5971"/>
                  </a:lnTo>
                  <a:lnTo>
                    <a:pt x="455467" y="5468"/>
                  </a:lnTo>
                  <a:lnTo>
                    <a:pt x="462420" y="2598"/>
                  </a:lnTo>
                  <a:lnTo>
                    <a:pt x="465663" y="444"/>
                  </a:lnTo>
                  <a:lnTo>
                    <a:pt x="468818" y="0"/>
                  </a:lnTo>
                  <a:lnTo>
                    <a:pt x="490009" y="506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13"/>
          <p:cNvGrpSpPr/>
          <p:nvPr/>
        </p:nvGrpSpPr>
        <p:grpSpPr>
          <a:xfrm>
            <a:off x="991195" y="5277445"/>
            <a:ext cx="428626" cy="508993"/>
            <a:chOff x="991195" y="5277445"/>
            <a:chExt cx="428626" cy="508993"/>
          </a:xfrm>
        </p:grpSpPr>
        <p:sp>
          <p:nvSpPr>
            <p:cNvPr id="35" name="SMARTInkShape-60"/>
            <p:cNvSpPr/>
            <p:nvPr>
              <p:custDataLst>
                <p:tags r:id="rId15"/>
              </p:custDataLst>
            </p:nvPr>
          </p:nvSpPr>
          <p:spPr>
            <a:xfrm>
              <a:off x="1348383" y="5643562"/>
              <a:ext cx="71438" cy="35720"/>
            </a:xfrm>
            <a:custGeom>
              <a:avLst/>
              <a:gdLst/>
              <a:ahLst/>
              <a:cxnLst/>
              <a:rect l="0" t="0" r="0" b="0"/>
              <a:pathLst>
                <a:path w="71438" h="35720">
                  <a:moveTo>
                    <a:pt x="0" y="0"/>
                  </a:moveTo>
                  <a:lnTo>
                    <a:pt x="0" y="0"/>
                  </a:lnTo>
                  <a:lnTo>
                    <a:pt x="15376" y="7689"/>
                  </a:lnTo>
                  <a:lnTo>
                    <a:pt x="31626" y="20958"/>
                  </a:lnTo>
                  <a:lnTo>
                    <a:pt x="71437" y="3571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1"/>
            <p:cNvSpPr/>
            <p:nvPr>
              <p:custDataLst>
                <p:tags r:id="rId16"/>
              </p:custDataLst>
            </p:nvPr>
          </p:nvSpPr>
          <p:spPr>
            <a:xfrm>
              <a:off x="1330523" y="5518546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0"/>
                  </a:moveTo>
                  <a:lnTo>
                    <a:pt x="0" y="0"/>
                  </a:lnTo>
                  <a:lnTo>
                    <a:pt x="13302" y="0"/>
                  </a:lnTo>
                  <a:lnTo>
                    <a:pt x="18480" y="2646"/>
                  </a:lnTo>
                  <a:lnTo>
                    <a:pt x="34629" y="12429"/>
                  </a:lnTo>
                  <a:lnTo>
                    <a:pt x="77795" y="24715"/>
                  </a:lnTo>
                  <a:lnTo>
                    <a:pt x="89297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62"/>
            <p:cNvSpPr/>
            <p:nvPr>
              <p:custDataLst>
                <p:tags r:id="rId17"/>
              </p:custDataLst>
            </p:nvPr>
          </p:nvSpPr>
          <p:spPr>
            <a:xfrm>
              <a:off x="1071562" y="5545335"/>
              <a:ext cx="107157" cy="241103"/>
            </a:xfrm>
            <a:custGeom>
              <a:avLst/>
              <a:gdLst/>
              <a:ahLst/>
              <a:cxnLst/>
              <a:rect l="0" t="0" r="0" b="0"/>
              <a:pathLst>
                <a:path w="107157" h="241103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6137" y="10087"/>
                  </a:lnTo>
                  <a:lnTo>
                    <a:pt x="13302" y="33679"/>
                  </a:lnTo>
                  <a:lnTo>
                    <a:pt x="37577" y="73284"/>
                  </a:lnTo>
                  <a:lnTo>
                    <a:pt x="56457" y="117490"/>
                  </a:lnTo>
                  <a:lnTo>
                    <a:pt x="71425" y="160919"/>
                  </a:lnTo>
                  <a:lnTo>
                    <a:pt x="86319" y="203423"/>
                  </a:lnTo>
                  <a:lnTo>
                    <a:pt x="107156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3"/>
            <p:cNvSpPr/>
            <p:nvPr>
              <p:custDataLst>
                <p:tags r:id="rId18"/>
              </p:custDataLst>
            </p:nvPr>
          </p:nvSpPr>
          <p:spPr>
            <a:xfrm>
              <a:off x="1026914" y="5465458"/>
              <a:ext cx="196454" cy="70949"/>
            </a:xfrm>
            <a:custGeom>
              <a:avLst/>
              <a:gdLst/>
              <a:ahLst/>
              <a:cxnLst/>
              <a:rect l="0" t="0" r="0" b="0"/>
              <a:pathLst>
                <a:path w="196454" h="70949">
                  <a:moveTo>
                    <a:pt x="0" y="70948"/>
                  </a:moveTo>
                  <a:lnTo>
                    <a:pt x="0" y="70948"/>
                  </a:lnTo>
                  <a:lnTo>
                    <a:pt x="0" y="66207"/>
                  </a:lnTo>
                  <a:lnTo>
                    <a:pt x="992" y="64811"/>
                  </a:lnTo>
                  <a:lnTo>
                    <a:pt x="2646" y="63880"/>
                  </a:lnTo>
                  <a:lnTo>
                    <a:pt x="4740" y="63259"/>
                  </a:lnTo>
                  <a:lnTo>
                    <a:pt x="6137" y="61853"/>
                  </a:lnTo>
                  <a:lnTo>
                    <a:pt x="11024" y="52467"/>
                  </a:lnTo>
                  <a:lnTo>
                    <a:pt x="16805" y="46859"/>
                  </a:lnTo>
                  <a:lnTo>
                    <a:pt x="59722" y="23312"/>
                  </a:lnTo>
                  <a:lnTo>
                    <a:pt x="99035" y="15506"/>
                  </a:lnTo>
                  <a:lnTo>
                    <a:pt x="136844" y="3233"/>
                  </a:lnTo>
                  <a:lnTo>
                    <a:pt x="169494" y="0"/>
                  </a:lnTo>
                  <a:lnTo>
                    <a:pt x="196453" y="844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4"/>
            <p:cNvSpPr/>
            <p:nvPr>
              <p:custDataLst>
                <p:tags r:id="rId19"/>
              </p:custDataLst>
            </p:nvPr>
          </p:nvSpPr>
          <p:spPr>
            <a:xfrm>
              <a:off x="991195" y="5277445"/>
              <a:ext cx="35715" cy="473274"/>
            </a:xfrm>
            <a:custGeom>
              <a:avLst/>
              <a:gdLst/>
              <a:ahLst/>
              <a:cxnLst/>
              <a:rect l="0" t="0" r="0" b="0"/>
              <a:pathLst>
                <a:path w="35715" h="473274">
                  <a:moveTo>
                    <a:pt x="26789" y="0"/>
                  </a:moveTo>
                  <a:lnTo>
                    <a:pt x="26789" y="0"/>
                  </a:lnTo>
                  <a:lnTo>
                    <a:pt x="26789" y="7688"/>
                  </a:lnTo>
                  <a:lnTo>
                    <a:pt x="32926" y="15814"/>
                  </a:lnTo>
                  <a:lnTo>
                    <a:pt x="34477" y="21249"/>
                  </a:lnTo>
                  <a:lnTo>
                    <a:pt x="35610" y="63589"/>
                  </a:lnTo>
                  <a:lnTo>
                    <a:pt x="35697" y="99432"/>
                  </a:lnTo>
                  <a:lnTo>
                    <a:pt x="35714" y="143701"/>
                  </a:lnTo>
                  <a:lnTo>
                    <a:pt x="33072" y="181484"/>
                  </a:lnTo>
                  <a:lnTo>
                    <a:pt x="26005" y="224099"/>
                  </a:lnTo>
                  <a:lnTo>
                    <a:pt x="20273" y="265499"/>
                  </a:lnTo>
                  <a:lnTo>
                    <a:pt x="15929" y="305546"/>
                  </a:lnTo>
                  <a:lnTo>
                    <a:pt x="8358" y="346186"/>
                  </a:lnTo>
                  <a:lnTo>
                    <a:pt x="2476" y="383362"/>
                  </a:lnTo>
                  <a:lnTo>
                    <a:pt x="489" y="426740"/>
                  </a:lnTo>
                  <a:lnTo>
                    <a:pt x="0" y="47327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4"/>
          <p:cNvGrpSpPr/>
          <p:nvPr/>
        </p:nvGrpSpPr>
        <p:grpSpPr>
          <a:xfrm>
            <a:off x="1678781" y="5134727"/>
            <a:ext cx="258962" cy="705289"/>
            <a:chOff x="1678781" y="5134727"/>
            <a:chExt cx="258962" cy="705289"/>
          </a:xfrm>
        </p:grpSpPr>
        <p:sp>
          <p:nvSpPr>
            <p:cNvPr id="41" name="SMARTInkShape-65"/>
            <p:cNvSpPr/>
            <p:nvPr>
              <p:custDataLst>
                <p:tags r:id="rId12"/>
              </p:custDataLst>
            </p:nvPr>
          </p:nvSpPr>
          <p:spPr>
            <a:xfrm>
              <a:off x="1763045" y="5581054"/>
              <a:ext cx="156825" cy="258962"/>
            </a:xfrm>
            <a:custGeom>
              <a:avLst/>
              <a:gdLst/>
              <a:ahLst/>
              <a:cxnLst/>
              <a:rect l="0" t="0" r="0" b="0"/>
              <a:pathLst>
                <a:path w="156825" h="258962">
                  <a:moveTo>
                    <a:pt x="85400" y="0"/>
                  </a:moveTo>
                  <a:lnTo>
                    <a:pt x="85400" y="0"/>
                  </a:lnTo>
                  <a:lnTo>
                    <a:pt x="111467" y="0"/>
                  </a:lnTo>
                  <a:lnTo>
                    <a:pt x="119475" y="2646"/>
                  </a:lnTo>
                  <a:lnTo>
                    <a:pt x="138834" y="18091"/>
                  </a:lnTo>
                  <a:lnTo>
                    <a:pt x="144867" y="24908"/>
                  </a:lnTo>
                  <a:lnTo>
                    <a:pt x="152850" y="39902"/>
                  </a:lnTo>
                  <a:lnTo>
                    <a:pt x="156604" y="80438"/>
                  </a:lnTo>
                  <a:lnTo>
                    <a:pt x="156824" y="122043"/>
                  </a:lnTo>
                  <a:lnTo>
                    <a:pt x="149706" y="145853"/>
                  </a:lnTo>
                  <a:lnTo>
                    <a:pt x="144407" y="157758"/>
                  </a:lnTo>
                  <a:lnTo>
                    <a:pt x="136099" y="167019"/>
                  </a:lnTo>
                  <a:lnTo>
                    <a:pt x="114970" y="183206"/>
                  </a:lnTo>
                  <a:lnTo>
                    <a:pt x="93703" y="186671"/>
                  </a:lnTo>
                  <a:lnTo>
                    <a:pt x="64482" y="186419"/>
                  </a:lnTo>
                  <a:lnTo>
                    <a:pt x="34787" y="175079"/>
                  </a:lnTo>
                  <a:lnTo>
                    <a:pt x="14745" y="160664"/>
                  </a:lnTo>
                  <a:lnTo>
                    <a:pt x="9349" y="154750"/>
                  </a:lnTo>
                  <a:lnTo>
                    <a:pt x="6951" y="148814"/>
                  </a:lnTo>
                  <a:lnTo>
                    <a:pt x="4419" y="136919"/>
                  </a:lnTo>
                  <a:lnTo>
                    <a:pt x="461" y="130967"/>
                  </a:lnTo>
                  <a:lnTo>
                    <a:pt x="0" y="128984"/>
                  </a:lnTo>
                  <a:lnTo>
                    <a:pt x="686" y="127661"/>
                  </a:lnTo>
                  <a:lnTo>
                    <a:pt x="2135" y="126779"/>
                  </a:lnTo>
                  <a:lnTo>
                    <a:pt x="3101" y="125199"/>
                  </a:lnTo>
                  <a:lnTo>
                    <a:pt x="4174" y="120797"/>
                  </a:lnTo>
                  <a:lnTo>
                    <a:pt x="5452" y="119227"/>
                  </a:lnTo>
                  <a:lnTo>
                    <a:pt x="9519" y="117482"/>
                  </a:lnTo>
                  <a:lnTo>
                    <a:pt x="17386" y="116499"/>
                  </a:lnTo>
                  <a:lnTo>
                    <a:pt x="23091" y="118915"/>
                  </a:lnTo>
                  <a:lnTo>
                    <a:pt x="43938" y="132333"/>
                  </a:lnTo>
                  <a:lnTo>
                    <a:pt x="82838" y="175786"/>
                  </a:lnTo>
                  <a:lnTo>
                    <a:pt x="118178" y="216091"/>
                  </a:lnTo>
                  <a:lnTo>
                    <a:pt x="147908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66"/>
            <p:cNvSpPr/>
            <p:nvPr>
              <p:custDataLst>
                <p:tags r:id="rId13"/>
              </p:custDataLst>
            </p:nvPr>
          </p:nvSpPr>
          <p:spPr>
            <a:xfrm>
              <a:off x="1678781" y="5411390"/>
              <a:ext cx="258962" cy="133946"/>
            </a:xfrm>
            <a:custGeom>
              <a:avLst/>
              <a:gdLst/>
              <a:ahLst/>
              <a:cxnLst/>
              <a:rect l="0" t="0" r="0" b="0"/>
              <a:pathLst>
                <a:path w="258962" h="133946">
                  <a:moveTo>
                    <a:pt x="258961" y="0"/>
                  </a:moveTo>
                  <a:lnTo>
                    <a:pt x="258961" y="0"/>
                  </a:lnTo>
                  <a:lnTo>
                    <a:pt x="254220" y="4741"/>
                  </a:lnTo>
                  <a:lnTo>
                    <a:pt x="249247" y="7068"/>
                  </a:lnTo>
                  <a:lnTo>
                    <a:pt x="236525" y="11412"/>
                  </a:lnTo>
                  <a:lnTo>
                    <a:pt x="227161" y="14994"/>
                  </a:lnTo>
                  <a:lnTo>
                    <a:pt x="187161" y="24737"/>
                  </a:lnTo>
                  <a:lnTo>
                    <a:pt x="167462" y="34008"/>
                  </a:lnTo>
                  <a:lnTo>
                    <a:pt x="132283" y="55349"/>
                  </a:lnTo>
                  <a:lnTo>
                    <a:pt x="91724" y="73925"/>
                  </a:lnTo>
                  <a:lnTo>
                    <a:pt x="69511" y="87388"/>
                  </a:lnTo>
                  <a:lnTo>
                    <a:pt x="27404" y="106988"/>
                  </a:lnTo>
                  <a:lnTo>
                    <a:pt x="7838" y="119029"/>
                  </a:lnTo>
                  <a:lnTo>
                    <a:pt x="3484" y="125001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7"/>
            <p:cNvSpPr/>
            <p:nvPr>
              <p:custDataLst>
                <p:tags r:id="rId14"/>
              </p:custDataLst>
            </p:nvPr>
          </p:nvSpPr>
          <p:spPr>
            <a:xfrm>
              <a:off x="1714916" y="5134727"/>
              <a:ext cx="97811" cy="249875"/>
            </a:xfrm>
            <a:custGeom>
              <a:avLst/>
              <a:gdLst/>
              <a:ahLst/>
              <a:cxnLst/>
              <a:rect l="0" t="0" r="0" b="0"/>
              <a:pathLst>
                <a:path w="97811" h="249875">
                  <a:moveTo>
                    <a:pt x="97810" y="89140"/>
                  </a:moveTo>
                  <a:lnTo>
                    <a:pt x="97810" y="89140"/>
                  </a:lnTo>
                  <a:lnTo>
                    <a:pt x="97810" y="62275"/>
                  </a:lnTo>
                  <a:lnTo>
                    <a:pt x="95164" y="54710"/>
                  </a:lnTo>
                  <a:lnTo>
                    <a:pt x="65037" y="12009"/>
                  </a:lnTo>
                  <a:lnTo>
                    <a:pt x="56129" y="3888"/>
                  </a:lnTo>
                  <a:lnTo>
                    <a:pt x="50181" y="1641"/>
                  </a:lnTo>
                  <a:lnTo>
                    <a:pt x="24637" y="0"/>
                  </a:lnTo>
                  <a:lnTo>
                    <a:pt x="17994" y="2558"/>
                  </a:lnTo>
                  <a:lnTo>
                    <a:pt x="14834" y="4630"/>
                  </a:lnTo>
                  <a:lnTo>
                    <a:pt x="12727" y="7003"/>
                  </a:lnTo>
                  <a:lnTo>
                    <a:pt x="2746" y="24754"/>
                  </a:lnTo>
                  <a:lnTo>
                    <a:pt x="0" y="46241"/>
                  </a:lnTo>
                  <a:lnTo>
                    <a:pt x="8702" y="76334"/>
                  </a:lnTo>
                  <a:lnTo>
                    <a:pt x="20836" y="91998"/>
                  </a:lnTo>
                  <a:lnTo>
                    <a:pt x="32408" y="103007"/>
                  </a:lnTo>
                  <a:lnTo>
                    <a:pt x="38315" y="105225"/>
                  </a:lnTo>
                  <a:lnTo>
                    <a:pt x="56141" y="106843"/>
                  </a:lnTo>
                  <a:lnTo>
                    <a:pt x="62093" y="104284"/>
                  </a:lnTo>
                  <a:lnTo>
                    <a:pt x="65069" y="102212"/>
                  </a:lnTo>
                  <a:lnTo>
                    <a:pt x="68376" y="97265"/>
                  </a:lnTo>
                  <a:lnTo>
                    <a:pt x="70838" y="91759"/>
                  </a:lnTo>
                  <a:lnTo>
                    <a:pt x="75239" y="86004"/>
                  </a:lnTo>
                  <a:lnTo>
                    <a:pt x="80502" y="82785"/>
                  </a:lnTo>
                  <a:lnTo>
                    <a:pt x="83295" y="81927"/>
                  </a:lnTo>
                  <a:lnTo>
                    <a:pt x="85157" y="80362"/>
                  </a:lnTo>
                  <a:lnTo>
                    <a:pt x="88390" y="72672"/>
                  </a:lnTo>
                  <a:lnTo>
                    <a:pt x="87561" y="72208"/>
                  </a:lnTo>
                  <a:lnTo>
                    <a:pt x="83639" y="71555"/>
                  </a:lnTo>
                  <a:lnTo>
                    <a:pt x="85889" y="71402"/>
                  </a:lnTo>
                  <a:lnTo>
                    <a:pt x="86887" y="72354"/>
                  </a:lnTo>
                  <a:lnTo>
                    <a:pt x="87994" y="76057"/>
                  </a:lnTo>
                  <a:lnTo>
                    <a:pt x="88858" y="105833"/>
                  </a:lnTo>
                  <a:lnTo>
                    <a:pt x="81190" y="144640"/>
                  </a:lnTo>
                  <a:lnTo>
                    <a:pt x="81188" y="171687"/>
                  </a:lnTo>
                  <a:lnTo>
                    <a:pt x="88074" y="213277"/>
                  </a:lnTo>
                  <a:lnTo>
                    <a:pt x="88881" y="24987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5"/>
          <p:cNvGrpSpPr/>
          <p:nvPr/>
        </p:nvGrpSpPr>
        <p:grpSpPr>
          <a:xfrm>
            <a:off x="2893218" y="2446734"/>
            <a:ext cx="1737238" cy="1060604"/>
            <a:chOff x="2893218" y="2446734"/>
            <a:chExt cx="1737238" cy="1060604"/>
          </a:xfrm>
        </p:grpSpPr>
        <p:sp>
          <p:nvSpPr>
            <p:cNvPr id="45" name="SMARTInkShape-68"/>
            <p:cNvSpPr/>
            <p:nvPr>
              <p:custDataLst>
                <p:tags r:id="rId4"/>
              </p:custDataLst>
            </p:nvPr>
          </p:nvSpPr>
          <p:spPr>
            <a:xfrm>
              <a:off x="3205806" y="2920007"/>
              <a:ext cx="284899" cy="553006"/>
            </a:xfrm>
            <a:custGeom>
              <a:avLst/>
              <a:gdLst/>
              <a:ahLst/>
              <a:cxnLst/>
              <a:rect l="0" t="0" r="0" b="0"/>
              <a:pathLst>
                <a:path w="284899" h="553006">
                  <a:moveTo>
                    <a:pt x="17811" y="0"/>
                  </a:moveTo>
                  <a:lnTo>
                    <a:pt x="17811" y="0"/>
                  </a:lnTo>
                  <a:lnTo>
                    <a:pt x="10122" y="0"/>
                  </a:lnTo>
                  <a:lnTo>
                    <a:pt x="4173" y="39034"/>
                  </a:lnTo>
                  <a:lnTo>
                    <a:pt x="322" y="81900"/>
                  </a:lnTo>
                  <a:lnTo>
                    <a:pt x="0" y="125218"/>
                  </a:lnTo>
                  <a:lnTo>
                    <a:pt x="965" y="141973"/>
                  </a:lnTo>
                  <a:lnTo>
                    <a:pt x="15184" y="186375"/>
                  </a:lnTo>
                  <a:lnTo>
                    <a:pt x="20943" y="196274"/>
                  </a:lnTo>
                  <a:lnTo>
                    <a:pt x="46349" y="217012"/>
                  </a:lnTo>
                  <a:lnTo>
                    <a:pt x="55630" y="220473"/>
                  </a:lnTo>
                  <a:lnTo>
                    <a:pt x="73016" y="222695"/>
                  </a:lnTo>
                  <a:lnTo>
                    <a:pt x="93134" y="216005"/>
                  </a:lnTo>
                  <a:lnTo>
                    <a:pt x="110353" y="206987"/>
                  </a:lnTo>
                  <a:lnTo>
                    <a:pt x="144834" y="175236"/>
                  </a:lnTo>
                  <a:lnTo>
                    <a:pt x="171437" y="138873"/>
                  </a:lnTo>
                  <a:lnTo>
                    <a:pt x="177141" y="106366"/>
                  </a:lnTo>
                  <a:lnTo>
                    <a:pt x="177368" y="70525"/>
                  </a:lnTo>
                  <a:lnTo>
                    <a:pt x="167510" y="44944"/>
                  </a:lnTo>
                  <a:lnTo>
                    <a:pt x="157294" y="32801"/>
                  </a:lnTo>
                  <a:lnTo>
                    <a:pt x="155448" y="31789"/>
                  </a:lnTo>
                  <a:lnTo>
                    <a:pt x="154217" y="32107"/>
                  </a:lnTo>
                  <a:lnTo>
                    <a:pt x="152242" y="35006"/>
                  </a:lnTo>
                  <a:lnTo>
                    <a:pt x="151900" y="44989"/>
                  </a:lnTo>
                  <a:lnTo>
                    <a:pt x="158913" y="66140"/>
                  </a:lnTo>
                  <a:lnTo>
                    <a:pt x="176666" y="109382"/>
                  </a:lnTo>
                  <a:lnTo>
                    <a:pt x="197209" y="152832"/>
                  </a:lnTo>
                  <a:lnTo>
                    <a:pt x="211856" y="187828"/>
                  </a:lnTo>
                  <a:lnTo>
                    <a:pt x="225126" y="223333"/>
                  </a:lnTo>
                  <a:lnTo>
                    <a:pt x="241626" y="261634"/>
                  </a:lnTo>
                  <a:lnTo>
                    <a:pt x="256436" y="301756"/>
                  </a:lnTo>
                  <a:lnTo>
                    <a:pt x="267108" y="338779"/>
                  </a:lnTo>
                  <a:lnTo>
                    <a:pt x="276555" y="374884"/>
                  </a:lnTo>
                  <a:lnTo>
                    <a:pt x="282991" y="410718"/>
                  </a:lnTo>
                  <a:lnTo>
                    <a:pt x="284898" y="446470"/>
                  </a:lnTo>
                  <a:lnTo>
                    <a:pt x="282817" y="479553"/>
                  </a:lnTo>
                  <a:lnTo>
                    <a:pt x="273226" y="512658"/>
                  </a:lnTo>
                  <a:lnTo>
                    <a:pt x="264697" y="527387"/>
                  </a:lnTo>
                  <a:lnTo>
                    <a:pt x="246405" y="542775"/>
                  </a:lnTo>
                  <a:lnTo>
                    <a:pt x="233179" y="548812"/>
                  </a:lnTo>
                  <a:lnTo>
                    <a:pt x="195368" y="553005"/>
                  </a:lnTo>
                  <a:lnTo>
                    <a:pt x="160481" y="550869"/>
                  </a:lnTo>
                  <a:lnTo>
                    <a:pt x="116010" y="538393"/>
                  </a:lnTo>
                  <a:lnTo>
                    <a:pt x="71385" y="523827"/>
                  </a:lnTo>
                  <a:lnTo>
                    <a:pt x="44783" y="511959"/>
                  </a:lnTo>
                  <a:lnTo>
                    <a:pt x="35670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9"/>
            <p:cNvSpPr/>
            <p:nvPr>
              <p:custDataLst>
                <p:tags r:id="rId5"/>
              </p:custDataLst>
            </p:nvPr>
          </p:nvSpPr>
          <p:spPr>
            <a:xfrm>
              <a:off x="3518296" y="2964656"/>
              <a:ext cx="80369" cy="17860"/>
            </a:xfrm>
            <a:custGeom>
              <a:avLst/>
              <a:gdLst/>
              <a:ahLst/>
              <a:cxnLst/>
              <a:rect l="0" t="0" r="0" b="0"/>
              <a:pathLst>
                <a:path w="80369" h="17860">
                  <a:moveTo>
                    <a:pt x="0" y="0"/>
                  </a:moveTo>
                  <a:lnTo>
                    <a:pt x="0" y="0"/>
                  </a:lnTo>
                  <a:lnTo>
                    <a:pt x="16251" y="0"/>
                  </a:lnTo>
                  <a:lnTo>
                    <a:pt x="37075" y="7068"/>
                  </a:lnTo>
                  <a:lnTo>
                    <a:pt x="53980" y="11023"/>
                  </a:lnTo>
                  <a:lnTo>
                    <a:pt x="8036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0"/>
            <p:cNvSpPr/>
            <p:nvPr>
              <p:custDataLst>
                <p:tags r:id="rId6"/>
              </p:custDataLst>
            </p:nvPr>
          </p:nvSpPr>
          <p:spPr>
            <a:xfrm>
              <a:off x="3509367" y="3053953"/>
              <a:ext cx="71438" cy="8930"/>
            </a:xfrm>
            <a:custGeom>
              <a:avLst/>
              <a:gdLst/>
              <a:ahLst/>
              <a:cxnLst/>
              <a:rect l="0" t="0" r="0" b="0"/>
              <a:pathLst>
                <a:path w="71438" h="8930">
                  <a:moveTo>
                    <a:pt x="0" y="0"/>
                  </a:moveTo>
                  <a:lnTo>
                    <a:pt x="0" y="0"/>
                  </a:lnTo>
                  <a:lnTo>
                    <a:pt x="39902" y="0"/>
                  </a:lnTo>
                  <a:lnTo>
                    <a:pt x="55920" y="992"/>
                  </a:lnTo>
                  <a:lnTo>
                    <a:pt x="71437" y="892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71"/>
            <p:cNvSpPr/>
            <p:nvPr>
              <p:custDataLst>
                <p:tags r:id="rId7"/>
              </p:custDataLst>
            </p:nvPr>
          </p:nvSpPr>
          <p:spPr>
            <a:xfrm>
              <a:off x="3777257" y="2928937"/>
              <a:ext cx="267892" cy="26790"/>
            </a:xfrm>
            <a:custGeom>
              <a:avLst/>
              <a:gdLst/>
              <a:ahLst/>
              <a:cxnLst/>
              <a:rect l="0" t="0" r="0" b="0"/>
              <a:pathLst>
                <a:path w="267892" h="26790">
                  <a:moveTo>
                    <a:pt x="0" y="0"/>
                  </a:moveTo>
                  <a:lnTo>
                    <a:pt x="0" y="0"/>
                  </a:lnTo>
                  <a:lnTo>
                    <a:pt x="7689" y="0"/>
                  </a:lnTo>
                  <a:lnTo>
                    <a:pt x="28194" y="7068"/>
                  </a:lnTo>
                  <a:lnTo>
                    <a:pt x="72345" y="8766"/>
                  </a:lnTo>
                  <a:lnTo>
                    <a:pt x="107336" y="8898"/>
                  </a:lnTo>
                  <a:lnTo>
                    <a:pt x="149048" y="8923"/>
                  </a:lnTo>
                  <a:lnTo>
                    <a:pt x="186979" y="11574"/>
                  </a:lnTo>
                  <a:lnTo>
                    <a:pt x="225964" y="17032"/>
                  </a:lnTo>
                  <a:lnTo>
                    <a:pt x="248853" y="18606"/>
                  </a:lnTo>
                  <a:lnTo>
                    <a:pt x="267891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2"/>
            <p:cNvSpPr/>
            <p:nvPr>
              <p:custDataLst>
                <p:tags r:id="rId8"/>
              </p:custDataLst>
            </p:nvPr>
          </p:nvSpPr>
          <p:spPr>
            <a:xfrm>
              <a:off x="3804205" y="3039878"/>
              <a:ext cx="196296" cy="165456"/>
            </a:xfrm>
            <a:custGeom>
              <a:avLst/>
              <a:gdLst/>
              <a:ahLst/>
              <a:cxnLst/>
              <a:rect l="0" t="0" r="0" b="0"/>
              <a:pathLst>
                <a:path w="196296" h="165456">
                  <a:moveTo>
                    <a:pt x="89138" y="5145"/>
                  </a:moveTo>
                  <a:lnTo>
                    <a:pt x="89138" y="5145"/>
                  </a:lnTo>
                  <a:lnTo>
                    <a:pt x="93879" y="5145"/>
                  </a:lnTo>
                  <a:lnTo>
                    <a:pt x="98852" y="2499"/>
                  </a:lnTo>
                  <a:lnTo>
                    <a:pt x="101567" y="404"/>
                  </a:lnTo>
                  <a:lnTo>
                    <a:pt x="104369" y="0"/>
                  </a:lnTo>
                  <a:lnTo>
                    <a:pt x="134591" y="4757"/>
                  </a:lnTo>
                  <a:lnTo>
                    <a:pt x="146050" y="5964"/>
                  </a:lnTo>
                  <a:lnTo>
                    <a:pt x="162666" y="12223"/>
                  </a:lnTo>
                  <a:lnTo>
                    <a:pt x="180903" y="26129"/>
                  </a:lnTo>
                  <a:lnTo>
                    <a:pt x="184493" y="32000"/>
                  </a:lnTo>
                  <a:lnTo>
                    <a:pt x="194885" y="65203"/>
                  </a:lnTo>
                  <a:lnTo>
                    <a:pt x="191137" y="82691"/>
                  </a:lnTo>
                  <a:lnTo>
                    <a:pt x="175267" y="110580"/>
                  </a:lnTo>
                  <a:lnTo>
                    <a:pt x="166775" y="119143"/>
                  </a:lnTo>
                  <a:lnTo>
                    <a:pt x="157377" y="127248"/>
                  </a:lnTo>
                  <a:lnTo>
                    <a:pt x="144525" y="141976"/>
                  </a:lnTo>
                  <a:lnTo>
                    <a:pt x="123739" y="152072"/>
                  </a:lnTo>
                  <a:lnTo>
                    <a:pt x="80317" y="163732"/>
                  </a:lnTo>
                  <a:lnTo>
                    <a:pt x="56418" y="165455"/>
                  </a:lnTo>
                  <a:lnTo>
                    <a:pt x="25420" y="158154"/>
                  </a:lnTo>
                  <a:lnTo>
                    <a:pt x="18486" y="154839"/>
                  </a:lnTo>
                  <a:lnTo>
                    <a:pt x="5950" y="144626"/>
                  </a:lnTo>
                  <a:lnTo>
                    <a:pt x="2556" y="138905"/>
                  </a:lnTo>
                  <a:lnTo>
                    <a:pt x="378" y="127147"/>
                  </a:lnTo>
                  <a:lnTo>
                    <a:pt x="0" y="118243"/>
                  </a:lnTo>
                  <a:lnTo>
                    <a:pt x="1932" y="115270"/>
                  </a:lnTo>
                  <a:lnTo>
                    <a:pt x="19973" y="100394"/>
                  </a:lnTo>
                  <a:lnTo>
                    <a:pt x="28963" y="97087"/>
                  </a:lnTo>
                  <a:lnTo>
                    <a:pt x="55644" y="94964"/>
                  </a:lnTo>
                  <a:lnTo>
                    <a:pt x="99504" y="106916"/>
                  </a:lnTo>
                  <a:lnTo>
                    <a:pt x="140260" y="121306"/>
                  </a:lnTo>
                  <a:lnTo>
                    <a:pt x="182641" y="139097"/>
                  </a:lnTo>
                  <a:lnTo>
                    <a:pt x="196295" y="14802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73"/>
            <p:cNvSpPr/>
            <p:nvPr>
              <p:custDataLst>
                <p:tags r:id="rId9"/>
              </p:custDataLst>
            </p:nvPr>
          </p:nvSpPr>
          <p:spPr>
            <a:xfrm>
              <a:off x="4161234" y="3027164"/>
              <a:ext cx="178595" cy="160735"/>
            </a:xfrm>
            <a:custGeom>
              <a:avLst/>
              <a:gdLst/>
              <a:ahLst/>
              <a:cxnLst/>
              <a:rect l="0" t="0" r="0" b="0"/>
              <a:pathLst>
                <a:path w="178595" h="160735">
                  <a:moveTo>
                    <a:pt x="0" y="0"/>
                  </a:moveTo>
                  <a:lnTo>
                    <a:pt x="0" y="0"/>
                  </a:lnTo>
                  <a:lnTo>
                    <a:pt x="12429" y="0"/>
                  </a:lnTo>
                  <a:lnTo>
                    <a:pt x="14239" y="992"/>
                  </a:lnTo>
                  <a:lnTo>
                    <a:pt x="15446" y="2645"/>
                  </a:lnTo>
                  <a:lnTo>
                    <a:pt x="16250" y="4740"/>
                  </a:lnTo>
                  <a:lnTo>
                    <a:pt x="56851" y="42240"/>
                  </a:lnTo>
                  <a:lnTo>
                    <a:pt x="99755" y="85128"/>
                  </a:lnTo>
                  <a:lnTo>
                    <a:pt x="139510" y="121934"/>
                  </a:lnTo>
                  <a:lnTo>
                    <a:pt x="159899" y="144723"/>
                  </a:lnTo>
                  <a:lnTo>
                    <a:pt x="166316" y="153618"/>
                  </a:lnTo>
                  <a:lnTo>
                    <a:pt x="178594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74"/>
            <p:cNvSpPr/>
            <p:nvPr>
              <p:custDataLst>
                <p:tags r:id="rId10"/>
              </p:custDataLst>
            </p:nvPr>
          </p:nvSpPr>
          <p:spPr>
            <a:xfrm>
              <a:off x="4179093" y="3009304"/>
              <a:ext cx="125017" cy="232173"/>
            </a:xfrm>
            <a:custGeom>
              <a:avLst/>
              <a:gdLst/>
              <a:ahLst/>
              <a:cxnLst/>
              <a:rect l="0" t="0" r="0" b="0"/>
              <a:pathLst>
                <a:path w="125017" h="232173">
                  <a:moveTo>
                    <a:pt x="125016" y="0"/>
                  </a:moveTo>
                  <a:lnTo>
                    <a:pt x="125016" y="0"/>
                  </a:lnTo>
                  <a:lnTo>
                    <a:pt x="125016" y="4741"/>
                  </a:lnTo>
                  <a:lnTo>
                    <a:pt x="124024" y="6137"/>
                  </a:lnTo>
                  <a:lnTo>
                    <a:pt x="122370" y="7068"/>
                  </a:lnTo>
                  <a:lnTo>
                    <a:pt x="120275" y="7689"/>
                  </a:lnTo>
                  <a:lnTo>
                    <a:pt x="118879" y="9094"/>
                  </a:lnTo>
                  <a:lnTo>
                    <a:pt x="113992" y="18480"/>
                  </a:lnTo>
                  <a:lnTo>
                    <a:pt x="86055" y="57920"/>
                  </a:lnTo>
                  <a:lnTo>
                    <a:pt x="64078" y="98798"/>
                  </a:lnTo>
                  <a:lnTo>
                    <a:pt x="42602" y="140304"/>
                  </a:lnTo>
                  <a:lnTo>
                    <a:pt x="28828" y="162619"/>
                  </a:lnTo>
                  <a:lnTo>
                    <a:pt x="11755" y="204764"/>
                  </a:lnTo>
                  <a:lnTo>
                    <a:pt x="9193" y="216022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75"/>
            <p:cNvSpPr/>
            <p:nvPr>
              <p:custDataLst>
                <p:tags r:id="rId11"/>
              </p:custDataLst>
            </p:nvPr>
          </p:nvSpPr>
          <p:spPr>
            <a:xfrm>
              <a:off x="2893218" y="2446734"/>
              <a:ext cx="1737238" cy="1060604"/>
            </a:xfrm>
            <a:custGeom>
              <a:avLst/>
              <a:gdLst/>
              <a:ahLst/>
              <a:cxnLst/>
              <a:rect l="0" t="0" r="0" b="0"/>
              <a:pathLst>
                <a:path w="1737238" h="1060604">
                  <a:moveTo>
                    <a:pt x="62508" y="17859"/>
                  </a:moveTo>
                  <a:lnTo>
                    <a:pt x="62508" y="17859"/>
                  </a:lnTo>
                  <a:lnTo>
                    <a:pt x="74937" y="17859"/>
                  </a:lnTo>
                  <a:lnTo>
                    <a:pt x="80600" y="15213"/>
                  </a:lnTo>
                  <a:lnTo>
                    <a:pt x="83499" y="13118"/>
                  </a:lnTo>
                  <a:lnTo>
                    <a:pt x="97060" y="10171"/>
                  </a:lnTo>
                  <a:lnTo>
                    <a:pt x="134968" y="9093"/>
                  </a:lnTo>
                  <a:lnTo>
                    <a:pt x="174607" y="8962"/>
                  </a:lnTo>
                  <a:lnTo>
                    <a:pt x="208942" y="4199"/>
                  </a:lnTo>
                  <a:lnTo>
                    <a:pt x="248991" y="1244"/>
                  </a:lnTo>
                  <a:lnTo>
                    <a:pt x="292277" y="368"/>
                  </a:lnTo>
                  <a:lnTo>
                    <a:pt x="336522" y="109"/>
                  </a:lnTo>
                  <a:lnTo>
                    <a:pt x="368839" y="48"/>
                  </a:lnTo>
                  <a:lnTo>
                    <a:pt x="403046" y="21"/>
                  </a:lnTo>
                  <a:lnTo>
                    <a:pt x="438093" y="10"/>
                  </a:lnTo>
                  <a:lnTo>
                    <a:pt x="476158" y="4"/>
                  </a:lnTo>
                  <a:lnTo>
                    <a:pt x="516228" y="2"/>
                  </a:lnTo>
                  <a:lnTo>
                    <a:pt x="557188" y="1"/>
                  </a:lnTo>
                  <a:lnTo>
                    <a:pt x="595897" y="0"/>
                  </a:lnTo>
                  <a:lnTo>
                    <a:pt x="633937" y="992"/>
                  </a:lnTo>
                  <a:lnTo>
                    <a:pt x="673995" y="4740"/>
                  </a:lnTo>
                  <a:lnTo>
                    <a:pt x="714949" y="7068"/>
                  </a:lnTo>
                  <a:lnTo>
                    <a:pt x="755310" y="8102"/>
                  </a:lnTo>
                  <a:lnTo>
                    <a:pt x="793092" y="8562"/>
                  </a:lnTo>
                  <a:lnTo>
                    <a:pt x="832373" y="8766"/>
                  </a:lnTo>
                  <a:lnTo>
                    <a:pt x="872983" y="8857"/>
                  </a:lnTo>
                  <a:lnTo>
                    <a:pt x="914183" y="8897"/>
                  </a:lnTo>
                  <a:lnTo>
                    <a:pt x="952999" y="8915"/>
                  </a:lnTo>
                  <a:lnTo>
                    <a:pt x="991087" y="8923"/>
                  </a:lnTo>
                  <a:lnTo>
                    <a:pt x="1031166" y="8927"/>
                  </a:lnTo>
                  <a:lnTo>
                    <a:pt x="1069483" y="8928"/>
                  </a:lnTo>
                  <a:lnTo>
                    <a:pt x="1107350" y="8929"/>
                  </a:lnTo>
                  <a:lnTo>
                    <a:pt x="1147330" y="8929"/>
                  </a:lnTo>
                  <a:lnTo>
                    <a:pt x="1185604" y="11575"/>
                  </a:lnTo>
                  <a:lnTo>
                    <a:pt x="1222459" y="15066"/>
                  </a:lnTo>
                  <a:lnTo>
                    <a:pt x="1258682" y="16618"/>
                  </a:lnTo>
                  <a:lnTo>
                    <a:pt x="1294625" y="17307"/>
                  </a:lnTo>
                  <a:lnTo>
                    <a:pt x="1329452" y="17614"/>
                  </a:lnTo>
                  <a:lnTo>
                    <a:pt x="1361467" y="17750"/>
                  </a:lnTo>
                  <a:lnTo>
                    <a:pt x="1392232" y="17811"/>
                  </a:lnTo>
                  <a:lnTo>
                    <a:pt x="1434797" y="17845"/>
                  </a:lnTo>
                  <a:lnTo>
                    <a:pt x="1472544" y="17855"/>
                  </a:lnTo>
                  <a:lnTo>
                    <a:pt x="1516114" y="17858"/>
                  </a:lnTo>
                  <a:lnTo>
                    <a:pt x="1559795" y="20505"/>
                  </a:lnTo>
                  <a:lnTo>
                    <a:pt x="1595514" y="28883"/>
                  </a:lnTo>
                  <a:lnTo>
                    <a:pt x="1612915" y="41947"/>
                  </a:lnTo>
                  <a:lnTo>
                    <a:pt x="1619080" y="47747"/>
                  </a:lnTo>
                  <a:lnTo>
                    <a:pt x="1622482" y="56278"/>
                  </a:lnTo>
                  <a:lnTo>
                    <a:pt x="1637473" y="100148"/>
                  </a:lnTo>
                  <a:lnTo>
                    <a:pt x="1644973" y="143128"/>
                  </a:lnTo>
                  <a:lnTo>
                    <a:pt x="1650606" y="183384"/>
                  </a:lnTo>
                  <a:lnTo>
                    <a:pt x="1656322" y="222567"/>
                  </a:lnTo>
                  <a:lnTo>
                    <a:pt x="1659559" y="260855"/>
                  </a:lnTo>
                  <a:lnTo>
                    <a:pt x="1662962" y="290561"/>
                  </a:lnTo>
                  <a:lnTo>
                    <a:pt x="1667782" y="323606"/>
                  </a:lnTo>
                  <a:lnTo>
                    <a:pt x="1673231" y="358138"/>
                  </a:lnTo>
                  <a:lnTo>
                    <a:pt x="1676315" y="393328"/>
                  </a:lnTo>
                  <a:lnTo>
                    <a:pt x="1678677" y="428812"/>
                  </a:lnTo>
                  <a:lnTo>
                    <a:pt x="1683035" y="464427"/>
                  </a:lnTo>
                  <a:lnTo>
                    <a:pt x="1688279" y="500099"/>
                  </a:lnTo>
                  <a:lnTo>
                    <a:pt x="1692924" y="535797"/>
                  </a:lnTo>
                  <a:lnTo>
                    <a:pt x="1694989" y="571507"/>
                  </a:lnTo>
                  <a:lnTo>
                    <a:pt x="1698553" y="609868"/>
                  </a:lnTo>
                  <a:lnTo>
                    <a:pt x="1702451" y="649076"/>
                  </a:lnTo>
                  <a:lnTo>
                    <a:pt x="1704184" y="686345"/>
                  </a:lnTo>
                  <a:lnTo>
                    <a:pt x="1707600" y="722753"/>
                  </a:lnTo>
                  <a:lnTo>
                    <a:pt x="1711434" y="757786"/>
                  </a:lnTo>
                  <a:lnTo>
                    <a:pt x="1713137" y="789893"/>
                  </a:lnTo>
                  <a:lnTo>
                    <a:pt x="1713895" y="820699"/>
                  </a:lnTo>
                  <a:lnTo>
                    <a:pt x="1716967" y="863287"/>
                  </a:lnTo>
                  <a:lnTo>
                    <a:pt x="1721515" y="901041"/>
                  </a:lnTo>
                  <a:lnTo>
                    <a:pt x="1725508" y="937363"/>
                  </a:lnTo>
                  <a:lnTo>
                    <a:pt x="1731006" y="980451"/>
                  </a:lnTo>
                  <a:lnTo>
                    <a:pt x="1737237" y="1010497"/>
                  </a:lnTo>
                  <a:lnTo>
                    <a:pt x="1733198" y="1041595"/>
                  </a:lnTo>
                  <a:lnTo>
                    <a:pt x="1730934" y="1045631"/>
                  </a:lnTo>
                  <a:lnTo>
                    <a:pt x="1727441" y="1048321"/>
                  </a:lnTo>
                  <a:lnTo>
                    <a:pt x="1715689" y="1054754"/>
                  </a:lnTo>
                  <a:lnTo>
                    <a:pt x="1712316" y="1057380"/>
                  </a:lnTo>
                  <a:lnTo>
                    <a:pt x="1703277" y="1060298"/>
                  </a:lnTo>
                  <a:lnTo>
                    <a:pt x="1691652" y="1060603"/>
                  </a:lnTo>
                  <a:lnTo>
                    <a:pt x="1651336" y="1050067"/>
                  </a:lnTo>
                  <a:lnTo>
                    <a:pt x="1615152" y="1038690"/>
                  </a:lnTo>
                  <a:lnTo>
                    <a:pt x="1573462" y="1024242"/>
                  </a:lnTo>
                  <a:lnTo>
                    <a:pt x="1540088" y="1010909"/>
                  </a:lnTo>
                  <a:lnTo>
                    <a:pt x="1501427" y="1000674"/>
                  </a:lnTo>
                  <a:lnTo>
                    <a:pt x="1464836" y="988712"/>
                  </a:lnTo>
                  <a:lnTo>
                    <a:pt x="1426213" y="975246"/>
                  </a:lnTo>
                  <a:lnTo>
                    <a:pt x="1383350" y="964972"/>
                  </a:lnTo>
                  <a:lnTo>
                    <a:pt x="1339231" y="952998"/>
                  </a:lnTo>
                  <a:lnTo>
                    <a:pt x="1294739" y="939528"/>
                  </a:lnTo>
                  <a:lnTo>
                    <a:pt x="1250137" y="929254"/>
                  </a:lnTo>
                  <a:lnTo>
                    <a:pt x="1205502" y="919926"/>
                  </a:lnTo>
                  <a:lnTo>
                    <a:pt x="1160858" y="910878"/>
                  </a:lnTo>
                  <a:lnTo>
                    <a:pt x="1116210" y="904559"/>
                  </a:lnTo>
                  <a:lnTo>
                    <a:pt x="1085453" y="902088"/>
                  </a:lnTo>
                  <a:lnTo>
                    <a:pt x="1051940" y="897683"/>
                  </a:lnTo>
                  <a:lnTo>
                    <a:pt x="1019847" y="892418"/>
                  </a:lnTo>
                  <a:lnTo>
                    <a:pt x="989046" y="887763"/>
                  </a:lnTo>
                  <a:lnTo>
                    <a:pt x="958821" y="885694"/>
                  </a:lnTo>
                  <a:lnTo>
                    <a:pt x="928851" y="884775"/>
                  </a:lnTo>
                  <a:lnTo>
                    <a:pt x="886734" y="881611"/>
                  </a:lnTo>
                  <a:lnTo>
                    <a:pt x="846473" y="877035"/>
                  </a:lnTo>
                  <a:lnTo>
                    <a:pt x="803125" y="875680"/>
                  </a:lnTo>
                  <a:lnTo>
                    <a:pt x="758862" y="875278"/>
                  </a:lnTo>
                  <a:lnTo>
                    <a:pt x="714327" y="872513"/>
                  </a:lnTo>
                  <a:lnTo>
                    <a:pt x="669712" y="868056"/>
                  </a:lnTo>
                  <a:lnTo>
                    <a:pt x="625074" y="864090"/>
                  </a:lnTo>
                  <a:lnTo>
                    <a:pt x="580429" y="859276"/>
                  </a:lnTo>
                  <a:lnTo>
                    <a:pt x="535781" y="857850"/>
                  </a:lnTo>
                  <a:lnTo>
                    <a:pt x="493779" y="854782"/>
                  </a:lnTo>
                  <a:lnTo>
                    <a:pt x="453552" y="850235"/>
                  </a:lnTo>
                  <a:lnTo>
                    <a:pt x="412860" y="848887"/>
                  </a:lnTo>
                  <a:lnTo>
                    <a:pt x="375667" y="848488"/>
                  </a:lnTo>
                  <a:lnTo>
                    <a:pt x="339512" y="848370"/>
                  </a:lnTo>
                  <a:lnTo>
                    <a:pt x="303664" y="848335"/>
                  </a:lnTo>
                  <a:lnTo>
                    <a:pt x="260736" y="848323"/>
                  </a:lnTo>
                  <a:lnTo>
                    <a:pt x="217456" y="848321"/>
                  </a:lnTo>
                  <a:lnTo>
                    <a:pt x="179215" y="848320"/>
                  </a:lnTo>
                  <a:lnTo>
                    <a:pt x="142998" y="848320"/>
                  </a:lnTo>
                  <a:lnTo>
                    <a:pt x="100889" y="848320"/>
                  </a:lnTo>
                  <a:lnTo>
                    <a:pt x="68812" y="847328"/>
                  </a:lnTo>
                  <a:lnTo>
                    <a:pt x="51698" y="841191"/>
                  </a:lnTo>
                  <a:lnTo>
                    <a:pt x="38910" y="834081"/>
                  </a:lnTo>
                  <a:lnTo>
                    <a:pt x="23987" y="830541"/>
                  </a:lnTo>
                  <a:lnTo>
                    <a:pt x="16283" y="826197"/>
                  </a:lnTo>
                  <a:lnTo>
                    <a:pt x="12198" y="820959"/>
                  </a:lnTo>
                  <a:lnTo>
                    <a:pt x="9390" y="815324"/>
                  </a:lnTo>
                  <a:lnTo>
                    <a:pt x="3224" y="806573"/>
                  </a:lnTo>
                  <a:lnTo>
                    <a:pt x="1433" y="800662"/>
                  </a:lnTo>
                  <a:lnTo>
                    <a:pt x="25" y="756108"/>
                  </a:lnTo>
                  <a:lnTo>
                    <a:pt x="0" y="7322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SMARTInkShape-76"/>
          <p:cNvSpPr/>
          <p:nvPr>
            <p:custDataLst>
              <p:tags r:id="rId2"/>
            </p:custDataLst>
          </p:nvPr>
        </p:nvSpPr>
        <p:spPr>
          <a:xfrm>
            <a:off x="3849221" y="2652117"/>
            <a:ext cx="142350" cy="223243"/>
          </a:xfrm>
          <a:custGeom>
            <a:avLst/>
            <a:gdLst/>
            <a:ahLst/>
            <a:cxnLst/>
            <a:rect l="0" t="0" r="0" b="0"/>
            <a:pathLst>
              <a:path w="142350" h="223243">
                <a:moveTo>
                  <a:pt x="115560" y="0"/>
                </a:moveTo>
                <a:lnTo>
                  <a:pt x="115560" y="0"/>
                </a:lnTo>
                <a:lnTo>
                  <a:pt x="75658" y="0"/>
                </a:lnTo>
                <a:lnTo>
                  <a:pt x="58648" y="992"/>
                </a:lnTo>
                <a:lnTo>
                  <a:pt x="42032" y="7129"/>
                </a:lnTo>
                <a:lnTo>
                  <a:pt x="17560" y="26857"/>
                </a:lnTo>
                <a:lnTo>
                  <a:pt x="11481" y="33764"/>
                </a:lnTo>
                <a:lnTo>
                  <a:pt x="3472" y="48809"/>
                </a:lnTo>
                <a:lnTo>
                  <a:pt x="0" y="72806"/>
                </a:lnTo>
                <a:lnTo>
                  <a:pt x="2354" y="79652"/>
                </a:lnTo>
                <a:lnTo>
                  <a:pt x="20478" y="101161"/>
                </a:lnTo>
                <a:lnTo>
                  <a:pt x="26338" y="104492"/>
                </a:lnTo>
                <a:lnTo>
                  <a:pt x="29289" y="105380"/>
                </a:lnTo>
                <a:lnTo>
                  <a:pt x="37861" y="103720"/>
                </a:lnTo>
                <a:lnTo>
                  <a:pt x="53842" y="99854"/>
                </a:lnTo>
                <a:lnTo>
                  <a:pt x="71145" y="96063"/>
                </a:lnTo>
                <a:lnTo>
                  <a:pt x="86194" y="88656"/>
                </a:lnTo>
                <a:lnTo>
                  <a:pt x="109451" y="73337"/>
                </a:lnTo>
                <a:lnTo>
                  <a:pt x="138299" y="38938"/>
                </a:lnTo>
                <a:lnTo>
                  <a:pt x="140549" y="32850"/>
                </a:lnTo>
                <a:lnTo>
                  <a:pt x="140157" y="30830"/>
                </a:lnTo>
                <a:lnTo>
                  <a:pt x="138903" y="29482"/>
                </a:lnTo>
                <a:lnTo>
                  <a:pt x="134502" y="27321"/>
                </a:lnTo>
                <a:lnTo>
                  <a:pt x="134142" y="28136"/>
                </a:lnTo>
                <a:lnTo>
                  <a:pt x="130786" y="56299"/>
                </a:lnTo>
                <a:lnTo>
                  <a:pt x="127288" y="66693"/>
                </a:lnTo>
                <a:lnTo>
                  <a:pt x="124735" y="107446"/>
                </a:lnTo>
                <a:lnTo>
                  <a:pt x="127184" y="136060"/>
                </a:lnTo>
                <a:lnTo>
                  <a:pt x="135517" y="177995"/>
                </a:lnTo>
                <a:lnTo>
                  <a:pt x="137795" y="184147"/>
                </a:lnTo>
                <a:lnTo>
                  <a:pt x="137679" y="196275"/>
                </a:lnTo>
                <a:lnTo>
                  <a:pt x="136259" y="202288"/>
                </a:lnTo>
                <a:lnTo>
                  <a:pt x="137327" y="211614"/>
                </a:lnTo>
                <a:lnTo>
                  <a:pt x="142349" y="223242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Shape-77"/>
          <p:cNvSpPr/>
          <p:nvPr>
            <p:custDataLst>
              <p:tags r:id="rId3"/>
            </p:custDataLst>
          </p:nvPr>
        </p:nvSpPr>
        <p:spPr>
          <a:xfrm>
            <a:off x="2928937" y="2536399"/>
            <a:ext cx="17853" cy="696148"/>
          </a:xfrm>
          <a:custGeom>
            <a:avLst/>
            <a:gdLst/>
            <a:ahLst/>
            <a:cxnLst/>
            <a:rect l="0" t="0" r="0" b="0"/>
            <a:pathLst>
              <a:path w="17853" h="696148">
                <a:moveTo>
                  <a:pt x="8930" y="8561"/>
                </a:moveTo>
                <a:lnTo>
                  <a:pt x="8930" y="8561"/>
                </a:lnTo>
                <a:lnTo>
                  <a:pt x="13670" y="3821"/>
                </a:lnTo>
                <a:lnTo>
                  <a:pt x="14074" y="2425"/>
                </a:lnTo>
                <a:lnTo>
                  <a:pt x="13352" y="1494"/>
                </a:lnTo>
                <a:lnTo>
                  <a:pt x="11878" y="873"/>
                </a:lnTo>
                <a:lnTo>
                  <a:pt x="11887" y="459"/>
                </a:lnTo>
                <a:lnTo>
                  <a:pt x="14544" y="0"/>
                </a:lnTo>
                <a:lnTo>
                  <a:pt x="15649" y="869"/>
                </a:lnTo>
                <a:lnTo>
                  <a:pt x="16877" y="4481"/>
                </a:lnTo>
                <a:lnTo>
                  <a:pt x="17802" y="45914"/>
                </a:lnTo>
                <a:lnTo>
                  <a:pt x="17852" y="89144"/>
                </a:lnTo>
                <a:lnTo>
                  <a:pt x="11721" y="131819"/>
                </a:lnTo>
                <a:lnTo>
                  <a:pt x="9757" y="167672"/>
                </a:lnTo>
                <a:lnTo>
                  <a:pt x="8183" y="209274"/>
                </a:lnTo>
                <a:lnTo>
                  <a:pt x="2866" y="253019"/>
                </a:lnTo>
                <a:lnTo>
                  <a:pt x="849" y="297400"/>
                </a:lnTo>
                <a:lnTo>
                  <a:pt x="252" y="341970"/>
                </a:lnTo>
                <a:lnTo>
                  <a:pt x="112" y="371717"/>
                </a:lnTo>
                <a:lnTo>
                  <a:pt x="50" y="404120"/>
                </a:lnTo>
                <a:lnTo>
                  <a:pt x="22" y="437373"/>
                </a:lnTo>
                <a:lnTo>
                  <a:pt x="10" y="468689"/>
                </a:lnTo>
                <a:lnTo>
                  <a:pt x="4" y="499143"/>
                </a:lnTo>
                <a:lnTo>
                  <a:pt x="2" y="529215"/>
                </a:lnTo>
                <a:lnTo>
                  <a:pt x="993" y="573044"/>
                </a:lnTo>
                <a:lnTo>
                  <a:pt x="6137" y="611606"/>
                </a:lnTo>
                <a:lnTo>
                  <a:pt x="7110" y="646183"/>
                </a:lnTo>
                <a:lnTo>
                  <a:pt x="0" y="696147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90600" y="35052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/>
              <a:t>Check</a:t>
            </a:r>
            <a:r>
              <a:rPr lang="en-US" altLang="en-US" b="1"/>
              <a:t>  </a:t>
            </a:r>
            <a:r>
              <a:rPr lang="en-US" altLang="en-US"/>
              <a:t>Substitute the original values of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into the equation.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b="1">
              <a:solidFill>
                <a:srgbClr val="006699"/>
              </a:solidFill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136900" y="58674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933575" y="4800600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y</a:t>
            </a:r>
            <a:r>
              <a:rPr lang="en-US"/>
              <a:t> = 4.5</a:t>
            </a:r>
            <a:r>
              <a:rPr lang="en-US" i="1"/>
              <a:t>x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752600" y="5334000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27 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4.5</a:t>
            </a:r>
            <a:r>
              <a:rPr lang="en-US">
                <a:solidFill>
                  <a:srgbClr val="FF0000"/>
                </a:solidFill>
              </a:rPr>
              <a:t>(6)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765300" y="5867400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27   27</a:t>
            </a:r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18415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2451100" y="5257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914400" y="16764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Graph the direct variation function.</a:t>
            </a:r>
          </a:p>
          <a:p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0, and the slope is 4.5.</a:t>
            </a:r>
          </a:p>
        </p:txBody>
      </p:sp>
      <p:pic>
        <p:nvPicPr>
          <p:cNvPr id="55323" name="Picture 27" descr="8-1ex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1409700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16" grpId="0"/>
      <p:bldP spid="55317" grpId="0"/>
      <p:bldP spid="55318" grpId="0"/>
      <p:bldP spid="55319" grpId="0"/>
      <p:bldP spid="55320" grpId="0" animBg="1"/>
      <p:bldP spid="55321" grpId="0" animBg="1"/>
      <p:bldP spid="55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0"/>
          <p:cNvGrpSpPr>
            <a:grpSpLocks/>
          </p:cNvGrpSpPr>
          <p:nvPr/>
        </p:nvGrpSpPr>
        <p:grpSpPr bwMode="auto">
          <a:xfrm>
            <a:off x="1143000" y="1885950"/>
            <a:ext cx="7086600" cy="1847850"/>
            <a:chOff x="720" y="1046"/>
            <a:chExt cx="4464" cy="1164"/>
          </a:xfrm>
        </p:grpSpPr>
        <p:sp>
          <p:nvSpPr>
            <p:cNvPr id="14339" name="Text Box 5"/>
            <p:cNvSpPr txBox="1">
              <a:spLocks noChangeArrowheads="1"/>
            </p:cNvSpPr>
            <p:nvPr/>
          </p:nvSpPr>
          <p:spPr bwMode="auto">
            <a:xfrm>
              <a:off x="724" y="1334"/>
              <a:ext cx="4460" cy="876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If </a:t>
              </a:r>
              <a:r>
                <a:rPr lang="en-US" i="1"/>
                <a:t>k</a:t>
              </a:r>
              <a:r>
                <a:rPr lang="en-US"/>
                <a:t> is positive in a direct variation, the value of </a:t>
              </a:r>
              <a:r>
                <a:rPr lang="en-US" i="1"/>
                <a:t>y</a:t>
              </a:r>
              <a:r>
                <a:rPr lang="en-US"/>
                <a:t> increases as the value of </a:t>
              </a:r>
              <a:r>
                <a:rPr lang="en-US" i="1"/>
                <a:t>x</a:t>
              </a:r>
              <a:r>
                <a:rPr lang="en-US"/>
                <a:t> increases.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800"/>
            </a:p>
          </p:txBody>
        </p:sp>
        <p:sp>
          <p:nvSpPr>
            <p:cNvPr id="14340" name="Text Box 6"/>
            <p:cNvSpPr txBox="1">
              <a:spLocks noChangeArrowheads="1"/>
            </p:cNvSpPr>
            <p:nvPr/>
          </p:nvSpPr>
          <p:spPr bwMode="auto">
            <a:xfrm>
              <a:off x="720" y="1046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p:oleObj spid="_x0000_s2050" name="Equation" r:id="rId49" imgW="914400" imgH="289440" progId="">
              <p:embed/>
            </p:oleObj>
          </a:graphicData>
        </a:graphic>
      </p:graphicFrame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p:oleObj spid="_x0000_s2051" name="Equation" r:id="rId50" imgW="914400" imgH="289440" progId="">
              <p:embed/>
            </p:oleObj>
          </a:graphicData>
        </a:graphic>
      </p:graphicFrame>
      <p:sp>
        <p:nvSpPr>
          <p:cNvPr id="2053" name="Text Box 28"/>
          <p:cNvSpPr txBox="1">
            <a:spLocks noChangeArrowheads="1"/>
          </p:cNvSpPr>
          <p:nvPr/>
        </p:nvSpPr>
        <p:spPr bwMode="auto">
          <a:xfrm>
            <a:off x="304800" y="15240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directly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6.5 when </a:t>
            </a:r>
            <a:r>
              <a:rPr lang="en-US" altLang="en-US" b="1" i="1"/>
              <a:t>x</a:t>
            </a:r>
            <a:r>
              <a:rPr lang="en-US" altLang="en-US" b="1"/>
              <a:t> = 13. Write and graph the direct variation function.</a:t>
            </a:r>
            <a:endParaRPr lang="en-US" altLang="en-US">
              <a:latin typeface="Times" pitchFamily="18" charset="0"/>
            </a:endParaRPr>
          </a:p>
        </p:txBody>
      </p:sp>
      <p:grpSp>
        <p:nvGrpSpPr>
          <p:cNvPr id="14" name="SMARTInkShape-Group18"/>
          <p:cNvGrpSpPr/>
          <p:nvPr/>
        </p:nvGrpSpPr>
        <p:grpSpPr>
          <a:xfrm>
            <a:off x="682447" y="2866429"/>
            <a:ext cx="1058843" cy="801465"/>
            <a:chOff x="682447" y="2866429"/>
            <a:chExt cx="1058843" cy="801465"/>
          </a:xfrm>
        </p:grpSpPr>
        <p:sp>
          <p:nvSpPr>
            <p:cNvPr id="6" name="SMARTInkShape-78"/>
            <p:cNvSpPr/>
            <p:nvPr>
              <p:custDataLst>
                <p:tags r:id="rId39"/>
              </p:custDataLst>
            </p:nvPr>
          </p:nvSpPr>
          <p:spPr>
            <a:xfrm>
              <a:off x="1589484" y="3018234"/>
              <a:ext cx="125017" cy="267892"/>
            </a:xfrm>
            <a:custGeom>
              <a:avLst/>
              <a:gdLst/>
              <a:ahLst/>
              <a:cxnLst/>
              <a:rect l="0" t="0" r="0" b="0"/>
              <a:pathLst>
                <a:path w="125017" h="267892">
                  <a:moveTo>
                    <a:pt x="125016" y="0"/>
                  </a:moveTo>
                  <a:lnTo>
                    <a:pt x="125016" y="0"/>
                  </a:lnTo>
                  <a:lnTo>
                    <a:pt x="125016" y="12429"/>
                  </a:lnTo>
                  <a:lnTo>
                    <a:pt x="124023" y="14239"/>
                  </a:lnTo>
                  <a:lnTo>
                    <a:pt x="122370" y="15445"/>
                  </a:lnTo>
                  <a:lnTo>
                    <a:pt x="120275" y="16250"/>
                  </a:lnTo>
                  <a:lnTo>
                    <a:pt x="118879" y="18771"/>
                  </a:lnTo>
                  <a:lnTo>
                    <a:pt x="114929" y="31799"/>
                  </a:lnTo>
                  <a:lnTo>
                    <a:pt x="89665" y="74202"/>
                  </a:lnTo>
                  <a:lnTo>
                    <a:pt x="68326" y="116450"/>
                  </a:lnTo>
                  <a:lnTo>
                    <a:pt x="51493" y="154522"/>
                  </a:lnTo>
                  <a:lnTo>
                    <a:pt x="34094" y="195226"/>
                  </a:lnTo>
                  <a:lnTo>
                    <a:pt x="7313" y="237494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79"/>
            <p:cNvSpPr/>
            <p:nvPr>
              <p:custDataLst>
                <p:tags r:id="rId40"/>
              </p:custDataLst>
            </p:nvPr>
          </p:nvSpPr>
          <p:spPr>
            <a:xfrm>
              <a:off x="1598414" y="3053953"/>
              <a:ext cx="142876" cy="205383"/>
            </a:xfrm>
            <a:custGeom>
              <a:avLst/>
              <a:gdLst/>
              <a:ahLst/>
              <a:cxnLst/>
              <a:rect l="0" t="0" r="0" b="0"/>
              <a:pathLst>
                <a:path w="142876" h="205383">
                  <a:moveTo>
                    <a:pt x="0" y="0"/>
                  </a:moveTo>
                  <a:lnTo>
                    <a:pt x="0" y="0"/>
                  </a:lnTo>
                  <a:lnTo>
                    <a:pt x="992" y="31217"/>
                  </a:lnTo>
                  <a:lnTo>
                    <a:pt x="4740" y="42316"/>
                  </a:lnTo>
                  <a:lnTo>
                    <a:pt x="33010" y="83381"/>
                  </a:lnTo>
                  <a:lnTo>
                    <a:pt x="65769" y="125202"/>
                  </a:lnTo>
                  <a:lnTo>
                    <a:pt x="89353" y="148607"/>
                  </a:lnTo>
                  <a:lnTo>
                    <a:pt x="100236" y="157329"/>
                  </a:lnTo>
                  <a:lnTo>
                    <a:pt x="117952" y="176451"/>
                  </a:lnTo>
                  <a:lnTo>
                    <a:pt x="127829" y="184586"/>
                  </a:lnTo>
                  <a:lnTo>
                    <a:pt x="142875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80"/>
            <p:cNvSpPr/>
            <p:nvPr>
              <p:custDataLst>
                <p:tags r:id="rId41"/>
              </p:custDataLst>
            </p:nvPr>
          </p:nvSpPr>
          <p:spPr>
            <a:xfrm>
              <a:off x="1375172" y="3107531"/>
              <a:ext cx="107157" cy="151805"/>
            </a:xfrm>
            <a:custGeom>
              <a:avLst/>
              <a:gdLst/>
              <a:ahLst/>
              <a:cxnLst/>
              <a:rect l="0" t="0" r="0" b="0"/>
              <a:pathLst>
                <a:path w="107157" h="151805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2645" y="9713"/>
                  </a:lnTo>
                  <a:lnTo>
                    <a:pt x="7688" y="16250"/>
                  </a:lnTo>
                  <a:lnTo>
                    <a:pt x="21950" y="25663"/>
                  </a:lnTo>
                  <a:lnTo>
                    <a:pt x="37996" y="42956"/>
                  </a:lnTo>
                  <a:lnTo>
                    <a:pt x="72783" y="73074"/>
                  </a:lnTo>
                  <a:lnTo>
                    <a:pt x="82860" y="87687"/>
                  </a:lnTo>
                  <a:lnTo>
                    <a:pt x="96113" y="131353"/>
                  </a:lnTo>
                  <a:lnTo>
                    <a:pt x="98279" y="138746"/>
                  </a:lnTo>
                  <a:lnTo>
                    <a:pt x="107156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1"/>
            <p:cNvSpPr/>
            <p:nvPr>
              <p:custDataLst>
                <p:tags r:id="rId42"/>
              </p:custDataLst>
            </p:nvPr>
          </p:nvSpPr>
          <p:spPr>
            <a:xfrm>
              <a:off x="1321593" y="3036093"/>
              <a:ext cx="151806" cy="98228"/>
            </a:xfrm>
            <a:custGeom>
              <a:avLst/>
              <a:gdLst/>
              <a:ahLst/>
              <a:cxnLst/>
              <a:rect l="0" t="0" r="0" b="0"/>
              <a:pathLst>
                <a:path w="151806" h="98228">
                  <a:moveTo>
                    <a:pt x="0" y="98227"/>
                  </a:moveTo>
                  <a:lnTo>
                    <a:pt x="0" y="98227"/>
                  </a:lnTo>
                  <a:lnTo>
                    <a:pt x="0" y="88746"/>
                  </a:lnTo>
                  <a:lnTo>
                    <a:pt x="992" y="85953"/>
                  </a:lnTo>
                  <a:lnTo>
                    <a:pt x="2646" y="84091"/>
                  </a:lnTo>
                  <a:lnTo>
                    <a:pt x="15232" y="73729"/>
                  </a:lnTo>
                  <a:lnTo>
                    <a:pt x="51138" y="42887"/>
                  </a:lnTo>
                  <a:lnTo>
                    <a:pt x="91108" y="23919"/>
                  </a:lnTo>
                  <a:lnTo>
                    <a:pt x="121825" y="8944"/>
                  </a:lnTo>
                  <a:lnTo>
                    <a:pt x="125865" y="5963"/>
                  </a:lnTo>
                  <a:lnTo>
                    <a:pt x="135646" y="2650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2"/>
            <p:cNvSpPr/>
            <p:nvPr>
              <p:custDataLst>
                <p:tags r:id="rId43"/>
              </p:custDataLst>
            </p:nvPr>
          </p:nvSpPr>
          <p:spPr>
            <a:xfrm>
              <a:off x="1312664" y="2866429"/>
              <a:ext cx="8930" cy="401837"/>
            </a:xfrm>
            <a:custGeom>
              <a:avLst/>
              <a:gdLst/>
              <a:ahLst/>
              <a:cxnLst/>
              <a:rect l="0" t="0" r="0" b="0"/>
              <a:pathLst>
                <a:path w="8930" h="401837">
                  <a:moveTo>
                    <a:pt x="8929" y="0"/>
                  </a:moveTo>
                  <a:lnTo>
                    <a:pt x="8929" y="0"/>
                  </a:lnTo>
                  <a:lnTo>
                    <a:pt x="4189" y="4741"/>
                  </a:lnTo>
                  <a:lnTo>
                    <a:pt x="1862" y="9714"/>
                  </a:lnTo>
                  <a:lnTo>
                    <a:pt x="21" y="49220"/>
                  </a:lnTo>
                  <a:lnTo>
                    <a:pt x="2" y="89899"/>
                  </a:lnTo>
                  <a:lnTo>
                    <a:pt x="6137" y="126127"/>
                  </a:lnTo>
                  <a:lnTo>
                    <a:pt x="8378" y="170472"/>
                  </a:lnTo>
                  <a:lnTo>
                    <a:pt x="4080" y="212708"/>
                  </a:lnTo>
                  <a:lnTo>
                    <a:pt x="806" y="255851"/>
                  </a:lnTo>
                  <a:lnTo>
                    <a:pt x="159" y="294065"/>
                  </a:lnTo>
                  <a:lnTo>
                    <a:pt x="21" y="338255"/>
                  </a:lnTo>
                  <a:lnTo>
                    <a:pt x="2" y="377668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3"/>
            <p:cNvSpPr/>
            <p:nvPr>
              <p:custDataLst>
                <p:tags r:id="rId44"/>
              </p:custDataLst>
            </p:nvPr>
          </p:nvSpPr>
          <p:spPr>
            <a:xfrm>
              <a:off x="1017984" y="3178968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0" y="0"/>
                  </a:lnTo>
                  <a:lnTo>
                    <a:pt x="39953" y="0"/>
                  </a:lnTo>
                  <a:lnTo>
                    <a:pt x="80661" y="992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4"/>
            <p:cNvSpPr/>
            <p:nvPr>
              <p:custDataLst>
                <p:tags r:id="rId45"/>
              </p:custDataLst>
            </p:nvPr>
          </p:nvSpPr>
          <p:spPr>
            <a:xfrm>
              <a:off x="1026914" y="3089671"/>
              <a:ext cx="125016" cy="17861"/>
            </a:xfrm>
            <a:custGeom>
              <a:avLst/>
              <a:gdLst/>
              <a:ahLst/>
              <a:cxnLst/>
              <a:rect l="0" t="0" r="0" b="0"/>
              <a:pathLst>
                <a:path w="125016" h="17861">
                  <a:moveTo>
                    <a:pt x="0" y="0"/>
                  </a:moveTo>
                  <a:lnTo>
                    <a:pt x="0" y="0"/>
                  </a:lnTo>
                  <a:lnTo>
                    <a:pt x="22942" y="993"/>
                  </a:lnTo>
                  <a:lnTo>
                    <a:pt x="50879" y="7689"/>
                  </a:lnTo>
                  <a:lnTo>
                    <a:pt x="92289" y="9849"/>
                  </a:lnTo>
                  <a:lnTo>
                    <a:pt x="125015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5"/>
            <p:cNvSpPr/>
            <p:nvPr>
              <p:custDataLst>
                <p:tags r:id="rId46"/>
              </p:custDataLst>
            </p:nvPr>
          </p:nvSpPr>
          <p:spPr>
            <a:xfrm>
              <a:off x="682447" y="3062882"/>
              <a:ext cx="297671" cy="605012"/>
            </a:xfrm>
            <a:custGeom>
              <a:avLst/>
              <a:gdLst/>
              <a:ahLst/>
              <a:cxnLst/>
              <a:rect l="0" t="0" r="0" b="0"/>
              <a:pathLst>
                <a:path w="297671" h="605012">
                  <a:moveTo>
                    <a:pt x="22998" y="0"/>
                  </a:moveTo>
                  <a:lnTo>
                    <a:pt x="22998" y="0"/>
                  </a:lnTo>
                  <a:lnTo>
                    <a:pt x="14436" y="0"/>
                  </a:lnTo>
                  <a:lnTo>
                    <a:pt x="9437" y="4741"/>
                  </a:lnTo>
                  <a:lnTo>
                    <a:pt x="7049" y="9714"/>
                  </a:lnTo>
                  <a:lnTo>
                    <a:pt x="5213" y="42860"/>
                  </a:lnTo>
                  <a:lnTo>
                    <a:pt x="4168" y="63632"/>
                  </a:lnTo>
                  <a:lnTo>
                    <a:pt x="0" y="83787"/>
                  </a:lnTo>
                  <a:lnTo>
                    <a:pt x="4167" y="107177"/>
                  </a:lnTo>
                  <a:lnTo>
                    <a:pt x="23115" y="151632"/>
                  </a:lnTo>
                  <a:lnTo>
                    <a:pt x="29995" y="162642"/>
                  </a:lnTo>
                  <a:lnTo>
                    <a:pt x="51529" y="181038"/>
                  </a:lnTo>
                  <a:lnTo>
                    <a:pt x="60814" y="184641"/>
                  </a:lnTo>
                  <a:lnTo>
                    <a:pt x="100511" y="187355"/>
                  </a:lnTo>
                  <a:lnTo>
                    <a:pt x="124225" y="180361"/>
                  </a:lnTo>
                  <a:lnTo>
                    <a:pt x="159922" y="162613"/>
                  </a:lnTo>
                  <a:lnTo>
                    <a:pt x="176788" y="147621"/>
                  </a:lnTo>
                  <a:lnTo>
                    <a:pt x="195116" y="118904"/>
                  </a:lnTo>
                  <a:lnTo>
                    <a:pt x="199673" y="101156"/>
                  </a:lnTo>
                  <a:lnTo>
                    <a:pt x="201423" y="65480"/>
                  </a:lnTo>
                  <a:lnTo>
                    <a:pt x="198871" y="56222"/>
                  </a:lnTo>
                  <a:lnTo>
                    <a:pt x="185337" y="37638"/>
                  </a:lnTo>
                  <a:lnTo>
                    <a:pt x="181800" y="36572"/>
                  </a:lnTo>
                  <a:lnTo>
                    <a:pt x="176185" y="35887"/>
                  </a:lnTo>
                  <a:lnTo>
                    <a:pt x="179953" y="40509"/>
                  </a:lnTo>
                  <a:lnTo>
                    <a:pt x="192948" y="56463"/>
                  </a:lnTo>
                  <a:lnTo>
                    <a:pt x="210546" y="96618"/>
                  </a:lnTo>
                  <a:lnTo>
                    <a:pt x="232537" y="141047"/>
                  </a:lnTo>
                  <a:lnTo>
                    <a:pt x="252757" y="180878"/>
                  </a:lnTo>
                  <a:lnTo>
                    <a:pt x="266030" y="217635"/>
                  </a:lnTo>
                  <a:lnTo>
                    <a:pt x="279885" y="257300"/>
                  </a:lnTo>
                  <a:lnTo>
                    <a:pt x="287628" y="296834"/>
                  </a:lnTo>
                  <a:lnTo>
                    <a:pt x="292568" y="337321"/>
                  </a:lnTo>
                  <a:lnTo>
                    <a:pt x="297670" y="374452"/>
                  </a:lnTo>
                  <a:lnTo>
                    <a:pt x="296536" y="410590"/>
                  </a:lnTo>
                  <a:lnTo>
                    <a:pt x="292562" y="446432"/>
                  </a:lnTo>
                  <a:lnTo>
                    <a:pt x="289648" y="469282"/>
                  </a:lnTo>
                  <a:lnTo>
                    <a:pt x="271608" y="508204"/>
                  </a:lnTo>
                  <a:lnTo>
                    <a:pt x="242084" y="552545"/>
                  </a:lnTo>
                  <a:lnTo>
                    <a:pt x="218220" y="572278"/>
                  </a:lnTo>
                  <a:lnTo>
                    <a:pt x="174640" y="591655"/>
                  </a:lnTo>
                  <a:lnTo>
                    <a:pt x="130133" y="604484"/>
                  </a:lnTo>
                  <a:lnTo>
                    <a:pt x="112285" y="605011"/>
                  </a:lnTo>
                  <a:lnTo>
                    <a:pt x="67645" y="594630"/>
                  </a:lnTo>
                  <a:lnTo>
                    <a:pt x="36593" y="580573"/>
                  </a:lnTo>
                  <a:lnTo>
                    <a:pt x="35038" y="578541"/>
                  </a:lnTo>
                  <a:lnTo>
                    <a:pt x="31928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9"/>
          <p:cNvGrpSpPr/>
          <p:nvPr/>
        </p:nvGrpSpPr>
        <p:grpSpPr>
          <a:xfrm>
            <a:off x="1038049" y="3830835"/>
            <a:ext cx="1194373" cy="660798"/>
            <a:chOff x="1038049" y="3830835"/>
            <a:chExt cx="1194373" cy="660798"/>
          </a:xfrm>
        </p:grpSpPr>
        <p:sp>
          <p:nvSpPr>
            <p:cNvPr id="15" name="SMARTInkShape-86"/>
            <p:cNvSpPr/>
            <p:nvPr>
              <p:custDataLst>
                <p:tags r:id="rId32"/>
              </p:custDataLst>
            </p:nvPr>
          </p:nvSpPr>
          <p:spPr>
            <a:xfrm>
              <a:off x="1038049" y="4036218"/>
              <a:ext cx="96022" cy="17861"/>
            </a:xfrm>
            <a:custGeom>
              <a:avLst/>
              <a:gdLst/>
              <a:ahLst/>
              <a:cxnLst/>
              <a:rect l="0" t="0" r="0" b="0"/>
              <a:pathLst>
                <a:path w="96022" h="17861">
                  <a:moveTo>
                    <a:pt x="0" y="0"/>
                  </a:moveTo>
                  <a:lnTo>
                    <a:pt x="0" y="0"/>
                  </a:lnTo>
                  <a:lnTo>
                    <a:pt x="16096" y="0"/>
                  </a:lnTo>
                  <a:lnTo>
                    <a:pt x="23457" y="2646"/>
                  </a:lnTo>
                  <a:lnTo>
                    <a:pt x="26809" y="4741"/>
                  </a:lnTo>
                  <a:lnTo>
                    <a:pt x="41008" y="7689"/>
                  </a:lnTo>
                  <a:lnTo>
                    <a:pt x="69435" y="11412"/>
                  </a:lnTo>
                  <a:lnTo>
                    <a:pt x="96021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87"/>
            <p:cNvSpPr/>
            <p:nvPr>
              <p:custDataLst>
                <p:tags r:id="rId33"/>
              </p:custDataLst>
            </p:nvPr>
          </p:nvSpPr>
          <p:spPr>
            <a:xfrm>
              <a:off x="1071562" y="4098726"/>
              <a:ext cx="71439" cy="17860"/>
            </a:xfrm>
            <a:custGeom>
              <a:avLst/>
              <a:gdLst/>
              <a:ahLst/>
              <a:cxnLst/>
              <a:rect l="0" t="0" r="0" b="0"/>
              <a:pathLst>
                <a:path w="71439" h="17860">
                  <a:moveTo>
                    <a:pt x="0" y="0"/>
                  </a:moveTo>
                  <a:lnTo>
                    <a:pt x="0" y="0"/>
                  </a:lnTo>
                  <a:lnTo>
                    <a:pt x="7688" y="7689"/>
                  </a:lnTo>
                  <a:lnTo>
                    <a:pt x="48055" y="17010"/>
                  </a:lnTo>
                  <a:lnTo>
                    <a:pt x="7143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88"/>
            <p:cNvSpPr/>
            <p:nvPr>
              <p:custDataLst>
                <p:tags r:id="rId34"/>
              </p:custDataLst>
            </p:nvPr>
          </p:nvSpPr>
          <p:spPr>
            <a:xfrm>
              <a:off x="1339453" y="3848695"/>
              <a:ext cx="8931" cy="455415"/>
            </a:xfrm>
            <a:custGeom>
              <a:avLst/>
              <a:gdLst/>
              <a:ahLst/>
              <a:cxnLst/>
              <a:rect l="0" t="0" r="0" b="0"/>
              <a:pathLst>
                <a:path w="8931" h="455415">
                  <a:moveTo>
                    <a:pt x="8930" y="0"/>
                  </a:moveTo>
                  <a:lnTo>
                    <a:pt x="8930" y="0"/>
                  </a:lnTo>
                  <a:lnTo>
                    <a:pt x="4189" y="4740"/>
                  </a:lnTo>
                  <a:lnTo>
                    <a:pt x="367" y="31627"/>
                  </a:lnTo>
                  <a:lnTo>
                    <a:pt x="48" y="74034"/>
                  </a:lnTo>
                  <a:lnTo>
                    <a:pt x="14" y="107925"/>
                  </a:lnTo>
                  <a:lnTo>
                    <a:pt x="4" y="143103"/>
                  </a:lnTo>
                  <a:lnTo>
                    <a:pt x="1" y="181307"/>
                  </a:lnTo>
                  <a:lnTo>
                    <a:pt x="0" y="221400"/>
                  </a:lnTo>
                  <a:lnTo>
                    <a:pt x="0" y="261061"/>
                  </a:lnTo>
                  <a:lnTo>
                    <a:pt x="2646" y="301585"/>
                  </a:lnTo>
                  <a:lnTo>
                    <a:pt x="7688" y="346094"/>
                  </a:lnTo>
                  <a:lnTo>
                    <a:pt x="8684" y="389686"/>
                  </a:lnTo>
                  <a:lnTo>
                    <a:pt x="8897" y="432390"/>
                  </a:lnTo>
                  <a:lnTo>
                    <a:pt x="8930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89"/>
            <p:cNvSpPr/>
            <p:nvPr>
              <p:custDataLst>
                <p:tags r:id="rId35"/>
              </p:custDataLst>
            </p:nvPr>
          </p:nvSpPr>
          <p:spPr>
            <a:xfrm>
              <a:off x="1339453" y="4027289"/>
              <a:ext cx="151806" cy="80368"/>
            </a:xfrm>
            <a:custGeom>
              <a:avLst/>
              <a:gdLst/>
              <a:ahLst/>
              <a:cxnLst/>
              <a:rect l="0" t="0" r="0" b="0"/>
              <a:pathLst>
                <a:path w="151806" h="80368">
                  <a:moveTo>
                    <a:pt x="0" y="80367"/>
                  </a:moveTo>
                  <a:lnTo>
                    <a:pt x="0" y="80367"/>
                  </a:lnTo>
                  <a:lnTo>
                    <a:pt x="9481" y="75626"/>
                  </a:lnTo>
                  <a:lnTo>
                    <a:pt x="12273" y="73238"/>
                  </a:lnTo>
                  <a:lnTo>
                    <a:pt x="21864" y="59376"/>
                  </a:lnTo>
                  <a:lnTo>
                    <a:pt x="60913" y="37693"/>
                  </a:lnTo>
                  <a:lnTo>
                    <a:pt x="102009" y="16123"/>
                  </a:lnTo>
                  <a:lnTo>
                    <a:pt x="127563" y="4213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90"/>
            <p:cNvSpPr/>
            <p:nvPr>
              <p:custDataLst>
                <p:tags r:id="rId36"/>
              </p:custDataLst>
            </p:nvPr>
          </p:nvSpPr>
          <p:spPr>
            <a:xfrm>
              <a:off x="1410890" y="4107656"/>
              <a:ext cx="89298" cy="160735"/>
            </a:xfrm>
            <a:custGeom>
              <a:avLst/>
              <a:gdLst/>
              <a:ahLst/>
              <a:cxnLst/>
              <a:rect l="0" t="0" r="0" b="0"/>
              <a:pathLst>
                <a:path w="89298" h="160735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13303" y="43114"/>
                  </a:lnTo>
                  <a:lnTo>
                    <a:pt x="36687" y="81341"/>
                  </a:lnTo>
                  <a:lnTo>
                    <a:pt x="64455" y="124317"/>
                  </a:lnTo>
                  <a:lnTo>
                    <a:pt x="89297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1"/>
            <p:cNvSpPr/>
            <p:nvPr>
              <p:custDataLst>
                <p:tags r:id="rId37"/>
              </p:custDataLst>
            </p:nvPr>
          </p:nvSpPr>
          <p:spPr>
            <a:xfrm>
              <a:off x="1576027" y="3830835"/>
              <a:ext cx="138474" cy="455416"/>
            </a:xfrm>
            <a:custGeom>
              <a:avLst/>
              <a:gdLst/>
              <a:ahLst/>
              <a:cxnLst/>
              <a:rect l="0" t="0" r="0" b="0"/>
              <a:pathLst>
                <a:path w="138474" h="455416">
                  <a:moveTo>
                    <a:pt x="138473" y="0"/>
                  </a:moveTo>
                  <a:lnTo>
                    <a:pt x="138473" y="0"/>
                  </a:lnTo>
                  <a:lnTo>
                    <a:pt x="129911" y="0"/>
                  </a:lnTo>
                  <a:lnTo>
                    <a:pt x="129652" y="4741"/>
                  </a:lnTo>
                  <a:lnTo>
                    <a:pt x="126946" y="9714"/>
                  </a:lnTo>
                  <a:lnTo>
                    <a:pt x="92973" y="52521"/>
                  </a:lnTo>
                  <a:lnTo>
                    <a:pt x="69843" y="81923"/>
                  </a:lnTo>
                  <a:lnTo>
                    <a:pt x="52303" y="123522"/>
                  </a:lnTo>
                  <a:lnTo>
                    <a:pt x="37424" y="158197"/>
                  </a:lnTo>
                  <a:lnTo>
                    <a:pt x="25299" y="194599"/>
                  </a:lnTo>
                  <a:lnTo>
                    <a:pt x="11564" y="235371"/>
                  </a:lnTo>
                  <a:lnTo>
                    <a:pt x="5620" y="273028"/>
                  </a:lnTo>
                  <a:lnTo>
                    <a:pt x="0" y="309321"/>
                  </a:lnTo>
                  <a:lnTo>
                    <a:pt x="2745" y="345210"/>
                  </a:lnTo>
                  <a:lnTo>
                    <a:pt x="5984" y="379987"/>
                  </a:lnTo>
                  <a:lnTo>
                    <a:pt x="21204" y="418907"/>
                  </a:lnTo>
                  <a:lnTo>
                    <a:pt x="40246" y="45541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2"/>
            <p:cNvSpPr/>
            <p:nvPr>
              <p:custDataLst>
                <p:tags r:id="rId38"/>
              </p:custDataLst>
            </p:nvPr>
          </p:nvSpPr>
          <p:spPr>
            <a:xfrm>
              <a:off x="1259086" y="4429125"/>
              <a:ext cx="973336" cy="62508"/>
            </a:xfrm>
            <a:custGeom>
              <a:avLst/>
              <a:gdLst/>
              <a:ahLst/>
              <a:cxnLst/>
              <a:rect l="0" t="0" r="0" b="0"/>
              <a:pathLst>
                <a:path w="973336" h="62508">
                  <a:moveTo>
                    <a:pt x="0" y="62507"/>
                  </a:moveTo>
                  <a:lnTo>
                    <a:pt x="0" y="62507"/>
                  </a:lnTo>
                  <a:lnTo>
                    <a:pt x="7688" y="54819"/>
                  </a:lnTo>
                  <a:lnTo>
                    <a:pt x="13302" y="53945"/>
                  </a:lnTo>
                  <a:lnTo>
                    <a:pt x="53864" y="53592"/>
                  </a:lnTo>
                  <a:lnTo>
                    <a:pt x="65611" y="52592"/>
                  </a:lnTo>
                  <a:lnTo>
                    <a:pt x="108343" y="45476"/>
                  </a:lnTo>
                  <a:lnTo>
                    <a:pt x="145755" y="42166"/>
                  </a:lnTo>
                  <a:lnTo>
                    <a:pt x="179447" y="37628"/>
                  </a:lnTo>
                  <a:lnTo>
                    <a:pt x="214565" y="36284"/>
                  </a:lnTo>
                  <a:lnTo>
                    <a:pt x="250106" y="33240"/>
                  </a:lnTo>
                  <a:lnTo>
                    <a:pt x="285772" y="28700"/>
                  </a:lnTo>
                  <a:lnTo>
                    <a:pt x="324121" y="27355"/>
                  </a:lnTo>
                  <a:lnTo>
                    <a:pt x="366903" y="26956"/>
                  </a:lnTo>
                  <a:lnTo>
                    <a:pt x="408352" y="26838"/>
                  </a:lnTo>
                  <a:lnTo>
                    <a:pt x="448415" y="24157"/>
                  </a:lnTo>
                  <a:lnTo>
                    <a:pt x="491705" y="19725"/>
                  </a:lnTo>
                  <a:lnTo>
                    <a:pt x="533304" y="18412"/>
                  </a:lnTo>
                  <a:lnTo>
                    <a:pt x="573412" y="18022"/>
                  </a:lnTo>
                  <a:lnTo>
                    <a:pt x="616715" y="17907"/>
                  </a:lnTo>
                  <a:lnTo>
                    <a:pt x="660964" y="17874"/>
                  </a:lnTo>
                  <a:lnTo>
                    <a:pt x="702849" y="17863"/>
                  </a:lnTo>
                  <a:lnTo>
                    <a:pt x="740394" y="15214"/>
                  </a:lnTo>
                  <a:lnTo>
                    <a:pt x="779300" y="10791"/>
                  </a:lnTo>
                  <a:lnTo>
                    <a:pt x="816956" y="9481"/>
                  </a:lnTo>
                  <a:lnTo>
                    <a:pt x="861086" y="4298"/>
                  </a:lnTo>
                  <a:lnTo>
                    <a:pt x="900892" y="848"/>
                  </a:lnTo>
                  <a:lnTo>
                    <a:pt x="941674" y="111"/>
                  </a:lnTo>
                  <a:lnTo>
                    <a:pt x="973335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2"/>
          <p:cNvGrpSpPr/>
          <p:nvPr/>
        </p:nvGrpSpPr>
        <p:grpSpPr>
          <a:xfrm>
            <a:off x="438124" y="3929062"/>
            <a:ext cx="508423" cy="383978"/>
            <a:chOff x="438124" y="3929062"/>
            <a:chExt cx="508423" cy="383978"/>
          </a:xfrm>
        </p:grpSpPr>
        <p:sp>
          <p:nvSpPr>
            <p:cNvPr id="23" name="SMARTInkShape-93"/>
            <p:cNvSpPr/>
            <p:nvPr>
              <p:custDataLst>
                <p:tags r:id="rId28"/>
              </p:custDataLst>
            </p:nvPr>
          </p:nvSpPr>
          <p:spPr>
            <a:xfrm>
              <a:off x="794742" y="3982640"/>
              <a:ext cx="151805" cy="62509"/>
            </a:xfrm>
            <a:custGeom>
              <a:avLst/>
              <a:gdLst/>
              <a:ahLst/>
              <a:cxnLst/>
              <a:rect l="0" t="0" r="0" b="0"/>
              <a:pathLst>
                <a:path w="151805" h="62509">
                  <a:moveTo>
                    <a:pt x="0" y="62508"/>
                  </a:moveTo>
                  <a:lnTo>
                    <a:pt x="0" y="62508"/>
                  </a:lnTo>
                  <a:lnTo>
                    <a:pt x="16250" y="37695"/>
                  </a:lnTo>
                  <a:lnTo>
                    <a:pt x="56625" y="17704"/>
                  </a:lnTo>
                  <a:lnTo>
                    <a:pt x="97635" y="3948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4"/>
            <p:cNvSpPr/>
            <p:nvPr>
              <p:custDataLst>
                <p:tags r:id="rId29"/>
              </p:custDataLst>
            </p:nvPr>
          </p:nvSpPr>
          <p:spPr>
            <a:xfrm>
              <a:off x="751479" y="3991570"/>
              <a:ext cx="175763" cy="321470"/>
            </a:xfrm>
            <a:custGeom>
              <a:avLst/>
              <a:gdLst/>
              <a:ahLst/>
              <a:cxnLst/>
              <a:rect l="0" t="0" r="0" b="0"/>
              <a:pathLst>
                <a:path w="175763" h="321470">
                  <a:moveTo>
                    <a:pt x="43263" y="0"/>
                  </a:moveTo>
                  <a:lnTo>
                    <a:pt x="43263" y="0"/>
                  </a:lnTo>
                  <a:lnTo>
                    <a:pt x="34701" y="0"/>
                  </a:lnTo>
                  <a:lnTo>
                    <a:pt x="31702" y="27805"/>
                  </a:lnTo>
                  <a:lnTo>
                    <a:pt x="27270" y="44949"/>
                  </a:lnTo>
                  <a:lnTo>
                    <a:pt x="23311" y="62597"/>
                  </a:lnTo>
                  <a:lnTo>
                    <a:pt x="15854" y="77747"/>
                  </a:lnTo>
                  <a:lnTo>
                    <a:pt x="11237" y="85156"/>
                  </a:lnTo>
                  <a:lnTo>
                    <a:pt x="7646" y="94905"/>
                  </a:lnTo>
                  <a:lnTo>
                    <a:pt x="1731" y="104077"/>
                  </a:lnTo>
                  <a:lnTo>
                    <a:pt x="0" y="110087"/>
                  </a:lnTo>
                  <a:lnTo>
                    <a:pt x="530" y="113079"/>
                  </a:lnTo>
                  <a:lnTo>
                    <a:pt x="6424" y="123247"/>
                  </a:lnTo>
                  <a:lnTo>
                    <a:pt x="16693" y="129232"/>
                  </a:lnTo>
                  <a:lnTo>
                    <a:pt x="56348" y="140798"/>
                  </a:lnTo>
                  <a:lnTo>
                    <a:pt x="97388" y="154899"/>
                  </a:lnTo>
                  <a:lnTo>
                    <a:pt x="125539" y="167703"/>
                  </a:lnTo>
                  <a:lnTo>
                    <a:pt x="156232" y="194002"/>
                  </a:lnTo>
                  <a:lnTo>
                    <a:pt x="169449" y="211491"/>
                  </a:lnTo>
                  <a:lnTo>
                    <a:pt x="174909" y="233982"/>
                  </a:lnTo>
                  <a:lnTo>
                    <a:pt x="175762" y="261119"/>
                  </a:lnTo>
                  <a:lnTo>
                    <a:pt x="164719" y="291595"/>
                  </a:lnTo>
                  <a:lnTo>
                    <a:pt x="156200" y="304790"/>
                  </a:lnTo>
                  <a:lnTo>
                    <a:pt x="142651" y="314984"/>
                  </a:lnTo>
                  <a:lnTo>
                    <a:pt x="130809" y="319547"/>
                  </a:lnTo>
                  <a:lnTo>
                    <a:pt x="11470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5"/>
            <p:cNvSpPr/>
            <p:nvPr>
              <p:custDataLst>
                <p:tags r:id="rId30"/>
              </p:custDataLst>
            </p:nvPr>
          </p:nvSpPr>
          <p:spPr>
            <a:xfrm>
              <a:off x="709230" y="4232671"/>
              <a:ext cx="14075" cy="17861"/>
            </a:xfrm>
            <a:custGeom>
              <a:avLst/>
              <a:gdLst/>
              <a:ahLst/>
              <a:cxnLst/>
              <a:rect l="0" t="0" r="0" b="0"/>
              <a:pathLst>
                <a:path w="14075" h="17861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  <a:lnTo>
                    <a:pt x="2197" y="0"/>
                  </a:lnTo>
                  <a:lnTo>
                    <a:pt x="3179" y="993"/>
                  </a:lnTo>
                  <a:lnTo>
                    <a:pt x="4886" y="7689"/>
                  </a:lnTo>
                  <a:lnTo>
                    <a:pt x="14074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96"/>
            <p:cNvSpPr/>
            <p:nvPr>
              <p:custDataLst>
                <p:tags r:id="rId31"/>
              </p:custDataLst>
            </p:nvPr>
          </p:nvSpPr>
          <p:spPr>
            <a:xfrm>
              <a:off x="438124" y="3929062"/>
              <a:ext cx="178025" cy="378904"/>
            </a:xfrm>
            <a:custGeom>
              <a:avLst/>
              <a:gdLst/>
              <a:ahLst/>
              <a:cxnLst/>
              <a:rect l="0" t="0" r="0" b="0"/>
              <a:pathLst>
                <a:path w="178025" h="378904">
                  <a:moveTo>
                    <a:pt x="178024" y="0"/>
                  </a:moveTo>
                  <a:lnTo>
                    <a:pt x="178024" y="0"/>
                  </a:lnTo>
                  <a:lnTo>
                    <a:pt x="164722" y="0"/>
                  </a:lnTo>
                  <a:lnTo>
                    <a:pt x="159544" y="2646"/>
                  </a:lnTo>
                  <a:lnTo>
                    <a:pt x="156774" y="4740"/>
                  </a:lnTo>
                  <a:lnTo>
                    <a:pt x="148405" y="7068"/>
                  </a:lnTo>
                  <a:lnTo>
                    <a:pt x="132537" y="11024"/>
                  </a:lnTo>
                  <a:lnTo>
                    <a:pt x="121097" y="16806"/>
                  </a:lnTo>
                  <a:lnTo>
                    <a:pt x="79581" y="49047"/>
                  </a:lnTo>
                  <a:lnTo>
                    <a:pt x="47419" y="89876"/>
                  </a:lnTo>
                  <a:lnTo>
                    <a:pt x="24307" y="126122"/>
                  </a:lnTo>
                  <a:lnTo>
                    <a:pt x="9158" y="170471"/>
                  </a:lnTo>
                  <a:lnTo>
                    <a:pt x="2313" y="205622"/>
                  </a:lnTo>
                  <a:lnTo>
                    <a:pt x="0" y="248314"/>
                  </a:lnTo>
                  <a:lnTo>
                    <a:pt x="535" y="285411"/>
                  </a:lnTo>
                  <a:lnTo>
                    <a:pt x="11874" y="325613"/>
                  </a:lnTo>
                  <a:lnTo>
                    <a:pt x="26290" y="354303"/>
                  </a:lnTo>
                  <a:lnTo>
                    <a:pt x="33196" y="361859"/>
                  </a:lnTo>
                  <a:lnTo>
                    <a:pt x="59488" y="377854"/>
                  </a:lnTo>
                  <a:lnTo>
                    <a:pt x="65266" y="378903"/>
                  </a:lnTo>
                  <a:lnTo>
                    <a:pt x="100664" y="374524"/>
                  </a:lnTo>
                  <a:lnTo>
                    <a:pt x="135363" y="359857"/>
                  </a:lnTo>
                  <a:lnTo>
                    <a:pt x="153689" y="345241"/>
                  </a:lnTo>
                  <a:lnTo>
                    <a:pt x="162986" y="331599"/>
                  </a:lnTo>
                  <a:lnTo>
                    <a:pt x="164030" y="327230"/>
                  </a:lnTo>
                  <a:lnTo>
                    <a:pt x="163734" y="323325"/>
                  </a:lnTo>
                  <a:lnTo>
                    <a:pt x="161222" y="310443"/>
                  </a:lnTo>
                  <a:lnTo>
                    <a:pt x="160374" y="297793"/>
                  </a:lnTo>
                  <a:lnTo>
                    <a:pt x="155486" y="290862"/>
                  </a:lnTo>
                  <a:lnTo>
                    <a:pt x="147754" y="282524"/>
                  </a:lnTo>
                  <a:lnTo>
                    <a:pt x="139435" y="279355"/>
                  </a:lnTo>
                  <a:lnTo>
                    <a:pt x="134439" y="278510"/>
                  </a:lnTo>
                  <a:lnTo>
                    <a:pt x="123596" y="280217"/>
                  </a:lnTo>
                  <a:lnTo>
                    <a:pt x="95561" y="292150"/>
                  </a:lnTo>
                  <a:lnTo>
                    <a:pt x="87465" y="297855"/>
                  </a:lnTo>
                  <a:lnTo>
                    <a:pt x="77329" y="311385"/>
                  </a:lnTo>
                  <a:lnTo>
                    <a:pt x="72782" y="327962"/>
                  </a:lnTo>
                  <a:lnTo>
                    <a:pt x="70868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23"/>
          <p:cNvGrpSpPr/>
          <p:nvPr/>
        </p:nvGrpSpPr>
        <p:grpSpPr>
          <a:xfrm>
            <a:off x="1768078" y="3741539"/>
            <a:ext cx="427175" cy="1241227"/>
            <a:chOff x="1768078" y="3741539"/>
            <a:chExt cx="427175" cy="1241227"/>
          </a:xfrm>
        </p:grpSpPr>
        <p:sp>
          <p:nvSpPr>
            <p:cNvPr id="28" name="SMARTInkShape-97"/>
            <p:cNvSpPr/>
            <p:nvPr>
              <p:custDataLst>
                <p:tags r:id="rId24"/>
              </p:custDataLst>
            </p:nvPr>
          </p:nvSpPr>
          <p:spPr>
            <a:xfrm>
              <a:off x="2035968" y="3741539"/>
              <a:ext cx="159285" cy="544712"/>
            </a:xfrm>
            <a:custGeom>
              <a:avLst/>
              <a:gdLst/>
              <a:ahLst/>
              <a:cxnLst/>
              <a:rect l="0" t="0" r="0" b="0"/>
              <a:pathLst>
                <a:path w="159285" h="544712">
                  <a:moveTo>
                    <a:pt x="0" y="0"/>
                  </a:moveTo>
                  <a:lnTo>
                    <a:pt x="0" y="0"/>
                  </a:lnTo>
                  <a:lnTo>
                    <a:pt x="7129" y="8121"/>
                  </a:lnTo>
                  <a:lnTo>
                    <a:pt x="34552" y="47854"/>
                  </a:lnTo>
                  <a:lnTo>
                    <a:pt x="63049" y="89121"/>
                  </a:lnTo>
                  <a:lnTo>
                    <a:pt x="83615" y="128711"/>
                  </a:lnTo>
                  <a:lnTo>
                    <a:pt x="107127" y="166018"/>
                  </a:lnTo>
                  <a:lnTo>
                    <a:pt x="127102" y="203200"/>
                  </a:lnTo>
                  <a:lnTo>
                    <a:pt x="144596" y="245195"/>
                  </a:lnTo>
                  <a:lnTo>
                    <a:pt x="155512" y="288065"/>
                  </a:lnTo>
                  <a:lnTo>
                    <a:pt x="159187" y="327336"/>
                  </a:lnTo>
                  <a:lnTo>
                    <a:pt x="159284" y="369950"/>
                  </a:lnTo>
                  <a:lnTo>
                    <a:pt x="152478" y="413996"/>
                  </a:lnTo>
                  <a:lnTo>
                    <a:pt x="139326" y="458465"/>
                  </a:lnTo>
                  <a:lnTo>
                    <a:pt x="129697" y="501076"/>
                  </a:lnTo>
                  <a:lnTo>
                    <a:pt x="125016" y="54471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98"/>
            <p:cNvSpPr/>
            <p:nvPr>
              <p:custDataLst>
                <p:tags r:id="rId25"/>
              </p:custDataLst>
            </p:nvPr>
          </p:nvSpPr>
          <p:spPr>
            <a:xfrm>
              <a:off x="1812726" y="4581778"/>
              <a:ext cx="173796" cy="400988"/>
            </a:xfrm>
            <a:custGeom>
              <a:avLst/>
              <a:gdLst/>
              <a:ahLst/>
              <a:cxnLst/>
              <a:rect l="0" t="0" r="0" b="0"/>
              <a:pathLst>
                <a:path w="173796" h="400988">
                  <a:moveTo>
                    <a:pt x="0" y="17011"/>
                  </a:moveTo>
                  <a:lnTo>
                    <a:pt x="0" y="17011"/>
                  </a:lnTo>
                  <a:lnTo>
                    <a:pt x="0" y="12270"/>
                  </a:lnTo>
                  <a:lnTo>
                    <a:pt x="992" y="10874"/>
                  </a:lnTo>
                  <a:lnTo>
                    <a:pt x="2646" y="9943"/>
                  </a:lnTo>
                  <a:lnTo>
                    <a:pt x="34175" y="0"/>
                  </a:lnTo>
                  <a:lnTo>
                    <a:pt x="54774" y="395"/>
                  </a:lnTo>
                  <a:lnTo>
                    <a:pt x="74879" y="7347"/>
                  </a:lnTo>
                  <a:lnTo>
                    <a:pt x="111799" y="32581"/>
                  </a:lnTo>
                  <a:lnTo>
                    <a:pt x="140057" y="61749"/>
                  </a:lnTo>
                  <a:lnTo>
                    <a:pt x="146583" y="73606"/>
                  </a:lnTo>
                  <a:lnTo>
                    <a:pt x="151117" y="98596"/>
                  </a:lnTo>
                  <a:lnTo>
                    <a:pt x="144056" y="125747"/>
                  </a:lnTo>
                  <a:lnTo>
                    <a:pt x="138108" y="132476"/>
                  </a:lnTo>
                  <a:lnTo>
                    <a:pt x="100924" y="153896"/>
                  </a:lnTo>
                  <a:lnTo>
                    <a:pt x="78328" y="158702"/>
                  </a:lnTo>
                  <a:lnTo>
                    <a:pt x="37237" y="159882"/>
                  </a:lnTo>
                  <a:lnTo>
                    <a:pt x="61645" y="160878"/>
                  </a:lnTo>
                  <a:lnTo>
                    <a:pt x="101728" y="175116"/>
                  </a:lnTo>
                  <a:lnTo>
                    <a:pt x="124069" y="184793"/>
                  </a:lnTo>
                  <a:lnTo>
                    <a:pt x="144158" y="207984"/>
                  </a:lnTo>
                  <a:lnTo>
                    <a:pt x="162201" y="236194"/>
                  </a:lnTo>
                  <a:lnTo>
                    <a:pt x="173749" y="280588"/>
                  </a:lnTo>
                  <a:lnTo>
                    <a:pt x="173795" y="295883"/>
                  </a:lnTo>
                  <a:lnTo>
                    <a:pt x="167381" y="337875"/>
                  </a:lnTo>
                  <a:lnTo>
                    <a:pt x="165166" y="344030"/>
                  </a:lnTo>
                  <a:lnTo>
                    <a:pt x="157412" y="353514"/>
                  </a:lnTo>
                  <a:lnTo>
                    <a:pt x="146359" y="361036"/>
                  </a:lnTo>
                  <a:lnTo>
                    <a:pt x="123402" y="369857"/>
                  </a:lnTo>
                  <a:lnTo>
                    <a:pt x="80155" y="378367"/>
                  </a:lnTo>
                  <a:lnTo>
                    <a:pt x="40983" y="392214"/>
                  </a:lnTo>
                  <a:lnTo>
                    <a:pt x="26789" y="40098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99"/>
            <p:cNvSpPr/>
            <p:nvPr>
              <p:custDataLst>
                <p:tags r:id="rId26"/>
              </p:custDataLst>
            </p:nvPr>
          </p:nvSpPr>
          <p:spPr>
            <a:xfrm>
              <a:off x="1768078" y="3866554"/>
              <a:ext cx="17860" cy="357189"/>
            </a:xfrm>
            <a:custGeom>
              <a:avLst/>
              <a:gdLst/>
              <a:ahLst/>
              <a:cxnLst/>
              <a:rect l="0" t="0" r="0" b="0"/>
              <a:pathLst>
                <a:path w="17860" h="357189">
                  <a:moveTo>
                    <a:pt x="0" y="0"/>
                  </a:moveTo>
                  <a:lnTo>
                    <a:pt x="0" y="0"/>
                  </a:lnTo>
                  <a:lnTo>
                    <a:pt x="0" y="12429"/>
                  </a:lnTo>
                  <a:lnTo>
                    <a:pt x="8102" y="49989"/>
                  </a:lnTo>
                  <a:lnTo>
                    <a:pt x="8766" y="88294"/>
                  </a:lnTo>
                  <a:lnTo>
                    <a:pt x="8897" y="129558"/>
                  </a:lnTo>
                  <a:lnTo>
                    <a:pt x="13660" y="164175"/>
                  </a:lnTo>
                  <a:lnTo>
                    <a:pt x="16615" y="199567"/>
                  </a:lnTo>
                  <a:lnTo>
                    <a:pt x="12750" y="235189"/>
                  </a:lnTo>
                  <a:lnTo>
                    <a:pt x="9684" y="275652"/>
                  </a:lnTo>
                  <a:lnTo>
                    <a:pt x="11724" y="312308"/>
                  </a:lnTo>
                  <a:lnTo>
                    <a:pt x="17859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0"/>
            <p:cNvSpPr/>
            <p:nvPr>
              <p:custDataLst>
                <p:tags r:id="rId27"/>
              </p:custDataLst>
            </p:nvPr>
          </p:nvSpPr>
          <p:spPr>
            <a:xfrm>
              <a:off x="1866304" y="3848727"/>
              <a:ext cx="168147" cy="303578"/>
            </a:xfrm>
            <a:custGeom>
              <a:avLst/>
              <a:gdLst/>
              <a:ahLst/>
              <a:cxnLst/>
              <a:rect l="0" t="0" r="0" b="0"/>
              <a:pathLst>
                <a:path w="168147" h="303578">
                  <a:moveTo>
                    <a:pt x="0" y="8898"/>
                  </a:moveTo>
                  <a:lnTo>
                    <a:pt x="0" y="8898"/>
                  </a:lnTo>
                  <a:lnTo>
                    <a:pt x="4741" y="8898"/>
                  </a:lnTo>
                  <a:lnTo>
                    <a:pt x="5145" y="7905"/>
                  </a:lnTo>
                  <a:lnTo>
                    <a:pt x="2948" y="4157"/>
                  </a:lnTo>
                  <a:lnTo>
                    <a:pt x="2958" y="2760"/>
                  </a:lnTo>
                  <a:lnTo>
                    <a:pt x="3956" y="1830"/>
                  </a:lnTo>
                  <a:lnTo>
                    <a:pt x="5614" y="1209"/>
                  </a:lnTo>
                  <a:lnTo>
                    <a:pt x="47877" y="0"/>
                  </a:lnTo>
                  <a:lnTo>
                    <a:pt x="67654" y="4718"/>
                  </a:lnTo>
                  <a:lnTo>
                    <a:pt x="81341" y="12399"/>
                  </a:lnTo>
                  <a:lnTo>
                    <a:pt x="112165" y="41835"/>
                  </a:lnTo>
                  <a:lnTo>
                    <a:pt x="120767" y="57462"/>
                  </a:lnTo>
                  <a:lnTo>
                    <a:pt x="123128" y="68847"/>
                  </a:lnTo>
                  <a:lnTo>
                    <a:pt x="121531" y="77875"/>
                  </a:lnTo>
                  <a:lnTo>
                    <a:pt x="103976" y="108715"/>
                  </a:lnTo>
                  <a:lnTo>
                    <a:pt x="78614" y="127838"/>
                  </a:lnTo>
                  <a:lnTo>
                    <a:pt x="69336" y="131213"/>
                  </a:lnTo>
                  <a:lnTo>
                    <a:pt x="59589" y="133705"/>
                  </a:lnTo>
                  <a:lnTo>
                    <a:pt x="45099" y="141910"/>
                  </a:lnTo>
                  <a:lnTo>
                    <a:pt x="35845" y="142832"/>
                  </a:lnTo>
                  <a:lnTo>
                    <a:pt x="77416" y="143835"/>
                  </a:lnTo>
                  <a:lnTo>
                    <a:pt x="116262" y="160934"/>
                  </a:lnTo>
                  <a:lnTo>
                    <a:pt x="127078" y="167751"/>
                  </a:lnTo>
                  <a:lnTo>
                    <a:pt x="144753" y="185650"/>
                  </a:lnTo>
                  <a:lnTo>
                    <a:pt x="150080" y="189240"/>
                  </a:lnTo>
                  <a:lnTo>
                    <a:pt x="153632" y="193618"/>
                  </a:lnTo>
                  <a:lnTo>
                    <a:pt x="166248" y="226463"/>
                  </a:lnTo>
                  <a:lnTo>
                    <a:pt x="168146" y="238216"/>
                  </a:lnTo>
                  <a:lnTo>
                    <a:pt x="166344" y="247408"/>
                  </a:lnTo>
                  <a:lnTo>
                    <a:pt x="161243" y="255793"/>
                  </a:lnTo>
                  <a:lnTo>
                    <a:pt x="152362" y="266134"/>
                  </a:lnTo>
                  <a:lnTo>
                    <a:pt x="141800" y="272053"/>
                  </a:lnTo>
                  <a:lnTo>
                    <a:pt x="104416" y="286086"/>
                  </a:lnTo>
                  <a:lnTo>
                    <a:pt x="63052" y="296542"/>
                  </a:lnTo>
                  <a:lnTo>
                    <a:pt x="44810" y="301492"/>
                  </a:lnTo>
                  <a:lnTo>
                    <a:pt x="17860" y="30357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MARTInkShape-101"/>
          <p:cNvSpPr/>
          <p:nvPr>
            <p:custDataLst>
              <p:tags r:id="rId2"/>
            </p:custDataLst>
          </p:nvPr>
        </p:nvSpPr>
        <p:spPr>
          <a:xfrm>
            <a:off x="1696640" y="4589859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26789" y="0"/>
                </a:moveTo>
                <a:lnTo>
                  <a:pt x="26789" y="0"/>
                </a:lnTo>
                <a:lnTo>
                  <a:pt x="26789" y="4740"/>
                </a:lnTo>
                <a:lnTo>
                  <a:pt x="10976" y="47613"/>
                </a:lnTo>
                <a:lnTo>
                  <a:pt x="2462" y="83598"/>
                </a:lnTo>
                <a:lnTo>
                  <a:pt x="730" y="117043"/>
                </a:lnTo>
                <a:lnTo>
                  <a:pt x="216" y="152088"/>
                </a:lnTo>
                <a:lnTo>
                  <a:pt x="64" y="187607"/>
                </a:lnTo>
                <a:lnTo>
                  <a:pt x="13" y="230424"/>
                </a:lnTo>
                <a:lnTo>
                  <a:pt x="2" y="271298"/>
                </a:lnTo>
                <a:lnTo>
                  <a:pt x="0" y="294680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25"/>
          <p:cNvGrpSpPr/>
          <p:nvPr/>
        </p:nvGrpSpPr>
        <p:grpSpPr>
          <a:xfrm>
            <a:off x="437554" y="4547091"/>
            <a:ext cx="660798" cy="524166"/>
            <a:chOff x="437554" y="4547091"/>
            <a:chExt cx="660798" cy="524166"/>
          </a:xfrm>
        </p:grpSpPr>
        <p:sp>
          <p:nvSpPr>
            <p:cNvPr id="34" name="SMARTInkShape-102"/>
            <p:cNvSpPr/>
            <p:nvPr>
              <p:custDataLst>
                <p:tags r:id="rId21"/>
              </p:custDataLst>
            </p:nvPr>
          </p:nvSpPr>
          <p:spPr>
            <a:xfrm>
              <a:off x="785812" y="4697124"/>
              <a:ext cx="185603" cy="374133"/>
            </a:xfrm>
            <a:custGeom>
              <a:avLst/>
              <a:gdLst/>
              <a:ahLst/>
              <a:cxnLst/>
              <a:rect l="0" t="0" r="0" b="0"/>
              <a:pathLst>
                <a:path w="185603" h="374133">
                  <a:moveTo>
                    <a:pt x="17860" y="8821"/>
                  </a:moveTo>
                  <a:lnTo>
                    <a:pt x="17860" y="8821"/>
                  </a:lnTo>
                  <a:lnTo>
                    <a:pt x="17860" y="1132"/>
                  </a:lnTo>
                  <a:lnTo>
                    <a:pt x="18852" y="718"/>
                  </a:lnTo>
                  <a:lnTo>
                    <a:pt x="30288" y="0"/>
                  </a:lnTo>
                  <a:lnTo>
                    <a:pt x="71690" y="17987"/>
                  </a:lnTo>
                  <a:lnTo>
                    <a:pt x="100041" y="34444"/>
                  </a:lnTo>
                  <a:lnTo>
                    <a:pt x="139535" y="76199"/>
                  </a:lnTo>
                  <a:lnTo>
                    <a:pt x="146352" y="88707"/>
                  </a:lnTo>
                  <a:lnTo>
                    <a:pt x="151087" y="117898"/>
                  </a:lnTo>
                  <a:lnTo>
                    <a:pt x="151486" y="126091"/>
                  </a:lnTo>
                  <a:lnTo>
                    <a:pt x="146371" y="135686"/>
                  </a:lnTo>
                  <a:lnTo>
                    <a:pt x="127461" y="156716"/>
                  </a:lnTo>
                  <a:lnTo>
                    <a:pt x="117503" y="163187"/>
                  </a:lnTo>
                  <a:lnTo>
                    <a:pt x="78445" y="176375"/>
                  </a:lnTo>
                  <a:lnTo>
                    <a:pt x="45207" y="178474"/>
                  </a:lnTo>
                  <a:lnTo>
                    <a:pt x="67042" y="179476"/>
                  </a:lnTo>
                  <a:lnTo>
                    <a:pt x="107477" y="193716"/>
                  </a:lnTo>
                  <a:lnTo>
                    <a:pt x="127205" y="203393"/>
                  </a:lnTo>
                  <a:lnTo>
                    <a:pt x="157654" y="229622"/>
                  </a:lnTo>
                  <a:lnTo>
                    <a:pt x="181039" y="272541"/>
                  </a:lnTo>
                  <a:lnTo>
                    <a:pt x="185602" y="295981"/>
                  </a:lnTo>
                  <a:lnTo>
                    <a:pt x="182214" y="317037"/>
                  </a:lnTo>
                  <a:lnTo>
                    <a:pt x="170186" y="335844"/>
                  </a:lnTo>
                  <a:lnTo>
                    <a:pt x="148343" y="352847"/>
                  </a:lnTo>
                  <a:lnTo>
                    <a:pt x="114258" y="368819"/>
                  </a:lnTo>
                  <a:lnTo>
                    <a:pt x="78265" y="374132"/>
                  </a:lnTo>
                  <a:lnTo>
                    <a:pt x="52955" y="372053"/>
                  </a:lnTo>
                  <a:lnTo>
                    <a:pt x="12305" y="359472"/>
                  </a:lnTo>
                  <a:lnTo>
                    <a:pt x="0" y="35707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03"/>
            <p:cNvSpPr/>
            <p:nvPr>
              <p:custDataLst>
                <p:tags r:id="rId22"/>
              </p:custDataLst>
            </p:nvPr>
          </p:nvSpPr>
          <p:spPr>
            <a:xfrm>
              <a:off x="678656" y="4705945"/>
              <a:ext cx="53579" cy="241102"/>
            </a:xfrm>
            <a:custGeom>
              <a:avLst/>
              <a:gdLst/>
              <a:ahLst/>
              <a:cxnLst/>
              <a:rect l="0" t="0" r="0" b="0"/>
              <a:pathLst>
                <a:path w="53579" h="241102">
                  <a:moveTo>
                    <a:pt x="53578" y="0"/>
                  </a:moveTo>
                  <a:lnTo>
                    <a:pt x="53578" y="0"/>
                  </a:lnTo>
                  <a:lnTo>
                    <a:pt x="46449" y="8121"/>
                  </a:lnTo>
                  <a:lnTo>
                    <a:pt x="39339" y="21368"/>
                  </a:lnTo>
                  <a:lnTo>
                    <a:pt x="26217" y="63932"/>
                  </a:lnTo>
                  <a:lnTo>
                    <a:pt x="20336" y="92365"/>
                  </a:lnTo>
                  <a:lnTo>
                    <a:pt x="13608" y="132787"/>
                  </a:lnTo>
                  <a:lnTo>
                    <a:pt x="9854" y="175572"/>
                  </a:lnTo>
                  <a:lnTo>
                    <a:pt x="6466" y="211069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04"/>
            <p:cNvSpPr/>
            <p:nvPr>
              <p:custDataLst>
                <p:tags r:id="rId23"/>
              </p:custDataLst>
            </p:nvPr>
          </p:nvSpPr>
          <p:spPr>
            <a:xfrm>
              <a:off x="437554" y="4547091"/>
              <a:ext cx="660798" cy="42769"/>
            </a:xfrm>
            <a:custGeom>
              <a:avLst/>
              <a:gdLst/>
              <a:ahLst/>
              <a:cxnLst/>
              <a:rect l="0" t="0" r="0" b="0"/>
              <a:pathLst>
                <a:path w="660798" h="42769">
                  <a:moveTo>
                    <a:pt x="0" y="42768"/>
                  </a:moveTo>
                  <a:lnTo>
                    <a:pt x="0" y="42768"/>
                  </a:lnTo>
                  <a:lnTo>
                    <a:pt x="20991" y="42768"/>
                  </a:lnTo>
                  <a:lnTo>
                    <a:pt x="64042" y="33673"/>
                  </a:lnTo>
                  <a:lnTo>
                    <a:pt x="101176" y="26933"/>
                  </a:lnTo>
                  <a:lnTo>
                    <a:pt x="134819" y="22863"/>
                  </a:lnTo>
                  <a:lnTo>
                    <a:pt x="172569" y="15373"/>
                  </a:lnTo>
                  <a:lnTo>
                    <a:pt x="215173" y="9516"/>
                  </a:lnTo>
                  <a:lnTo>
                    <a:pt x="259216" y="7780"/>
                  </a:lnTo>
                  <a:lnTo>
                    <a:pt x="303685" y="7266"/>
                  </a:lnTo>
                  <a:lnTo>
                    <a:pt x="348281" y="4467"/>
                  </a:lnTo>
                  <a:lnTo>
                    <a:pt x="392913" y="0"/>
                  </a:lnTo>
                  <a:lnTo>
                    <a:pt x="434911" y="1323"/>
                  </a:lnTo>
                  <a:lnTo>
                    <a:pt x="472490" y="5352"/>
                  </a:lnTo>
                  <a:lnTo>
                    <a:pt x="511406" y="6546"/>
                  </a:lnTo>
                  <a:lnTo>
                    <a:pt x="551710" y="6900"/>
                  </a:lnTo>
                  <a:lnTo>
                    <a:pt x="596144" y="11760"/>
                  </a:lnTo>
                  <a:lnTo>
                    <a:pt x="640009" y="15423"/>
                  </a:lnTo>
                  <a:lnTo>
                    <a:pt x="660797" y="1597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26"/>
          <p:cNvGrpSpPr/>
          <p:nvPr/>
        </p:nvGrpSpPr>
        <p:grpSpPr>
          <a:xfrm>
            <a:off x="1410999" y="5259585"/>
            <a:ext cx="798206" cy="776884"/>
            <a:chOff x="1410999" y="5259585"/>
            <a:chExt cx="798206" cy="776884"/>
          </a:xfrm>
        </p:grpSpPr>
        <p:sp>
          <p:nvSpPr>
            <p:cNvPr id="38" name="SMARTInkShape-105"/>
            <p:cNvSpPr/>
            <p:nvPr>
              <p:custDataLst>
                <p:tags r:id="rId14"/>
              </p:custDataLst>
            </p:nvPr>
          </p:nvSpPr>
          <p:spPr>
            <a:xfrm>
              <a:off x="1410999" y="5259585"/>
              <a:ext cx="35611" cy="517923"/>
            </a:xfrm>
            <a:custGeom>
              <a:avLst/>
              <a:gdLst/>
              <a:ahLst/>
              <a:cxnLst/>
              <a:rect l="0" t="0" r="0" b="0"/>
              <a:pathLst>
                <a:path w="35611" h="517923">
                  <a:moveTo>
                    <a:pt x="35610" y="0"/>
                  </a:moveTo>
                  <a:lnTo>
                    <a:pt x="35610" y="0"/>
                  </a:lnTo>
                  <a:lnTo>
                    <a:pt x="35610" y="4741"/>
                  </a:lnTo>
                  <a:lnTo>
                    <a:pt x="32964" y="9714"/>
                  </a:lnTo>
                  <a:lnTo>
                    <a:pt x="29473" y="15231"/>
                  </a:lnTo>
                  <a:lnTo>
                    <a:pt x="27508" y="24908"/>
                  </a:lnTo>
                  <a:lnTo>
                    <a:pt x="20616" y="65034"/>
                  </a:lnTo>
                  <a:lnTo>
                    <a:pt x="18317" y="108243"/>
                  </a:lnTo>
                  <a:lnTo>
                    <a:pt x="15272" y="145843"/>
                  </a:lnTo>
                  <a:lnTo>
                    <a:pt x="10733" y="188403"/>
                  </a:lnTo>
                  <a:lnTo>
                    <a:pt x="9387" y="232433"/>
                  </a:lnTo>
                  <a:lnTo>
                    <a:pt x="9073" y="263046"/>
                  </a:lnTo>
                  <a:lnTo>
                    <a:pt x="8933" y="296495"/>
                  </a:lnTo>
                  <a:lnTo>
                    <a:pt x="8871" y="328559"/>
                  </a:lnTo>
                  <a:lnTo>
                    <a:pt x="7851" y="359347"/>
                  </a:lnTo>
                  <a:lnTo>
                    <a:pt x="2691" y="403578"/>
                  </a:lnTo>
                  <a:lnTo>
                    <a:pt x="721" y="441268"/>
                  </a:lnTo>
                  <a:lnTo>
                    <a:pt x="0" y="485706"/>
                  </a:lnTo>
                  <a:lnTo>
                    <a:pt x="8821" y="517922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06"/>
            <p:cNvSpPr/>
            <p:nvPr>
              <p:custDataLst>
                <p:tags r:id="rId15"/>
              </p:custDataLst>
            </p:nvPr>
          </p:nvSpPr>
          <p:spPr>
            <a:xfrm>
              <a:off x="1419820" y="5456039"/>
              <a:ext cx="223243" cy="107157"/>
            </a:xfrm>
            <a:custGeom>
              <a:avLst/>
              <a:gdLst/>
              <a:ahLst/>
              <a:cxnLst/>
              <a:rect l="0" t="0" r="0" b="0"/>
              <a:pathLst>
                <a:path w="223243" h="107157">
                  <a:moveTo>
                    <a:pt x="0" y="107156"/>
                  </a:moveTo>
                  <a:lnTo>
                    <a:pt x="0" y="107156"/>
                  </a:lnTo>
                  <a:lnTo>
                    <a:pt x="0" y="99467"/>
                  </a:lnTo>
                  <a:lnTo>
                    <a:pt x="4740" y="93853"/>
                  </a:lnTo>
                  <a:lnTo>
                    <a:pt x="47595" y="68736"/>
                  </a:lnTo>
                  <a:lnTo>
                    <a:pt x="89685" y="48445"/>
                  </a:lnTo>
                  <a:lnTo>
                    <a:pt x="133996" y="28109"/>
                  </a:lnTo>
                  <a:lnTo>
                    <a:pt x="178600" y="9495"/>
                  </a:lnTo>
                  <a:lnTo>
                    <a:pt x="208985" y="1249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07"/>
            <p:cNvSpPr/>
            <p:nvPr>
              <p:custDataLst>
                <p:tags r:id="rId16"/>
              </p:custDataLst>
            </p:nvPr>
          </p:nvSpPr>
          <p:spPr>
            <a:xfrm>
              <a:off x="1473398" y="5518546"/>
              <a:ext cx="142876" cy="285751"/>
            </a:xfrm>
            <a:custGeom>
              <a:avLst/>
              <a:gdLst/>
              <a:ahLst/>
              <a:cxnLst/>
              <a:rect l="0" t="0" r="0" b="0"/>
              <a:pathLst>
                <a:path w="142876" h="285751">
                  <a:moveTo>
                    <a:pt x="0" y="0"/>
                  </a:moveTo>
                  <a:lnTo>
                    <a:pt x="0" y="0"/>
                  </a:lnTo>
                  <a:lnTo>
                    <a:pt x="4741" y="4741"/>
                  </a:lnTo>
                  <a:lnTo>
                    <a:pt x="7068" y="9714"/>
                  </a:lnTo>
                  <a:lnTo>
                    <a:pt x="7688" y="12429"/>
                  </a:lnTo>
                  <a:lnTo>
                    <a:pt x="9094" y="14239"/>
                  </a:lnTo>
                  <a:lnTo>
                    <a:pt x="13302" y="16251"/>
                  </a:lnTo>
                  <a:lnTo>
                    <a:pt x="18480" y="22436"/>
                  </a:lnTo>
                  <a:lnTo>
                    <a:pt x="56927" y="66655"/>
                  </a:lnTo>
                  <a:lnTo>
                    <a:pt x="77795" y="99046"/>
                  </a:lnTo>
                  <a:lnTo>
                    <a:pt x="96506" y="134107"/>
                  </a:lnTo>
                  <a:lnTo>
                    <a:pt x="112182" y="175833"/>
                  </a:lnTo>
                  <a:lnTo>
                    <a:pt x="124832" y="213767"/>
                  </a:lnTo>
                  <a:lnTo>
                    <a:pt x="135791" y="258130"/>
                  </a:lnTo>
                  <a:lnTo>
                    <a:pt x="14287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08"/>
            <p:cNvSpPr/>
            <p:nvPr>
              <p:custDataLst>
                <p:tags r:id="rId17"/>
              </p:custDataLst>
            </p:nvPr>
          </p:nvSpPr>
          <p:spPr>
            <a:xfrm>
              <a:off x="1700425" y="5598914"/>
              <a:ext cx="76584" cy="26790"/>
            </a:xfrm>
            <a:custGeom>
              <a:avLst/>
              <a:gdLst/>
              <a:ahLst/>
              <a:cxnLst/>
              <a:rect l="0" t="0" r="0" b="0"/>
              <a:pathLst>
                <a:path w="76584" h="26790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  <a:lnTo>
                    <a:pt x="17315" y="0"/>
                  </a:lnTo>
                  <a:lnTo>
                    <a:pt x="23121" y="2645"/>
                  </a:lnTo>
                  <a:lnTo>
                    <a:pt x="26059" y="4740"/>
                  </a:lnTo>
                  <a:lnTo>
                    <a:pt x="59224" y="13302"/>
                  </a:lnTo>
                  <a:lnTo>
                    <a:pt x="76583" y="2678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09"/>
            <p:cNvSpPr/>
            <p:nvPr>
              <p:custDataLst>
                <p:tags r:id="rId18"/>
              </p:custDataLst>
            </p:nvPr>
          </p:nvSpPr>
          <p:spPr>
            <a:xfrm>
              <a:off x="1714500" y="5688210"/>
              <a:ext cx="62509" cy="17861"/>
            </a:xfrm>
            <a:custGeom>
              <a:avLst/>
              <a:gdLst/>
              <a:ahLst/>
              <a:cxnLst/>
              <a:rect l="0" t="0" r="0" b="0"/>
              <a:pathLst>
                <a:path w="62509" h="1786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9713" y="2646"/>
                  </a:lnTo>
                  <a:lnTo>
                    <a:pt x="16250" y="7689"/>
                  </a:lnTo>
                  <a:lnTo>
                    <a:pt x="62508" y="1786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10"/>
            <p:cNvSpPr/>
            <p:nvPr>
              <p:custDataLst>
                <p:tags r:id="rId19"/>
              </p:custDataLst>
            </p:nvPr>
          </p:nvSpPr>
          <p:spPr>
            <a:xfrm>
              <a:off x="1973461" y="5464968"/>
              <a:ext cx="178594" cy="321470"/>
            </a:xfrm>
            <a:custGeom>
              <a:avLst/>
              <a:gdLst/>
              <a:ahLst/>
              <a:cxnLst/>
              <a:rect l="0" t="0" r="0" b="0"/>
              <a:pathLst>
                <a:path w="178594" h="321470">
                  <a:moveTo>
                    <a:pt x="178593" y="0"/>
                  </a:moveTo>
                  <a:lnTo>
                    <a:pt x="178593" y="0"/>
                  </a:lnTo>
                  <a:lnTo>
                    <a:pt x="178593" y="15377"/>
                  </a:lnTo>
                  <a:lnTo>
                    <a:pt x="162370" y="54314"/>
                  </a:lnTo>
                  <a:lnTo>
                    <a:pt x="141093" y="90766"/>
                  </a:lnTo>
                  <a:lnTo>
                    <a:pt x="121099" y="131443"/>
                  </a:lnTo>
                  <a:lnTo>
                    <a:pt x="98041" y="171816"/>
                  </a:lnTo>
                  <a:lnTo>
                    <a:pt x="74377" y="212974"/>
                  </a:lnTo>
                  <a:lnTo>
                    <a:pt x="44643" y="256139"/>
                  </a:lnTo>
                  <a:lnTo>
                    <a:pt x="15405" y="300468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11"/>
            <p:cNvSpPr/>
            <p:nvPr>
              <p:custDataLst>
                <p:tags r:id="rId20"/>
              </p:custDataLst>
            </p:nvPr>
          </p:nvSpPr>
          <p:spPr>
            <a:xfrm>
              <a:off x="2039866" y="5723929"/>
              <a:ext cx="169339" cy="312540"/>
            </a:xfrm>
            <a:custGeom>
              <a:avLst/>
              <a:gdLst/>
              <a:ahLst/>
              <a:cxnLst/>
              <a:rect l="0" t="0" r="0" b="0"/>
              <a:pathLst>
                <a:path w="169339" h="312540">
                  <a:moveTo>
                    <a:pt x="67540" y="0"/>
                  </a:moveTo>
                  <a:lnTo>
                    <a:pt x="67540" y="0"/>
                  </a:lnTo>
                  <a:lnTo>
                    <a:pt x="75228" y="0"/>
                  </a:lnTo>
                  <a:lnTo>
                    <a:pt x="83353" y="6137"/>
                  </a:lnTo>
                  <a:lnTo>
                    <a:pt x="92620" y="10087"/>
                  </a:lnTo>
                  <a:lnTo>
                    <a:pt x="136166" y="50879"/>
                  </a:lnTo>
                  <a:lnTo>
                    <a:pt x="152717" y="81598"/>
                  </a:lnTo>
                  <a:lnTo>
                    <a:pt x="168592" y="120438"/>
                  </a:lnTo>
                  <a:lnTo>
                    <a:pt x="169338" y="135879"/>
                  </a:lnTo>
                  <a:lnTo>
                    <a:pt x="161731" y="165305"/>
                  </a:lnTo>
                  <a:lnTo>
                    <a:pt x="153547" y="184137"/>
                  </a:lnTo>
                  <a:lnTo>
                    <a:pt x="145122" y="193626"/>
                  </a:lnTo>
                  <a:lnTo>
                    <a:pt x="135755" y="200157"/>
                  </a:lnTo>
                  <a:lnTo>
                    <a:pt x="107283" y="211061"/>
                  </a:lnTo>
                  <a:lnTo>
                    <a:pt x="84938" y="212357"/>
                  </a:lnTo>
                  <a:lnTo>
                    <a:pt x="52988" y="201756"/>
                  </a:lnTo>
                  <a:lnTo>
                    <a:pt x="9355" y="178766"/>
                  </a:lnTo>
                  <a:lnTo>
                    <a:pt x="7914" y="176724"/>
                  </a:lnTo>
                  <a:lnTo>
                    <a:pt x="5601" y="171059"/>
                  </a:lnTo>
                  <a:lnTo>
                    <a:pt x="460" y="165337"/>
                  </a:lnTo>
                  <a:lnTo>
                    <a:pt x="0" y="162810"/>
                  </a:lnTo>
                  <a:lnTo>
                    <a:pt x="685" y="160134"/>
                  </a:lnTo>
                  <a:lnTo>
                    <a:pt x="2134" y="157357"/>
                  </a:lnTo>
                  <a:lnTo>
                    <a:pt x="4092" y="155506"/>
                  </a:lnTo>
                  <a:lnTo>
                    <a:pt x="8914" y="153450"/>
                  </a:lnTo>
                  <a:lnTo>
                    <a:pt x="17010" y="155182"/>
                  </a:lnTo>
                  <a:lnTo>
                    <a:pt x="43117" y="164378"/>
                  </a:lnTo>
                  <a:lnTo>
                    <a:pt x="57016" y="175252"/>
                  </a:lnTo>
                  <a:lnTo>
                    <a:pt x="94189" y="219311"/>
                  </a:lnTo>
                  <a:lnTo>
                    <a:pt x="118114" y="258184"/>
                  </a:lnTo>
                  <a:lnTo>
                    <a:pt x="145257" y="298215"/>
                  </a:lnTo>
                  <a:lnTo>
                    <a:pt x="156837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MARTInkShape-112"/>
          <p:cNvSpPr/>
          <p:nvPr>
            <p:custDataLst>
              <p:tags r:id="rId3"/>
            </p:custDataLst>
          </p:nvPr>
        </p:nvSpPr>
        <p:spPr>
          <a:xfrm>
            <a:off x="2000516" y="5348882"/>
            <a:ext cx="17594" cy="205384"/>
          </a:xfrm>
          <a:custGeom>
            <a:avLst/>
            <a:gdLst/>
            <a:ahLst/>
            <a:cxnLst/>
            <a:rect l="0" t="0" r="0" b="0"/>
            <a:pathLst>
              <a:path w="17594" h="205384">
                <a:moveTo>
                  <a:pt x="17593" y="0"/>
                </a:moveTo>
                <a:lnTo>
                  <a:pt x="17593" y="0"/>
                </a:lnTo>
                <a:lnTo>
                  <a:pt x="16601" y="32619"/>
                </a:lnTo>
                <a:lnTo>
                  <a:pt x="9905" y="72205"/>
                </a:lnTo>
                <a:lnTo>
                  <a:pt x="1759" y="116187"/>
                </a:lnTo>
                <a:lnTo>
                  <a:pt x="0" y="160748"/>
                </a:lnTo>
                <a:lnTo>
                  <a:pt x="805" y="185543"/>
                </a:lnTo>
                <a:lnTo>
                  <a:pt x="8663" y="205383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SMARTInkShape-Group28"/>
          <p:cNvGrpSpPr/>
          <p:nvPr/>
        </p:nvGrpSpPr>
        <p:grpSpPr>
          <a:xfrm>
            <a:off x="2911078" y="2571750"/>
            <a:ext cx="1633730" cy="1078189"/>
            <a:chOff x="2911078" y="2571750"/>
            <a:chExt cx="1633730" cy="1078189"/>
          </a:xfrm>
        </p:grpSpPr>
        <p:sp>
          <p:nvSpPr>
            <p:cNvPr id="47" name="SMARTInkShape-113"/>
            <p:cNvSpPr/>
            <p:nvPr>
              <p:custDataLst>
                <p:tags r:id="rId5"/>
              </p:custDataLst>
            </p:nvPr>
          </p:nvSpPr>
          <p:spPr>
            <a:xfrm>
              <a:off x="3741539" y="2866429"/>
              <a:ext cx="205383" cy="375048"/>
            </a:xfrm>
            <a:custGeom>
              <a:avLst/>
              <a:gdLst/>
              <a:ahLst/>
              <a:cxnLst/>
              <a:rect l="0" t="0" r="0" b="0"/>
              <a:pathLst>
                <a:path w="205383" h="375048">
                  <a:moveTo>
                    <a:pt x="205382" y="0"/>
                  </a:moveTo>
                  <a:lnTo>
                    <a:pt x="205382" y="0"/>
                  </a:lnTo>
                  <a:lnTo>
                    <a:pt x="205382" y="9481"/>
                  </a:lnTo>
                  <a:lnTo>
                    <a:pt x="200091" y="19427"/>
                  </a:lnTo>
                  <a:lnTo>
                    <a:pt x="193109" y="29470"/>
                  </a:lnTo>
                  <a:lnTo>
                    <a:pt x="173755" y="65565"/>
                  </a:lnTo>
                  <a:lnTo>
                    <a:pt x="151436" y="105702"/>
                  </a:lnTo>
                  <a:lnTo>
                    <a:pt x="127919" y="147328"/>
                  </a:lnTo>
                  <a:lnTo>
                    <a:pt x="110111" y="182008"/>
                  </a:lnTo>
                  <a:lnTo>
                    <a:pt x="87526" y="217419"/>
                  </a:lnTo>
                  <a:lnTo>
                    <a:pt x="60357" y="258803"/>
                  </a:lnTo>
                  <a:lnTo>
                    <a:pt x="35882" y="301521"/>
                  </a:lnTo>
                  <a:lnTo>
                    <a:pt x="16678" y="338916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14"/>
            <p:cNvSpPr/>
            <p:nvPr>
              <p:custDataLst>
                <p:tags r:id="rId6"/>
              </p:custDataLst>
            </p:nvPr>
          </p:nvSpPr>
          <p:spPr>
            <a:xfrm>
              <a:off x="3437929" y="3161936"/>
              <a:ext cx="98228" cy="8104"/>
            </a:xfrm>
            <a:custGeom>
              <a:avLst/>
              <a:gdLst/>
              <a:ahLst/>
              <a:cxnLst/>
              <a:rect l="0" t="0" r="0" b="0"/>
              <a:pathLst>
                <a:path w="98228" h="8104">
                  <a:moveTo>
                    <a:pt x="0" y="8103"/>
                  </a:moveTo>
                  <a:lnTo>
                    <a:pt x="0" y="8103"/>
                  </a:lnTo>
                  <a:lnTo>
                    <a:pt x="4741" y="8103"/>
                  </a:lnTo>
                  <a:lnTo>
                    <a:pt x="34002" y="0"/>
                  </a:lnTo>
                  <a:lnTo>
                    <a:pt x="54723" y="410"/>
                  </a:lnTo>
                  <a:lnTo>
                    <a:pt x="98227" y="810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15"/>
            <p:cNvSpPr/>
            <p:nvPr>
              <p:custDataLst>
                <p:tags r:id="rId7"/>
              </p:custDataLst>
            </p:nvPr>
          </p:nvSpPr>
          <p:spPr>
            <a:xfrm>
              <a:off x="3437929" y="3062882"/>
              <a:ext cx="116087" cy="53579"/>
            </a:xfrm>
            <a:custGeom>
              <a:avLst/>
              <a:gdLst/>
              <a:ahLst/>
              <a:cxnLst/>
              <a:rect l="0" t="0" r="0" b="0"/>
              <a:pathLst>
                <a:path w="116087" h="53579">
                  <a:moveTo>
                    <a:pt x="0" y="0"/>
                  </a:moveTo>
                  <a:lnTo>
                    <a:pt x="0" y="0"/>
                  </a:lnTo>
                  <a:lnTo>
                    <a:pt x="28679" y="0"/>
                  </a:lnTo>
                  <a:lnTo>
                    <a:pt x="64699" y="12429"/>
                  </a:lnTo>
                  <a:lnTo>
                    <a:pt x="91530" y="31045"/>
                  </a:lnTo>
                  <a:lnTo>
                    <a:pt x="116086" y="53578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16"/>
            <p:cNvSpPr/>
            <p:nvPr>
              <p:custDataLst>
                <p:tags r:id="rId8"/>
              </p:custDataLst>
            </p:nvPr>
          </p:nvSpPr>
          <p:spPr>
            <a:xfrm>
              <a:off x="3116828" y="3054532"/>
              <a:ext cx="302792" cy="595407"/>
            </a:xfrm>
            <a:custGeom>
              <a:avLst/>
              <a:gdLst/>
              <a:ahLst/>
              <a:cxnLst/>
              <a:rect l="0" t="0" r="0" b="0"/>
              <a:pathLst>
                <a:path w="302792" h="595407">
                  <a:moveTo>
                    <a:pt x="8562" y="35139"/>
                  </a:moveTo>
                  <a:lnTo>
                    <a:pt x="8562" y="35139"/>
                  </a:lnTo>
                  <a:lnTo>
                    <a:pt x="3822" y="44620"/>
                  </a:lnTo>
                  <a:lnTo>
                    <a:pt x="0" y="80069"/>
                  </a:lnTo>
                  <a:lnTo>
                    <a:pt x="6749" y="123787"/>
                  </a:lnTo>
                  <a:lnTo>
                    <a:pt x="10671" y="148387"/>
                  </a:lnTo>
                  <a:lnTo>
                    <a:pt x="20885" y="174477"/>
                  </a:lnTo>
                  <a:lnTo>
                    <a:pt x="29252" y="184049"/>
                  </a:lnTo>
                  <a:lnTo>
                    <a:pt x="39586" y="190618"/>
                  </a:lnTo>
                  <a:lnTo>
                    <a:pt x="62389" y="194835"/>
                  </a:lnTo>
                  <a:lnTo>
                    <a:pt x="74157" y="194420"/>
                  </a:lnTo>
                  <a:lnTo>
                    <a:pt x="86002" y="190928"/>
                  </a:lnTo>
                  <a:lnTo>
                    <a:pt x="113079" y="170687"/>
                  </a:lnTo>
                  <a:lnTo>
                    <a:pt x="137383" y="140155"/>
                  </a:lnTo>
                  <a:lnTo>
                    <a:pt x="161688" y="97365"/>
                  </a:lnTo>
                  <a:lnTo>
                    <a:pt x="173930" y="68009"/>
                  </a:lnTo>
                  <a:lnTo>
                    <a:pt x="177849" y="25151"/>
                  </a:lnTo>
                  <a:lnTo>
                    <a:pt x="178058" y="16479"/>
                  </a:lnTo>
                  <a:lnTo>
                    <a:pt x="175506" y="9317"/>
                  </a:lnTo>
                  <a:lnTo>
                    <a:pt x="169660" y="0"/>
                  </a:lnTo>
                  <a:lnTo>
                    <a:pt x="169328" y="16641"/>
                  </a:lnTo>
                  <a:lnTo>
                    <a:pt x="181728" y="54968"/>
                  </a:lnTo>
                  <a:lnTo>
                    <a:pt x="194205" y="95243"/>
                  </a:lnTo>
                  <a:lnTo>
                    <a:pt x="212104" y="138183"/>
                  </a:lnTo>
                  <a:lnTo>
                    <a:pt x="224975" y="179442"/>
                  </a:lnTo>
                  <a:lnTo>
                    <a:pt x="241356" y="223086"/>
                  </a:lnTo>
                  <a:lnTo>
                    <a:pt x="258778" y="267436"/>
                  </a:lnTo>
                  <a:lnTo>
                    <a:pt x="276507" y="309351"/>
                  </a:lnTo>
                  <a:lnTo>
                    <a:pt x="291682" y="352197"/>
                  </a:lnTo>
                  <a:lnTo>
                    <a:pt x="298104" y="383421"/>
                  </a:lnTo>
                  <a:lnTo>
                    <a:pt x="301719" y="424304"/>
                  </a:lnTo>
                  <a:lnTo>
                    <a:pt x="302791" y="465412"/>
                  </a:lnTo>
                  <a:lnTo>
                    <a:pt x="301124" y="497326"/>
                  </a:lnTo>
                  <a:lnTo>
                    <a:pt x="283788" y="534776"/>
                  </a:lnTo>
                  <a:lnTo>
                    <a:pt x="261255" y="566096"/>
                  </a:lnTo>
                  <a:lnTo>
                    <a:pt x="238877" y="580515"/>
                  </a:lnTo>
                  <a:lnTo>
                    <a:pt x="203656" y="593284"/>
                  </a:lnTo>
                  <a:lnTo>
                    <a:pt x="170989" y="595406"/>
                  </a:lnTo>
                  <a:lnTo>
                    <a:pt x="127040" y="590383"/>
                  </a:lnTo>
                  <a:lnTo>
                    <a:pt x="89402" y="589097"/>
                  </a:lnTo>
                  <a:lnTo>
                    <a:pt x="76572" y="586275"/>
                  </a:lnTo>
                  <a:lnTo>
                    <a:pt x="62140" y="57985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7"/>
            <p:cNvSpPr/>
            <p:nvPr>
              <p:custDataLst>
                <p:tags r:id="rId9"/>
              </p:custDataLst>
            </p:nvPr>
          </p:nvSpPr>
          <p:spPr>
            <a:xfrm>
              <a:off x="3831145" y="3089671"/>
              <a:ext cx="214004" cy="176427"/>
            </a:xfrm>
            <a:custGeom>
              <a:avLst/>
              <a:gdLst/>
              <a:ahLst/>
              <a:cxnLst/>
              <a:rect l="0" t="0" r="0" b="0"/>
              <a:pathLst>
                <a:path w="214004" h="176427">
                  <a:moveTo>
                    <a:pt x="97917" y="0"/>
                  </a:moveTo>
                  <a:lnTo>
                    <a:pt x="97917" y="0"/>
                  </a:lnTo>
                  <a:lnTo>
                    <a:pt x="119166" y="0"/>
                  </a:lnTo>
                  <a:lnTo>
                    <a:pt x="124890" y="2646"/>
                  </a:lnTo>
                  <a:lnTo>
                    <a:pt x="145750" y="16224"/>
                  </a:lnTo>
                  <a:lnTo>
                    <a:pt x="155636" y="30053"/>
                  </a:lnTo>
                  <a:lnTo>
                    <a:pt x="167212" y="63135"/>
                  </a:lnTo>
                  <a:lnTo>
                    <a:pt x="168932" y="86444"/>
                  </a:lnTo>
                  <a:lnTo>
                    <a:pt x="164489" y="104217"/>
                  </a:lnTo>
                  <a:lnTo>
                    <a:pt x="156939" y="113457"/>
                  </a:lnTo>
                  <a:lnTo>
                    <a:pt x="147962" y="121863"/>
                  </a:lnTo>
                  <a:lnTo>
                    <a:pt x="136337" y="136759"/>
                  </a:lnTo>
                  <a:lnTo>
                    <a:pt x="97448" y="163619"/>
                  </a:lnTo>
                  <a:lnTo>
                    <a:pt x="77824" y="173716"/>
                  </a:lnTo>
                  <a:lnTo>
                    <a:pt x="65505" y="176426"/>
                  </a:lnTo>
                  <a:lnTo>
                    <a:pt x="53415" y="174985"/>
                  </a:lnTo>
                  <a:lnTo>
                    <a:pt x="11605" y="165235"/>
                  </a:lnTo>
                  <a:lnTo>
                    <a:pt x="7633" y="162743"/>
                  </a:lnTo>
                  <a:lnTo>
                    <a:pt x="3221" y="157328"/>
                  </a:lnTo>
                  <a:lnTo>
                    <a:pt x="736" y="148701"/>
                  </a:lnTo>
                  <a:lnTo>
                    <a:pt x="0" y="139861"/>
                  </a:lnTo>
                  <a:lnTo>
                    <a:pt x="1881" y="136897"/>
                  </a:lnTo>
                  <a:lnTo>
                    <a:pt x="19835" y="122036"/>
                  </a:lnTo>
                  <a:lnTo>
                    <a:pt x="31464" y="118731"/>
                  </a:lnTo>
                  <a:lnTo>
                    <a:pt x="73427" y="116318"/>
                  </a:lnTo>
                  <a:lnTo>
                    <a:pt x="116079" y="117109"/>
                  </a:lnTo>
                  <a:lnTo>
                    <a:pt x="160465" y="128519"/>
                  </a:lnTo>
                  <a:lnTo>
                    <a:pt x="201577" y="145898"/>
                  </a:lnTo>
                  <a:lnTo>
                    <a:pt x="214003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8"/>
            <p:cNvSpPr/>
            <p:nvPr>
              <p:custDataLst>
                <p:tags r:id="rId10"/>
              </p:custDataLst>
            </p:nvPr>
          </p:nvSpPr>
          <p:spPr>
            <a:xfrm>
              <a:off x="4152304" y="3080742"/>
              <a:ext cx="160736" cy="160735"/>
            </a:xfrm>
            <a:custGeom>
              <a:avLst/>
              <a:gdLst/>
              <a:ahLst/>
              <a:cxnLst/>
              <a:rect l="0" t="0" r="0" b="0"/>
              <a:pathLst>
                <a:path w="160736" h="160735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17170" y="4740"/>
                  </a:lnTo>
                  <a:lnTo>
                    <a:pt x="20376" y="7129"/>
                  </a:lnTo>
                  <a:lnTo>
                    <a:pt x="48487" y="36571"/>
                  </a:lnTo>
                  <a:lnTo>
                    <a:pt x="88810" y="72725"/>
                  </a:lnTo>
                  <a:lnTo>
                    <a:pt x="126323" y="116255"/>
                  </a:lnTo>
                  <a:lnTo>
                    <a:pt x="16073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19"/>
            <p:cNvSpPr/>
            <p:nvPr>
              <p:custDataLst>
                <p:tags r:id="rId11"/>
              </p:custDataLst>
            </p:nvPr>
          </p:nvSpPr>
          <p:spPr>
            <a:xfrm>
              <a:off x="4188023" y="3080742"/>
              <a:ext cx="160735" cy="160735"/>
            </a:xfrm>
            <a:custGeom>
              <a:avLst/>
              <a:gdLst/>
              <a:ahLst/>
              <a:cxnLst/>
              <a:rect l="0" t="0" r="0" b="0"/>
              <a:pathLst>
                <a:path w="160735" h="160735">
                  <a:moveTo>
                    <a:pt x="160734" y="0"/>
                  </a:moveTo>
                  <a:lnTo>
                    <a:pt x="160734" y="0"/>
                  </a:lnTo>
                  <a:lnTo>
                    <a:pt x="155994" y="0"/>
                  </a:lnTo>
                  <a:lnTo>
                    <a:pt x="151021" y="2645"/>
                  </a:lnTo>
                  <a:lnTo>
                    <a:pt x="109597" y="34552"/>
                  </a:lnTo>
                  <a:lnTo>
                    <a:pt x="77315" y="76308"/>
                  </a:lnTo>
                  <a:lnTo>
                    <a:pt x="38950" y="120702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20"/>
            <p:cNvSpPr/>
            <p:nvPr>
              <p:custDataLst>
                <p:tags r:id="rId12"/>
              </p:custDataLst>
            </p:nvPr>
          </p:nvSpPr>
          <p:spPr>
            <a:xfrm>
              <a:off x="2911078" y="2652117"/>
              <a:ext cx="44649" cy="678657"/>
            </a:xfrm>
            <a:custGeom>
              <a:avLst/>
              <a:gdLst/>
              <a:ahLst/>
              <a:cxnLst/>
              <a:rect l="0" t="0" r="0" b="0"/>
              <a:pathLst>
                <a:path w="44649" h="678657">
                  <a:moveTo>
                    <a:pt x="44648" y="0"/>
                  </a:moveTo>
                  <a:lnTo>
                    <a:pt x="44648" y="0"/>
                  </a:lnTo>
                  <a:lnTo>
                    <a:pt x="39908" y="4740"/>
                  </a:lnTo>
                  <a:lnTo>
                    <a:pt x="37580" y="12359"/>
                  </a:lnTo>
                  <a:lnTo>
                    <a:pt x="33236" y="37881"/>
                  </a:lnTo>
                  <a:lnTo>
                    <a:pt x="29654" y="50570"/>
                  </a:lnTo>
                  <a:lnTo>
                    <a:pt x="27355" y="93700"/>
                  </a:lnTo>
                  <a:lnTo>
                    <a:pt x="26957" y="135250"/>
                  </a:lnTo>
                  <a:lnTo>
                    <a:pt x="26863" y="165283"/>
                  </a:lnTo>
                  <a:lnTo>
                    <a:pt x="26822" y="198474"/>
                  </a:lnTo>
                  <a:lnTo>
                    <a:pt x="26803" y="233070"/>
                  </a:lnTo>
                  <a:lnTo>
                    <a:pt x="26795" y="268290"/>
                  </a:lnTo>
                  <a:lnTo>
                    <a:pt x="26792" y="303786"/>
                  </a:lnTo>
                  <a:lnTo>
                    <a:pt x="24144" y="339406"/>
                  </a:lnTo>
                  <a:lnTo>
                    <a:pt x="20652" y="375081"/>
                  </a:lnTo>
                  <a:lnTo>
                    <a:pt x="19100" y="410781"/>
                  </a:lnTo>
                  <a:lnTo>
                    <a:pt x="15765" y="446491"/>
                  </a:lnTo>
                  <a:lnTo>
                    <a:pt x="11967" y="482206"/>
                  </a:lnTo>
                  <a:lnTo>
                    <a:pt x="10280" y="517923"/>
                  </a:lnTo>
                  <a:lnTo>
                    <a:pt x="9529" y="550995"/>
                  </a:lnTo>
                  <a:lnTo>
                    <a:pt x="6461" y="594859"/>
                  </a:lnTo>
                  <a:lnTo>
                    <a:pt x="1914" y="630345"/>
                  </a:lnTo>
                  <a:lnTo>
                    <a:pt x="0" y="678656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21"/>
            <p:cNvSpPr/>
            <p:nvPr>
              <p:custDataLst>
                <p:tags r:id="rId13"/>
              </p:custDataLst>
            </p:nvPr>
          </p:nvSpPr>
          <p:spPr>
            <a:xfrm>
              <a:off x="2920007" y="2571750"/>
              <a:ext cx="1624801" cy="935247"/>
            </a:xfrm>
            <a:custGeom>
              <a:avLst/>
              <a:gdLst/>
              <a:ahLst/>
              <a:cxnLst/>
              <a:rect l="0" t="0" r="0" b="0"/>
              <a:pathLst>
                <a:path w="1624801" h="935247">
                  <a:moveTo>
                    <a:pt x="0" y="35718"/>
                  </a:moveTo>
                  <a:lnTo>
                    <a:pt x="0" y="35718"/>
                  </a:lnTo>
                  <a:lnTo>
                    <a:pt x="4741" y="30977"/>
                  </a:lnTo>
                  <a:lnTo>
                    <a:pt x="9714" y="28650"/>
                  </a:lnTo>
                  <a:lnTo>
                    <a:pt x="12429" y="28030"/>
                  </a:lnTo>
                  <a:lnTo>
                    <a:pt x="14239" y="26624"/>
                  </a:lnTo>
                  <a:lnTo>
                    <a:pt x="16251" y="22416"/>
                  </a:lnTo>
                  <a:lnTo>
                    <a:pt x="18771" y="20897"/>
                  </a:lnTo>
                  <a:lnTo>
                    <a:pt x="56349" y="11989"/>
                  </a:lnTo>
                  <a:lnTo>
                    <a:pt x="99362" y="6887"/>
                  </a:lnTo>
                  <a:lnTo>
                    <a:pt x="134282" y="2040"/>
                  </a:lnTo>
                  <a:lnTo>
                    <a:pt x="175056" y="604"/>
                  </a:lnTo>
                  <a:lnTo>
                    <a:pt x="206787" y="268"/>
                  </a:lnTo>
                  <a:lnTo>
                    <a:pt x="237427" y="119"/>
                  </a:lnTo>
                  <a:lnTo>
                    <a:pt x="272872" y="52"/>
                  </a:lnTo>
                  <a:lnTo>
                    <a:pt x="310784" y="23"/>
                  </a:lnTo>
                  <a:lnTo>
                    <a:pt x="347478" y="10"/>
                  </a:lnTo>
                  <a:lnTo>
                    <a:pt x="386276" y="4"/>
                  </a:lnTo>
                  <a:lnTo>
                    <a:pt x="427663" y="1"/>
                  </a:lnTo>
                  <a:lnTo>
                    <a:pt x="449812" y="1"/>
                  </a:lnTo>
                  <a:lnTo>
                    <a:pt x="472515" y="0"/>
                  </a:lnTo>
                  <a:lnTo>
                    <a:pt x="495588" y="0"/>
                  </a:lnTo>
                  <a:lnTo>
                    <a:pt x="518908" y="0"/>
                  </a:lnTo>
                  <a:lnTo>
                    <a:pt x="542392" y="0"/>
                  </a:lnTo>
                  <a:lnTo>
                    <a:pt x="566978" y="992"/>
                  </a:lnTo>
                  <a:lnTo>
                    <a:pt x="592298" y="2645"/>
                  </a:lnTo>
                  <a:lnTo>
                    <a:pt x="618108" y="4740"/>
                  </a:lnTo>
                  <a:lnTo>
                    <a:pt x="644244" y="7129"/>
                  </a:lnTo>
                  <a:lnTo>
                    <a:pt x="670597" y="9713"/>
                  </a:lnTo>
                  <a:lnTo>
                    <a:pt x="697097" y="12428"/>
                  </a:lnTo>
                  <a:lnTo>
                    <a:pt x="722700" y="15231"/>
                  </a:lnTo>
                  <a:lnTo>
                    <a:pt x="747706" y="18091"/>
                  </a:lnTo>
                  <a:lnTo>
                    <a:pt x="772314" y="20990"/>
                  </a:lnTo>
                  <a:lnTo>
                    <a:pt x="797650" y="22923"/>
                  </a:lnTo>
                  <a:lnTo>
                    <a:pt x="823470" y="24211"/>
                  </a:lnTo>
                  <a:lnTo>
                    <a:pt x="849613" y="25070"/>
                  </a:lnTo>
                  <a:lnTo>
                    <a:pt x="874979" y="26635"/>
                  </a:lnTo>
                  <a:lnTo>
                    <a:pt x="899827" y="28671"/>
                  </a:lnTo>
                  <a:lnTo>
                    <a:pt x="924330" y="31020"/>
                  </a:lnTo>
                  <a:lnTo>
                    <a:pt x="948603" y="32586"/>
                  </a:lnTo>
                  <a:lnTo>
                    <a:pt x="972722" y="33630"/>
                  </a:lnTo>
                  <a:lnTo>
                    <a:pt x="996739" y="34326"/>
                  </a:lnTo>
                  <a:lnTo>
                    <a:pt x="1019696" y="35782"/>
                  </a:lnTo>
                  <a:lnTo>
                    <a:pt x="1063725" y="40046"/>
                  </a:lnTo>
                  <a:lnTo>
                    <a:pt x="1106444" y="42603"/>
                  </a:lnTo>
                  <a:lnTo>
                    <a:pt x="1148581" y="43739"/>
                  </a:lnTo>
                  <a:lnTo>
                    <a:pt x="1190460" y="44244"/>
                  </a:lnTo>
                  <a:lnTo>
                    <a:pt x="1229578" y="47114"/>
                  </a:lnTo>
                  <a:lnTo>
                    <a:pt x="1266807" y="50705"/>
                  </a:lnTo>
                  <a:lnTo>
                    <a:pt x="1303198" y="52301"/>
                  </a:lnTo>
                  <a:lnTo>
                    <a:pt x="1339215" y="53010"/>
                  </a:lnTo>
                  <a:lnTo>
                    <a:pt x="1373082" y="52333"/>
                  </a:lnTo>
                  <a:lnTo>
                    <a:pt x="1414461" y="47366"/>
                  </a:lnTo>
                  <a:lnTo>
                    <a:pt x="1450864" y="44461"/>
                  </a:lnTo>
                  <a:lnTo>
                    <a:pt x="1494832" y="37065"/>
                  </a:lnTo>
                  <a:lnTo>
                    <a:pt x="1527981" y="35836"/>
                  </a:lnTo>
                  <a:lnTo>
                    <a:pt x="1535029" y="38417"/>
                  </a:lnTo>
                  <a:lnTo>
                    <a:pt x="1547640" y="48158"/>
                  </a:lnTo>
                  <a:lnTo>
                    <a:pt x="1556691" y="61452"/>
                  </a:lnTo>
                  <a:lnTo>
                    <a:pt x="1560917" y="77959"/>
                  </a:lnTo>
                  <a:lnTo>
                    <a:pt x="1562461" y="119590"/>
                  </a:lnTo>
                  <a:lnTo>
                    <a:pt x="1562627" y="152842"/>
                  </a:lnTo>
                  <a:lnTo>
                    <a:pt x="1562675" y="187830"/>
                  </a:lnTo>
                  <a:lnTo>
                    <a:pt x="1565336" y="225979"/>
                  </a:lnTo>
                  <a:lnTo>
                    <a:pt x="1568830" y="255216"/>
                  </a:lnTo>
                  <a:lnTo>
                    <a:pt x="1570383" y="288054"/>
                  </a:lnTo>
                  <a:lnTo>
                    <a:pt x="1571073" y="322492"/>
                  </a:lnTo>
                  <a:lnTo>
                    <a:pt x="1572372" y="357642"/>
                  </a:lnTo>
                  <a:lnTo>
                    <a:pt x="1576257" y="393108"/>
                  </a:lnTo>
                  <a:lnTo>
                    <a:pt x="1581291" y="431360"/>
                  </a:lnTo>
                  <a:lnTo>
                    <a:pt x="1585843" y="470520"/>
                  </a:lnTo>
                  <a:lnTo>
                    <a:pt x="1587866" y="507768"/>
                  </a:lnTo>
                  <a:lnTo>
                    <a:pt x="1591411" y="544167"/>
                  </a:lnTo>
                  <a:lnTo>
                    <a:pt x="1596294" y="580187"/>
                  </a:lnTo>
                  <a:lnTo>
                    <a:pt x="1601772" y="616040"/>
                  </a:lnTo>
                  <a:lnTo>
                    <a:pt x="1604867" y="651819"/>
                  </a:lnTo>
                  <a:lnTo>
                    <a:pt x="1607236" y="686572"/>
                  </a:lnTo>
                  <a:lnTo>
                    <a:pt x="1611596" y="718554"/>
                  </a:lnTo>
                  <a:lnTo>
                    <a:pt x="1614194" y="749305"/>
                  </a:lnTo>
                  <a:lnTo>
                    <a:pt x="1618303" y="791862"/>
                  </a:lnTo>
                  <a:lnTo>
                    <a:pt x="1623159" y="826961"/>
                  </a:lnTo>
                  <a:lnTo>
                    <a:pt x="1624800" y="870229"/>
                  </a:lnTo>
                  <a:lnTo>
                    <a:pt x="1620343" y="895711"/>
                  </a:lnTo>
                  <a:lnTo>
                    <a:pt x="1612739" y="915830"/>
                  </a:lnTo>
                  <a:lnTo>
                    <a:pt x="1604450" y="925618"/>
                  </a:lnTo>
                  <a:lnTo>
                    <a:pt x="1594152" y="932284"/>
                  </a:lnTo>
                  <a:lnTo>
                    <a:pt x="1582960" y="935246"/>
                  </a:lnTo>
                  <a:lnTo>
                    <a:pt x="1546340" y="930019"/>
                  </a:lnTo>
                  <a:lnTo>
                    <a:pt x="1504123" y="919433"/>
                  </a:lnTo>
                  <a:lnTo>
                    <a:pt x="1462989" y="908085"/>
                  </a:lnTo>
                  <a:lnTo>
                    <a:pt x="1419382" y="894801"/>
                  </a:lnTo>
                  <a:lnTo>
                    <a:pt x="1388868" y="886838"/>
                  </a:lnTo>
                  <a:lnTo>
                    <a:pt x="1355463" y="876684"/>
                  </a:lnTo>
                  <a:lnTo>
                    <a:pt x="1320772" y="865556"/>
                  </a:lnTo>
                  <a:lnTo>
                    <a:pt x="1285510" y="853996"/>
                  </a:lnTo>
                  <a:lnTo>
                    <a:pt x="1249994" y="842243"/>
                  </a:lnTo>
                  <a:lnTo>
                    <a:pt x="1211720" y="833052"/>
                  </a:lnTo>
                  <a:lnTo>
                    <a:pt x="1172550" y="824667"/>
                  </a:lnTo>
                  <a:lnTo>
                    <a:pt x="1135298" y="814325"/>
                  </a:lnTo>
                  <a:lnTo>
                    <a:pt x="1096251" y="805760"/>
                  </a:lnTo>
                  <a:lnTo>
                    <a:pt x="1055747" y="798647"/>
                  </a:lnTo>
                  <a:lnTo>
                    <a:pt x="1014593" y="792178"/>
                  </a:lnTo>
                  <a:lnTo>
                    <a:pt x="973152" y="785995"/>
                  </a:lnTo>
                  <a:lnTo>
                    <a:pt x="931582" y="779940"/>
                  </a:lnTo>
                  <a:lnTo>
                    <a:pt x="889956" y="773942"/>
                  </a:lnTo>
                  <a:lnTo>
                    <a:pt x="850950" y="767969"/>
                  </a:lnTo>
                  <a:lnTo>
                    <a:pt x="812778" y="762006"/>
                  </a:lnTo>
                  <a:lnTo>
                    <a:pt x="772662" y="756049"/>
                  </a:lnTo>
                  <a:lnTo>
                    <a:pt x="731682" y="750095"/>
                  </a:lnTo>
                  <a:lnTo>
                    <a:pt x="690317" y="745133"/>
                  </a:lnTo>
                  <a:lnTo>
                    <a:pt x="648782" y="742928"/>
                  </a:lnTo>
                  <a:lnTo>
                    <a:pt x="607171" y="739302"/>
                  </a:lnTo>
                  <a:lnTo>
                    <a:pt x="566518" y="735375"/>
                  </a:lnTo>
                  <a:lnTo>
                    <a:pt x="528606" y="733630"/>
                  </a:lnTo>
                  <a:lnTo>
                    <a:pt x="491913" y="732854"/>
                  </a:lnTo>
                  <a:lnTo>
                    <a:pt x="455761" y="732509"/>
                  </a:lnTo>
                  <a:lnTo>
                    <a:pt x="419850" y="732356"/>
                  </a:lnTo>
                  <a:lnTo>
                    <a:pt x="384045" y="732288"/>
                  </a:lnTo>
                  <a:lnTo>
                    <a:pt x="349281" y="732258"/>
                  </a:lnTo>
                  <a:lnTo>
                    <a:pt x="317293" y="732245"/>
                  </a:lnTo>
                  <a:lnTo>
                    <a:pt x="283895" y="732239"/>
                  </a:lnTo>
                  <a:lnTo>
                    <a:pt x="250199" y="732236"/>
                  </a:lnTo>
                  <a:lnTo>
                    <a:pt x="218687" y="732235"/>
                  </a:lnTo>
                  <a:lnTo>
                    <a:pt x="188145" y="732234"/>
                  </a:lnTo>
                  <a:lnTo>
                    <a:pt x="158034" y="732234"/>
                  </a:lnTo>
                  <a:lnTo>
                    <a:pt x="114184" y="733226"/>
                  </a:lnTo>
                  <a:lnTo>
                    <a:pt x="76607" y="739363"/>
                  </a:lnTo>
                  <a:lnTo>
                    <a:pt x="32211" y="748484"/>
                  </a:lnTo>
                  <a:lnTo>
                    <a:pt x="21592" y="752024"/>
                  </a:lnTo>
                  <a:lnTo>
                    <a:pt x="8930" y="759023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SMARTInkShape-122"/>
          <p:cNvSpPr/>
          <p:nvPr>
            <p:custDataLst>
              <p:tags r:id="rId4"/>
            </p:custDataLst>
          </p:nvPr>
        </p:nvSpPr>
        <p:spPr>
          <a:xfrm>
            <a:off x="3777257" y="2786062"/>
            <a:ext cx="17861" cy="196454"/>
          </a:xfrm>
          <a:custGeom>
            <a:avLst/>
            <a:gdLst/>
            <a:ahLst/>
            <a:cxnLst/>
            <a:rect l="0" t="0" r="0" b="0"/>
            <a:pathLst>
              <a:path w="17861" h="196454">
                <a:moveTo>
                  <a:pt x="17860" y="0"/>
                </a:moveTo>
                <a:lnTo>
                  <a:pt x="17860" y="0"/>
                </a:lnTo>
                <a:lnTo>
                  <a:pt x="17860" y="4740"/>
                </a:lnTo>
                <a:lnTo>
                  <a:pt x="9757" y="27865"/>
                </a:lnTo>
                <a:lnTo>
                  <a:pt x="2866" y="71324"/>
                </a:lnTo>
                <a:lnTo>
                  <a:pt x="378" y="108513"/>
                </a:lnTo>
                <a:lnTo>
                  <a:pt x="50" y="151983"/>
                </a:lnTo>
                <a:lnTo>
                  <a:pt x="0" y="196453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736725" y="2393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533400" y="3352800"/>
            <a:ext cx="396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/>
              <a:t>Check</a:t>
            </a:r>
            <a:r>
              <a:rPr lang="en-US" altLang="en-US" b="1"/>
              <a:t>  </a:t>
            </a:r>
            <a:r>
              <a:rPr lang="en-US" altLang="en-US"/>
              <a:t>Substitute the original values of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into the equation.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2797175" y="58674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1593850" y="4800600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y</a:t>
            </a:r>
            <a:r>
              <a:rPr lang="en-US"/>
              <a:t> = 0.5</a:t>
            </a:r>
            <a:r>
              <a:rPr lang="en-US" i="1"/>
              <a:t>x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1412875" y="5334000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6.5 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0.5</a:t>
            </a:r>
            <a:r>
              <a:rPr lang="en-US">
                <a:solidFill>
                  <a:srgbClr val="FF0000"/>
                </a:solidFill>
              </a:rPr>
              <a:t>(13)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1425575" y="58674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6.5   6.5</a:t>
            </a:r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>
            <a:off x="1501775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212" name="Line 20"/>
          <p:cNvSpPr>
            <a:spLocks noChangeShapeType="1"/>
          </p:cNvSpPr>
          <p:nvPr/>
        </p:nvSpPr>
        <p:spPr bwMode="auto">
          <a:xfrm>
            <a:off x="2111375" y="5257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Text Box 21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609600" y="16002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Graph the direct variation function.</a:t>
            </a:r>
          </a:p>
          <a:p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0, and the slope is 0.5.</a:t>
            </a:r>
          </a:p>
        </p:txBody>
      </p:sp>
      <p:pic>
        <p:nvPicPr>
          <p:cNvPr id="136217" name="Picture 25" descr="8-1ci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638300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6" grpId="0"/>
      <p:bldP spid="136207" grpId="0"/>
      <p:bldP spid="136208" grpId="0"/>
      <p:bldP spid="136209" grpId="0"/>
      <p:bldP spid="136210" grpId="0"/>
      <p:bldP spid="136211" grpId="0" animBg="1"/>
      <p:bldP spid="136212" grpId="0" animBg="1"/>
      <p:bldP spid="1362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449263" y="1905000"/>
            <a:ext cx="8237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When you want to find specific values in a direct variation problem, you should solve for </a:t>
            </a:r>
            <a:r>
              <a:rPr lang="en-US" altLang="en-US" i="1"/>
              <a:t>k</a:t>
            </a:r>
            <a:r>
              <a:rPr lang="en-US" altLang="en-US"/>
              <a:t> and then use substitution to find the other values.</a:t>
            </a:r>
            <a:endParaRPr lang="en-US" altLang="en-US">
              <a:latin typeface="Times" pitchFamily="18" charset="0"/>
            </a:endParaRPr>
          </a:p>
        </p:txBody>
      </p:sp>
      <p:graphicFrame>
        <p:nvGraphicFramePr>
          <p:cNvPr id="3074" name="Object 19"/>
          <p:cNvGraphicFramePr>
            <a:graphicFrameLocks noChangeAspect="1"/>
          </p:cNvGraphicFramePr>
          <p:nvPr/>
        </p:nvGraphicFramePr>
        <p:xfrm>
          <a:off x="2057400" y="1358900"/>
          <a:ext cx="914400" cy="288925"/>
        </p:xfrm>
        <a:graphic>
          <a:graphicData uri="http://schemas.openxmlformats.org/presentationml/2006/ole">
            <p:oleObj spid="_x0000_s3074" name="Equation" r:id="rId4" imgW="914400" imgH="289440" progId="">
              <p:embed/>
            </p:oleObj>
          </a:graphicData>
        </a:graphic>
      </p:graphicFrame>
      <p:graphicFrame>
        <p:nvGraphicFramePr>
          <p:cNvPr id="3075" name="Object 26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3075" name="Equation" r:id="rId5" imgW="914400" imgH="289440" progId="">
              <p:embed/>
            </p:oleObj>
          </a:graphicData>
        </a:graphic>
      </p:graphicFrame>
      <p:pic>
        <p:nvPicPr>
          <p:cNvPr id="56352" name="Picture 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5" y="3762375"/>
            <a:ext cx="89439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1240</Words>
  <Application>Microsoft Office PowerPoint</Application>
  <PresentationFormat>On-screen Show (4:3)</PresentationFormat>
  <Paragraphs>178</Paragraphs>
  <Slides>29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cillig</cp:lastModifiedBy>
  <cp:revision>156</cp:revision>
  <dcterms:created xsi:type="dcterms:W3CDTF">2002-10-14T18:20:28Z</dcterms:created>
  <dcterms:modified xsi:type="dcterms:W3CDTF">2018-01-02T17:52:29Z</dcterms:modified>
</cp:coreProperties>
</file>