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>
        <p:scale>
          <a:sx n="100" d="100"/>
          <a:sy n="100" d="100"/>
        </p:scale>
        <p:origin x="35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BEC25ED-DB89-4A54-AF4D-D3E6514E9BC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808AE10-780B-47D3-92C4-4469D3543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B6A077-0C36-4F26-9D31-E579B97EC437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D050E2-F207-41A8-BBB7-6C23489E2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 Functions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2533650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450" y="223838"/>
            <a:ext cx="72771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r>
              <a:rPr lang="en-US" dirty="0" smtClean="0"/>
              <a:t>For each, identify the for </a:t>
            </a:r>
            <a:r>
              <a:rPr lang="en-US" i="1" dirty="0" smtClean="0"/>
              <a:t>g </a:t>
            </a:r>
            <a:r>
              <a:rPr lang="en-US" dirty="0" smtClean="0"/>
              <a:t>from its function rule. Then, describe what transformation of the parent function it represents.</a:t>
            </a:r>
          </a:p>
          <a:p>
            <a:pPr lvl="1"/>
            <a:r>
              <a:rPr lang="en-US" dirty="0" smtClean="0"/>
              <a:t>A)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Few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2290763" cy="40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962400"/>
            <a:ext cx="2481262" cy="61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Graph the data from this set of ordered pairs. Describe the parent function and the transformation that best approximates the data set.</a:t>
            </a:r>
          </a:p>
          <a:p>
            <a:r>
              <a:rPr lang="en-US" dirty="0" smtClean="0"/>
              <a:t>[(-2,12), (-1,3), (0,0), (1,3), (2,12)]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4488692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57072"/>
          </a:xfrm>
        </p:spPr>
        <p:txBody>
          <a:bodyPr/>
          <a:lstStyle/>
          <a:p>
            <a:r>
              <a:rPr lang="en-US" dirty="0" smtClean="0"/>
              <a:t>Let g(x) be the indicated translation of f(x). Write the rule for g(x).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 Begins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400"/>
            <a:ext cx="2305050" cy="54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0" y="25146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 a vertical translation up 4 units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80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g(x) be the indicated translation of f(x). Write the rule for g(x).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6909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function defined in the table; reflection across y-axis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05600" y="2590800"/>
          <a:ext cx="1905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be a </a:t>
            </a:r>
            <a:r>
              <a:rPr lang="en-US" i="1" dirty="0" smtClean="0"/>
              <a:t>horizontal compression</a:t>
            </a:r>
            <a:r>
              <a:rPr lang="en-US" dirty="0" smtClean="0"/>
              <a:t> of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by a factor of 1/3. Write the rule for g(x).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 your own!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24212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be a vertical shift of f(x)=x down 2 units followed by a vertical stretch by a factor of 5. Write the rule for g(x).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for the real fun!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Problem!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04800"/>
            <a:ext cx="3657600" cy="336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g(x) be the indicated transformation of f(x). Write the rule for g(x).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657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translation down 2 units followed by a horizontal stretch by a factor of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parent function and what types of parent functions are available?</a:t>
            </a:r>
          </a:p>
          <a:p>
            <a:r>
              <a:rPr lang="en-US" dirty="0" smtClean="0"/>
              <a:t>How can we transform parent functions?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we learn today?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parent function?</a:t>
            </a:r>
          </a:p>
          <a:p>
            <a:pPr lvl="1"/>
            <a:r>
              <a:rPr lang="en-US" dirty="0" smtClean="0"/>
              <a:t>The parent function is the simplest function with the defining characteristics of the family.</a:t>
            </a:r>
          </a:p>
          <a:p>
            <a:pPr lvl="1"/>
            <a:r>
              <a:rPr lang="en-US" dirty="0" smtClean="0"/>
              <a:t>Multiple functions can be in the same family. They are just transformations of the parent functions.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Functions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Families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762000"/>
          </a:xfrm>
        </p:spPr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800600" y="1295400"/>
            <a:ext cx="4041775" cy="762000"/>
          </a:xfrm>
        </p:spPr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492125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(x)=c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92125"/>
          </a:xfrm>
        </p:spPr>
        <p:txBody>
          <a:bodyPr/>
          <a:lstStyle/>
          <a:p>
            <a:r>
              <a:rPr lang="en-US" dirty="0" smtClean="0"/>
              <a:t>f(x)=x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2578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Domain?</a:t>
            </a:r>
          </a:p>
          <a:p>
            <a:r>
              <a:rPr lang="en-US" sz="2000" dirty="0" smtClean="0"/>
              <a:t>Range?</a:t>
            </a:r>
          </a:p>
          <a:p>
            <a:r>
              <a:rPr lang="en-US" sz="2000" dirty="0" smtClean="0"/>
              <a:t>Y-Intercept?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67000"/>
            <a:ext cx="25314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2514600" cy="249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105400" y="54102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Domain?</a:t>
            </a:r>
          </a:p>
          <a:p>
            <a:r>
              <a:rPr lang="en-US" sz="2000" dirty="0" smtClean="0"/>
              <a:t>Range?</a:t>
            </a:r>
          </a:p>
          <a:p>
            <a:r>
              <a:rPr lang="en-US" sz="2000" dirty="0" smtClean="0"/>
              <a:t>Y-Intercept?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Families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/>
          <a:lstStyle/>
          <a:p>
            <a:r>
              <a:rPr lang="en-US" dirty="0" smtClean="0"/>
              <a:t>Quadratic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041775" cy="639762"/>
          </a:xfrm>
        </p:spPr>
        <p:txBody>
          <a:bodyPr/>
          <a:lstStyle/>
          <a:p>
            <a:r>
              <a:rPr lang="en-US" dirty="0" smtClean="0"/>
              <a:t>Cubic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224134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234345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1447800" cy="56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133600"/>
            <a:ext cx="1447800" cy="46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685800" y="52578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Domain?</a:t>
            </a:r>
          </a:p>
          <a:p>
            <a:r>
              <a:rPr lang="en-US" sz="2000" dirty="0" smtClean="0"/>
              <a:t>Range?</a:t>
            </a:r>
          </a:p>
          <a:p>
            <a:r>
              <a:rPr lang="en-US" sz="2000" dirty="0" smtClean="0"/>
              <a:t>Y-Intercept?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54102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Domain?</a:t>
            </a:r>
          </a:p>
          <a:p>
            <a:r>
              <a:rPr lang="en-US" sz="2000" dirty="0" smtClean="0"/>
              <a:t>Range?</a:t>
            </a:r>
          </a:p>
          <a:p>
            <a:r>
              <a:rPr lang="en-US" sz="2000" dirty="0" smtClean="0"/>
              <a:t>Y-Intercept?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Families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0" y="1465217"/>
            <a:ext cx="4040188" cy="639762"/>
          </a:xfrm>
        </p:spPr>
        <p:txBody>
          <a:bodyPr/>
          <a:lstStyle/>
          <a:p>
            <a:r>
              <a:rPr lang="en-US" dirty="0" smtClean="0"/>
              <a:t>Square Root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1" y="2057400"/>
            <a:ext cx="1905000" cy="5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743200"/>
            <a:ext cx="2619679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743200" y="55626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Domain?</a:t>
            </a:r>
          </a:p>
          <a:p>
            <a:r>
              <a:rPr lang="en-US" sz="2000" dirty="0" smtClean="0"/>
              <a:t>Range?</a:t>
            </a:r>
          </a:p>
          <a:p>
            <a:r>
              <a:rPr lang="en-US" sz="2000" dirty="0" smtClean="0"/>
              <a:t>Y-Intercept?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727710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75" y="219075"/>
            <a:ext cx="733425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9075"/>
            <a:ext cx="731520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1080</TotalTime>
  <Words>356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Parent Functions</vt:lpstr>
      <vt:lpstr>What will we learn today?</vt:lpstr>
      <vt:lpstr>Parent Functions</vt:lpstr>
      <vt:lpstr>Function Families</vt:lpstr>
      <vt:lpstr>Function Families</vt:lpstr>
      <vt:lpstr>Function Families</vt:lpstr>
      <vt:lpstr>Slide 7</vt:lpstr>
      <vt:lpstr>Slide 8</vt:lpstr>
      <vt:lpstr>Slide 9</vt:lpstr>
      <vt:lpstr>Slide 10</vt:lpstr>
      <vt:lpstr>Let’s Try A Few</vt:lpstr>
      <vt:lpstr>Example 2)</vt:lpstr>
      <vt:lpstr>The Fun Begins</vt:lpstr>
      <vt:lpstr>How about this?</vt:lpstr>
      <vt:lpstr>Try this on your own!</vt:lpstr>
      <vt:lpstr>Now, for the real fun!</vt:lpstr>
      <vt:lpstr>Pop Problem!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Functions</dc:title>
  <dc:creator>cillig</dc:creator>
  <cp:lastModifiedBy>cillig</cp:lastModifiedBy>
  <cp:revision>47</cp:revision>
  <dcterms:created xsi:type="dcterms:W3CDTF">2016-09-07T19:24:28Z</dcterms:created>
  <dcterms:modified xsi:type="dcterms:W3CDTF">2017-09-15T14:24:34Z</dcterms:modified>
</cp:coreProperties>
</file>